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-2466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9298D6-705C-4AFA-86AC-304156222E0A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2AFA1-068F-4BCE-A9EE-F6A7E37BC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50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2AFA1-068F-4BCE-A9EE-F6A7E37BC3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99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104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75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8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7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152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2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72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2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842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8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5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B3186-E2C6-4234-B1D6-58E0BC2A0AD0}" type="datetimeFigureOut">
              <a:rPr lang="en-US" smtClean="0"/>
              <a:t>4/16/2014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1181B-515C-46DE-B352-9DE438612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9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268" y="161008"/>
            <a:ext cx="2854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</a:t>
            </a:r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313" y="1244230"/>
            <a:ext cx="4252070" cy="3622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5852" y="6246564"/>
            <a:ext cx="5866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generated using a TIMP Score (TIMP2+TIMP3+TIMP4)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13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Jones</dc:creator>
  <cp:lastModifiedBy>Jeff Jones</cp:lastModifiedBy>
  <cp:revision>1</cp:revision>
  <dcterms:created xsi:type="dcterms:W3CDTF">2014-04-16T21:32:42Z</dcterms:created>
  <dcterms:modified xsi:type="dcterms:W3CDTF">2014-04-16T21:33:34Z</dcterms:modified>
</cp:coreProperties>
</file>