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4" r:id="rId2"/>
  </p:sldIdLst>
  <p:sldSz cx="6858000" cy="9144000" type="letter"/>
  <p:notesSz cx="6881813" cy="9296400"/>
  <p:defaultTextStyle>
    <a:defPPr>
      <a:defRPr lang="zh-TW"/>
    </a:defPPr>
    <a:lvl1pPr marL="0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3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83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45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06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68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29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90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74" autoAdjust="0"/>
    <p:restoredTop sz="94186" autoAdjust="0"/>
  </p:normalViewPr>
  <p:slideViewPr>
    <p:cSldViewPr snapToGrid="0" showGuides="1">
      <p:cViewPr>
        <p:scale>
          <a:sx n="93" d="100"/>
          <a:sy n="93" d="100"/>
        </p:scale>
        <p:origin x="-1792" y="-80"/>
      </p:cViewPr>
      <p:guideLst>
        <p:guide orient="horz" pos="632"/>
        <p:guide pos="34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8286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37" y="3"/>
            <a:ext cx="298286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25751-7B82-46E2-B2E5-9F53538FF8F6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698500"/>
            <a:ext cx="2614613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863" y="4416538"/>
            <a:ext cx="5506093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86"/>
            <a:ext cx="298286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37" y="8830086"/>
            <a:ext cx="298286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6FE74-A50C-4F7B-9594-28B252BF5EF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25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23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83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45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06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68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29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90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56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506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661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018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055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3873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8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1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3" indent="0">
              <a:buNone/>
              <a:defRPr sz="1600" b="1"/>
            </a:lvl4pPr>
            <a:lvl5pPr marL="1828645" indent="0">
              <a:buNone/>
              <a:defRPr sz="1600" b="1"/>
            </a:lvl5pPr>
            <a:lvl6pPr marL="2285806" indent="0">
              <a:buNone/>
              <a:defRPr sz="1600" b="1"/>
            </a:lvl6pPr>
            <a:lvl7pPr marL="2742968" indent="0">
              <a:buNone/>
              <a:defRPr sz="1600" b="1"/>
            </a:lvl7pPr>
            <a:lvl8pPr marL="3200129" indent="0">
              <a:buNone/>
              <a:defRPr sz="1600" b="1"/>
            </a:lvl8pPr>
            <a:lvl9pPr marL="365729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0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1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3" indent="0">
              <a:buNone/>
              <a:defRPr sz="1600" b="1"/>
            </a:lvl4pPr>
            <a:lvl5pPr marL="1828645" indent="0">
              <a:buNone/>
              <a:defRPr sz="1600" b="1"/>
            </a:lvl5pPr>
            <a:lvl6pPr marL="2285806" indent="0">
              <a:buNone/>
              <a:defRPr sz="1600" b="1"/>
            </a:lvl6pPr>
            <a:lvl7pPr marL="2742968" indent="0">
              <a:buNone/>
              <a:defRPr sz="1600" b="1"/>
            </a:lvl7pPr>
            <a:lvl8pPr marL="3200129" indent="0">
              <a:buNone/>
              <a:defRPr sz="1600" b="1"/>
            </a:lvl8pPr>
            <a:lvl9pPr marL="365729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0" cy="52683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426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348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47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61" indent="0">
              <a:buNone/>
              <a:defRPr sz="1200"/>
            </a:lvl2pPr>
            <a:lvl3pPr marL="914323" indent="0">
              <a:buNone/>
              <a:defRPr sz="1000"/>
            </a:lvl3pPr>
            <a:lvl4pPr marL="1371483" indent="0">
              <a:buNone/>
              <a:defRPr sz="900"/>
            </a:lvl4pPr>
            <a:lvl5pPr marL="1828645" indent="0">
              <a:buNone/>
              <a:defRPr sz="900"/>
            </a:lvl5pPr>
            <a:lvl6pPr marL="2285806" indent="0">
              <a:buNone/>
              <a:defRPr sz="900"/>
            </a:lvl6pPr>
            <a:lvl7pPr marL="2742968" indent="0">
              <a:buNone/>
              <a:defRPr sz="900"/>
            </a:lvl7pPr>
            <a:lvl8pPr marL="3200129" indent="0">
              <a:buNone/>
              <a:defRPr sz="900"/>
            </a:lvl8pPr>
            <a:lvl9pPr marL="365729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046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61" indent="0">
              <a:buNone/>
              <a:defRPr sz="2800"/>
            </a:lvl2pPr>
            <a:lvl3pPr marL="914323" indent="0">
              <a:buNone/>
              <a:defRPr sz="2400"/>
            </a:lvl3pPr>
            <a:lvl4pPr marL="1371483" indent="0">
              <a:buNone/>
              <a:defRPr sz="2000"/>
            </a:lvl4pPr>
            <a:lvl5pPr marL="1828645" indent="0">
              <a:buNone/>
              <a:defRPr sz="2000"/>
            </a:lvl5pPr>
            <a:lvl6pPr marL="2285806" indent="0">
              <a:buNone/>
              <a:defRPr sz="2000"/>
            </a:lvl6pPr>
            <a:lvl7pPr marL="2742968" indent="0">
              <a:buNone/>
              <a:defRPr sz="2000"/>
            </a:lvl7pPr>
            <a:lvl8pPr marL="3200129" indent="0">
              <a:buNone/>
              <a:defRPr sz="2000"/>
            </a:lvl8pPr>
            <a:lvl9pPr marL="365729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8"/>
          </a:xfrm>
        </p:spPr>
        <p:txBody>
          <a:bodyPr/>
          <a:lstStyle>
            <a:lvl1pPr marL="0" indent="0">
              <a:buNone/>
              <a:defRPr sz="1400"/>
            </a:lvl1pPr>
            <a:lvl2pPr marL="457161" indent="0">
              <a:buNone/>
              <a:defRPr sz="1200"/>
            </a:lvl2pPr>
            <a:lvl3pPr marL="914323" indent="0">
              <a:buNone/>
              <a:defRPr sz="1000"/>
            </a:lvl3pPr>
            <a:lvl4pPr marL="1371483" indent="0">
              <a:buNone/>
              <a:defRPr sz="900"/>
            </a:lvl4pPr>
            <a:lvl5pPr marL="1828645" indent="0">
              <a:buNone/>
              <a:defRPr sz="900"/>
            </a:lvl5pPr>
            <a:lvl6pPr marL="2285806" indent="0">
              <a:buNone/>
              <a:defRPr sz="900"/>
            </a:lvl6pPr>
            <a:lvl7pPr marL="2742968" indent="0">
              <a:buNone/>
              <a:defRPr sz="900"/>
            </a:lvl7pPr>
            <a:lvl8pPr marL="3200129" indent="0">
              <a:buNone/>
              <a:defRPr sz="900"/>
            </a:lvl8pPr>
            <a:lvl9pPr marL="365729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2553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1" y="366185"/>
            <a:ext cx="6172200" cy="1524000"/>
          </a:xfrm>
          <a:prstGeom prst="rect">
            <a:avLst/>
          </a:prstGeom>
        </p:spPr>
        <p:txBody>
          <a:bodyPr vert="horz" lIns="91433" tIns="45716" rIns="91433" bIns="45716" rtlCol="0" anchor="ctr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133602"/>
            <a:ext cx="6172200" cy="6034617"/>
          </a:xfrm>
          <a:prstGeom prst="rect">
            <a:avLst/>
          </a:prstGeom>
        </p:spPr>
        <p:txBody>
          <a:bodyPr vert="horz" lIns="91433" tIns="45716" rIns="91433" bIns="45716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1" cy="486833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1" y="8475134"/>
            <a:ext cx="2171700" cy="486833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1" cy="486833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76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2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1" indent="-342871" algn="l" defTabSz="9143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7" indent="-285726" algn="l" defTabSz="91432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4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4" indent="-228581" algn="l" defTabSz="91432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6" indent="-228581" algn="l" defTabSz="91432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87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49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0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1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1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6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6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29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5" Type="http://schemas.microsoft.com/office/2007/relationships/hdphoto" Target="../media/hdphoto2.wdp"/><Relationship Id="rId6" Type="http://schemas.openxmlformats.org/officeDocument/2006/relationships/image" Target="../media/image3.png"/><Relationship Id="rId7" Type="http://schemas.microsoft.com/office/2007/relationships/hdphoto" Target="../media/hdphoto3.wdp"/><Relationship Id="rId8" Type="http://schemas.openxmlformats.org/officeDocument/2006/relationships/image" Target="../media/image4.png"/><Relationship Id="rId9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6773" y="3466719"/>
            <a:ext cx="27731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err="1" smtClean="0">
                <a:solidFill>
                  <a:prstClr val="black"/>
                </a:solidFill>
              </a:rPr>
              <a:t>Rictor</a:t>
            </a:r>
            <a:endParaRPr lang="en-US" altLang="zh-TW" sz="900" dirty="0" smtClean="0">
              <a:solidFill>
                <a:prstClr val="black"/>
              </a:solidFill>
            </a:endParaRPr>
          </a:p>
        </p:txBody>
      </p:sp>
      <p:pic>
        <p:nvPicPr>
          <p:cNvPr id="5" name="Picture 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953" y="3404451"/>
            <a:ext cx="2160000" cy="2630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708329" y="2762048"/>
            <a:ext cx="2373273" cy="667250"/>
            <a:chOff x="1748458" y="1523306"/>
            <a:chExt cx="2057386" cy="60064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788524" y="1903712"/>
              <a:ext cx="3739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12761" y="1903712"/>
              <a:ext cx="3739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037578" y="1903712"/>
              <a:ext cx="3739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823420" y="1640632"/>
              <a:ext cx="435990" cy="220297"/>
            </a:xfrm>
            <a:prstGeom prst="rect">
              <a:avLst/>
            </a:prstGeom>
            <a:noFill/>
          </p:spPr>
          <p:txBody>
            <a:bodyPr wrap="square" lIns="81007" tIns="40503" rIns="81007" bIns="40503" rtlCol="0">
              <a:spAutoFit/>
            </a:bodyPr>
            <a:lstStyle/>
            <a:p>
              <a:r>
                <a:rPr lang="en-US" altLang="zh-TW" sz="1000" dirty="0">
                  <a:solidFill>
                    <a:prstClr val="black"/>
                  </a:solidFill>
                </a:rPr>
                <a:t>ctrl</a:t>
              </a:r>
              <a:endParaRPr lang="zh-TW" altLang="en-US" sz="1000" dirty="0">
                <a:solidFill>
                  <a:prstClr val="black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32662" y="1523306"/>
              <a:ext cx="561812" cy="360168"/>
            </a:xfrm>
            <a:prstGeom prst="rect">
              <a:avLst/>
            </a:prstGeom>
            <a:noFill/>
          </p:spPr>
          <p:txBody>
            <a:bodyPr wrap="square" lIns="81007" tIns="40503" rIns="81007" bIns="40503" rtlCol="0">
              <a:spAutoFit/>
            </a:bodyPr>
            <a:lstStyle/>
            <a:p>
              <a:pPr algn="ctr"/>
              <a:r>
                <a:rPr lang="en-US" altLang="zh-TW" sz="1000" dirty="0" err="1">
                  <a:solidFill>
                    <a:prstClr val="black"/>
                  </a:solidFill>
                </a:rPr>
                <a:t>Rictor</a:t>
              </a:r>
              <a:r>
                <a:rPr lang="en-US" altLang="zh-TW" sz="1000" dirty="0">
                  <a:solidFill>
                    <a:prstClr val="black"/>
                  </a:solidFill>
                </a:rPr>
                <a:t> </a:t>
              </a:r>
              <a:r>
                <a:rPr lang="en-US" altLang="zh-TW" sz="1000" dirty="0" err="1">
                  <a:solidFill>
                    <a:prstClr val="black"/>
                  </a:solidFill>
                </a:rPr>
                <a:t>shRNA</a:t>
              </a:r>
              <a:r>
                <a:rPr lang="en-US" altLang="zh-TW" sz="1000" dirty="0">
                  <a:solidFill>
                    <a:prstClr val="black"/>
                  </a:solidFill>
                </a:rPr>
                <a:t> 1</a:t>
              </a:r>
              <a:endParaRPr lang="zh-TW" altLang="en-US" sz="1000" dirty="0">
                <a:solidFill>
                  <a:prstClr val="black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22539" y="1552966"/>
              <a:ext cx="840541" cy="350684"/>
            </a:xfrm>
            <a:prstGeom prst="rect">
              <a:avLst/>
            </a:prstGeom>
            <a:noFill/>
          </p:spPr>
          <p:txBody>
            <a:bodyPr wrap="square" lIns="81007" tIns="40503" rIns="81007" bIns="40503" rtlCol="0">
              <a:spAutoFit/>
            </a:bodyPr>
            <a:lstStyle/>
            <a:p>
              <a:pPr algn="ctr"/>
              <a:r>
                <a:rPr lang="en-US" altLang="zh-TW" sz="1000" dirty="0" err="1">
                  <a:solidFill>
                    <a:prstClr val="black"/>
                  </a:solidFill>
                </a:rPr>
                <a:t>Rictor</a:t>
              </a:r>
              <a:r>
                <a:rPr lang="en-US" altLang="zh-TW" sz="1000" dirty="0">
                  <a:solidFill>
                    <a:prstClr val="black"/>
                  </a:solidFill>
                </a:rPr>
                <a:t> </a:t>
              </a:r>
              <a:r>
                <a:rPr lang="en-US" altLang="zh-TW" sz="1000" dirty="0" err="1">
                  <a:solidFill>
                    <a:prstClr val="black"/>
                  </a:solidFill>
                </a:rPr>
                <a:t>shRNA</a:t>
              </a:r>
              <a:r>
                <a:rPr lang="en-US" altLang="zh-TW" sz="1000" dirty="0">
                  <a:solidFill>
                    <a:prstClr val="black"/>
                  </a:solidFill>
                </a:rPr>
                <a:t> </a:t>
              </a:r>
              <a:r>
                <a:rPr lang="en-US" altLang="zh-TW" sz="1000" dirty="0" smtClean="0">
                  <a:solidFill>
                    <a:prstClr val="black"/>
                  </a:solidFill>
                </a:rPr>
                <a:t>1 + </a:t>
              </a:r>
              <a:r>
                <a:rPr lang="en-US" altLang="zh-TW" sz="1000" dirty="0" err="1" smtClean="0">
                  <a:solidFill>
                    <a:prstClr val="black"/>
                  </a:solidFill>
                </a:rPr>
                <a:t>Rictor</a:t>
              </a:r>
              <a:r>
                <a:rPr lang="en-US" altLang="zh-TW" sz="1000" dirty="0" smtClean="0">
                  <a:solidFill>
                    <a:prstClr val="black"/>
                  </a:solidFill>
                </a:rPr>
                <a:t> WT</a:t>
              </a:r>
              <a:endParaRPr lang="zh-TW" altLang="en-US" sz="1000" dirty="0">
                <a:solidFill>
                  <a:prstClr val="black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48458" y="1903650"/>
              <a:ext cx="2057386" cy="220297"/>
            </a:xfrm>
            <a:prstGeom prst="rect">
              <a:avLst/>
            </a:prstGeom>
            <a:noFill/>
          </p:spPr>
          <p:txBody>
            <a:bodyPr wrap="square" lIns="81007" tIns="40503" rIns="81007" bIns="40503" rtlCol="0">
              <a:spAutoFit/>
            </a:bodyPr>
            <a:lstStyle/>
            <a:p>
              <a:r>
                <a:rPr lang="en-US" altLang="zh-TW" sz="1000" dirty="0">
                  <a:solidFill>
                    <a:prstClr val="black"/>
                  </a:solidFill>
                </a:rPr>
                <a:t>-          +          -           +           -          +</a:t>
              </a:r>
              <a:endParaRPr lang="zh-TW" altLang="en-US" sz="1000" dirty="0">
                <a:solidFill>
                  <a:prstClr val="black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277304" y="3237684"/>
            <a:ext cx="20678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HRG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953" y="4066621"/>
            <a:ext cx="2160000" cy="2333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879760" y="3799820"/>
            <a:ext cx="60433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p-AKT (T308)</a:t>
            </a:r>
            <a:endParaRPr lang="zh-TW" altLang="en-US" sz="9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82966" y="4114069"/>
            <a:ext cx="60112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p-AKT (S473)</a:t>
            </a:r>
            <a:endParaRPr lang="zh-TW" altLang="en-US" sz="9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99371" y="4423578"/>
            <a:ext cx="384721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pan AKT</a:t>
            </a:r>
            <a:endParaRPr lang="zh-TW" altLang="en-US" sz="900" dirty="0">
              <a:solidFill>
                <a:prstClr val="black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953" y="3725504"/>
            <a:ext cx="2160000" cy="2871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953" y="4383278"/>
            <a:ext cx="2160000" cy="2190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5013175" y="179512"/>
            <a:ext cx="1584177" cy="273493"/>
          </a:xfrm>
          <a:prstGeom prst="rect">
            <a:avLst/>
          </a:prstGeom>
          <a:noFill/>
        </p:spPr>
        <p:txBody>
          <a:bodyPr wrap="square" lIns="103208" tIns="51604" rIns="103208" bIns="51604" rtlCol="0">
            <a:spAutoFit/>
          </a:bodyPr>
          <a:lstStyle/>
          <a:p>
            <a:pPr algn="r"/>
            <a:r>
              <a:rPr lang="en-US" altLang="zh-TW" sz="1100" dirty="0" smtClean="0"/>
              <a:t>Supplemental Fig. 4</a:t>
            </a:r>
            <a:endParaRPr lang="zh-TW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203330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42243</TotalTime>
  <Words>36</Words>
  <Application>Microsoft Macintosh PowerPoint</Application>
  <PresentationFormat>Letter Paper (8.5x11 in)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mayjoy</dc:creator>
  <cp:lastModifiedBy>Cindy Westmiller</cp:lastModifiedBy>
  <cp:revision>335</cp:revision>
  <cp:lastPrinted>2014-02-03T21:25:10Z</cp:lastPrinted>
  <dcterms:created xsi:type="dcterms:W3CDTF">2012-08-09T02:15:27Z</dcterms:created>
  <dcterms:modified xsi:type="dcterms:W3CDTF">2014-02-04T16:49:21Z</dcterms:modified>
</cp:coreProperties>
</file>