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24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029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8294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501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543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3211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1883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963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9852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847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3775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7749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322C925D-C1A0-D54F-A148-F5930BDEE8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FFB4242-90F9-3245-89D3-34BF892444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4416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1790" y="3117058"/>
            <a:ext cx="2896412" cy="2752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4611872" y="0"/>
            <a:ext cx="22491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2" name="TextBox 3"/>
          <p:cNvSpPr txBox="1">
            <a:spLocks noChangeArrowheads="1"/>
          </p:cNvSpPr>
          <p:nvPr/>
        </p:nvSpPr>
        <p:spPr bwMode="auto">
          <a:xfrm>
            <a:off x="0" y="461370"/>
            <a:ext cx="4026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A.</a:t>
            </a: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3821" y="3167834"/>
            <a:ext cx="4027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-20446" y="5759619"/>
            <a:ext cx="4154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1595862" y="6146810"/>
            <a:ext cx="3729899" cy="2618263"/>
            <a:chOff x="2209800" y="1447800"/>
            <a:chExt cx="5097976" cy="3429000"/>
          </a:xfrm>
        </p:grpSpPr>
        <p:grpSp>
          <p:nvGrpSpPr>
            <p:cNvPr id="3" name="Group 19"/>
            <p:cNvGrpSpPr/>
            <p:nvPr/>
          </p:nvGrpSpPr>
          <p:grpSpPr>
            <a:xfrm>
              <a:off x="4648200" y="3200400"/>
              <a:ext cx="2659576" cy="1676399"/>
              <a:chOff x="3124200" y="2514600"/>
              <a:chExt cx="2659576" cy="1676399"/>
            </a:xfrm>
          </p:grpSpPr>
          <p:pic>
            <p:nvPicPr>
              <p:cNvPr id="41" name="Picture 6" descr="E:\Parag 2014-1-27\5X Objective\PLX+Rapa31-1_c4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124200" y="2514600"/>
                <a:ext cx="2362200" cy="16763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3581400" y="2514600"/>
                <a:ext cx="2202376" cy="2821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/>
                <a:r>
                  <a:rPr lang="en-US" sz="800" dirty="0">
                    <a:solidFill>
                      <a:prstClr val="white">
                        <a:lumMod val="95000"/>
                      </a:prstClr>
                    </a:solidFill>
                    <a:latin typeface="Arial" pitchFamily="34" charset="0"/>
                    <a:cs typeface="Arial" pitchFamily="34" charset="0"/>
                  </a:rPr>
                  <a:t>PLX3397 Diet + Rapamycin</a:t>
                </a:r>
                <a:endParaRPr lang="en-US" sz="800" dirty="0">
                  <a:solidFill>
                    <a:prstClr val="white">
                      <a:lumMod val="95000"/>
                    </a:prst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124200" y="2514600"/>
                <a:ext cx="677803" cy="2821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/>
                <a:r>
                  <a:rPr lang="en-US" sz="800" dirty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CD31</a:t>
                </a:r>
                <a:endParaRPr lang="en-US" sz="8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" name="Group 17"/>
            <p:cNvGrpSpPr/>
            <p:nvPr/>
          </p:nvGrpSpPr>
          <p:grpSpPr>
            <a:xfrm>
              <a:off x="2209800" y="3200400"/>
              <a:ext cx="2362200" cy="1676400"/>
              <a:chOff x="685800" y="2514600"/>
              <a:chExt cx="2362200" cy="1676400"/>
            </a:xfrm>
          </p:grpSpPr>
          <p:pic>
            <p:nvPicPr>
              <p:cNvPr id="38" name="Picture 4" descr="E:\Parag 2014-1-27\5X Objective\PLX14-1_c4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85800" y="2514600"/>
                <a:ext cx="2362200" cy="1676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39" name="TextBox 38"/>
              <p:cNvSpPr txBox="1"/>
              <p:nvPr/>
            </p:nvSpPr>
            <p:spPr>
              <a:xfrm>
                <a:off x="1447800" y="2514600"/>
                <a:ext cx="1245877" cy="282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/>
                <a:r>
                  <a:rPr lang="en-US" sz="800" dirty="0">
                    <a:solidFill>
                      <a:prstClr val="white">
                        <a:lumMod val="95000"/>
                      </a:prstClr>
                    </a:solidFill>
                    <a:latin typeface="Arial" pitchFamily="34" charset="0"/>
                    <a:cs typeface="Arial" pitchFamily="34" charset="0"/>
                  </a:rPr>
                  <a:t>PLX3397 Diet</a:t>
                </a:r>
                <a:endParaRPr lang="en-US" sz="800" dirty="0">
                  <a:solidFill>
                    <a:prstClr val="white">
                      <a:lumMod val="95000"/>
                    </a:prst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85800" y="2514600"/>
                <a:ext cx="677803" cy="282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/>
                <a:r>
                  <a:rPr lang="en-US" sz="800" dirty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CD31</a:t>
                </a:r>
                <a:endParaRPr lang="en-US" sz="8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" name="Group 20"/>
            <p:cNvGrpSpPr/>
            <p:nvPr/>
          </p:nvGrpSpPr>
          <p:grpSpPr>
            <a:xfrm>
              <a:off x="4648200" y="1447800"/>
              <a:ext cx="2362200" cy="1676400"/>
              <a:chOff x="3124200" y="762000"/>
              <a:chExt cx="2362200" cy="1676400"/>
            </a:xfrm>
          </p:grpSpPr>
          <p:pic>
            <p:nvPicPr>
              <p:cNvPr id="35" name="Picture 5" descr="E:\Parag 2014-1-27\5X Objective\Rapamycin-1_c4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124200" y="762000"/>
                <a:ext cx="2362200" cy="1676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3124200" y="762000"/>
                <a:ext cx="677803" cy="282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/>
                <a:r>
                  <a:rPr lang="en-US" sz="800" dirty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CD31</a:t>
                </a:r>
                <a:endParaRPr lang="en-US" sz="8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962400" y="762000"/>
                <a:ext cx="1058947" cy="2821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defTabSz="457200"/>
                <a:r>
                  <a:rPr lang="en-US" sz="800" dirty="0">
                    <a:solidFill>
                      <a:prstClr val="white">
                        <a:lumMod val="95000"/>
                      </a:prstClr>
                    </a:solidFill>
                    <a:latin typeface="Arial" pitchFamily="34" charset="0"/>
                    <a:cs typeface="Arial" pitchFamily="34" charset="0"/>
                  </a:rPr>
                  <a:t>Rapamycin</a:t>
                </a:r>
                <a:endParaRPr lang="en-US" sz="800" dirty="0">
                  <a:solidFill>
                    <a:prstClr val="white">
                      <a:lumMod val="95000"/>
                    </a:prst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" name="Group 24"/>
            <p:cNvGrpSpPr/>
            <p:nvPr/>
          </p:nvGrpSpPr>
          <p:grpSpPr>
            <a:xfrm>
              <a:off x="2209800" y="1447800"/>
              <a:ext cx="2362200" cy="1676400"/>
              <a:chOff x="2057400" y="990600"/>
              <a:chExt cx="2362200" cy="1676400"/>
            </a:xfrm>
          </p:grpSpPr>
          <p:pic>
            <p:nvPicPr>
              <p:cNvPr id="32" name="Picture 2" descr="E:\Parag 2014-1-27\5X Objective\Vehicle-1_c4.TIF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057400" y="990600"/>
                <a:ext cx="2362200" cy="1676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2057400" y="990600"/>
                <a:ext cx="677803" cy="282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/>
                <a:r>
                  <a:rPr lang="en-US" sz="800" dirty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CD31</a:t>
                </a:r>
                <a:endParaRPr lang="en-US" sz="8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929516" y="990600"/>
                <a:ext cx="1102645" cy="2821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defTabSz="457200"/>
                <a:r>
                  <a:rPr lang="en-US" sz="800" dirty="0">
                    <a:solidFill>
                      <a:prstClr val="white">
                        <a:lumMod val="95000"/>
                      </a:prstClr>
                    </a:solidFill>
                    <a:latin typeface="Arial" pitchFamily="34" charset="0"/>
                    <a:cs typeface="Arial" pitchFamily="34" charset="0"/>
                  </a:rPr>
                  <a:t>Control Diet</a:t>
                </a:r>
                <a:endParaRPr lang="en-US" sz="800" dirty="0">
                  <a:solidFill>
                    <a:prstClr val="white">
                      <a:lumMod val="95000"/>
                    </a:prst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25194" y="264412"/>
            <a:ext cx="3009900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27557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Slide 1</vt:lpstr>
    </vt:vector>
  </TitlesOfParts>
  <Company>MSKCC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patwardp</dc:creator>
  <cp:lastModifiedBy>patwardp</cp:lastModifiedBy>
  <cp:revision>1</cp:revision>
  <dcterms:created xsi:type="dcterms:W3CDTF">2014-03-05T19:32:01Z</dcterms:created>
  <dcterms:modified xsi:type="dcterms:W3CDTF">2014-03-05T19:32:35Z</dcterms:modified>
</cp:coreProperties>
</file>