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513" autoAdjust="0"/>
  </p:normalViewPr>
  <p:slideViewPr>
    <p:cSldViewPr snapToGrid="0" snapToObjects="1">
      <p:cViewPr varScale="1">
        <p:scale>
          <a:sx n="109" d="100"/>
          <a:sy n="109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1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6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4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14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08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6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51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09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4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3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MCF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33" y="-136338"/>
            <a:ext cx="3669873" cy="3563447"/>
          </a:xfrm>
          <a:prstGeom prst="rect">
            <a:avLst/>
          </a:prstGeom>
        </p:spPr>
      </p:pic>
      <p:pic>
        <p:nvPicPr>
          <p:cNvPr id="9" name="Picture 8" descr="A549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725" y="-121736"/>
            <a:ext cx="3672579" cy="3566074"/>
          </a:xfrm>
          <a:prstGeom prst="rect">
            <a:avLst/>
          </a:prstGeom>
        </p:spPr>
      </p:pic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7579691" y="6465598"/>
            <a:ext cx="16706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ym typeface="Monotype Sorts" pitchFamily="-112" charset="2"/>
              </a:rPr>
              <a:t>Additional File </a:t>
            </a:r>
            <a:r>
              <a:rPr lang="en-US" sz="1600" b="1" dirty="0" smtClean="0">
                <a:sym typeface="Monotype Sorts" pitchFamily="-112" charset="2"/>
              </a:rPr>
              <a:t>10</a:t>
            </a:r>
            <a:endParaRPr lang="en-US" sz="1600" b="1" dirty="0">
              <a:sym typeface="Monotype Sorts" pitchFamily="-112" charset="2"/>
            </a:endParaRPr>
          </a:p>
        </p:txBody>
      </p:sp>
      <p:pic>
        <p:nvPicPr>
          <p:cNvPr id="8" name="Picture 7" descr="HEK293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98" y="3305843"/>
            <a:ext cx="3672579" cy="356607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489480" y="3610398"/>
            <a:ext cx="13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HEK293_M2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289273" y="161180"/>
            <a:ext cx="109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A549_M2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85076" y="161180"/>
            <a:ext cx="1157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MCF7_M2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199" y="978769"/>
            <a:ext cx="338554" cy="1554510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Percentage survival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47468" y="3202128"/>
            <a:ext cx="1646843" cy="246221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log[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c</a:t>
            </a:r>
            <a:r>
              <a:rPr 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isplatin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] (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u</a:t>
            </a:r>
            <a:r>
              <a:rPr 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M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)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26064" y="3215418"/>
            <a:ext cx="1646843" cy="246221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log[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c</a:t>
            </a:r>
            <a:r>
              <a:rPr 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isplatin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] (</a:t>
            </a:r>
            <a:r>
              <a:rPr 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uM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)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4252" y="6639204"/>
            <a:ext cx="1646843" cy="246221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log[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c</a:t>
            </a:r>
            <a:r>
              <a:rPr 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isplatin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] (</a:t>
            </a:r>
            <a:r>
              <a:rPr 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uM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)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1033" y="921455"/>
            <a:ext cx="338554" cy="1554510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Percentage survival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17" y="4417657"/>
            <a:ext cx="338554" cy="1554510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e Mono"/>
                <a:cs typeface="Andale Mono"/>
              </a:rPr>
              <a:t>Percentage survival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2595" y="4837093"/>
            <a:ext cx="4602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Empty vector, no </a:t>
            </a:r>
            <a:r>
              <a:rPr lang="en-US" sz="1200" dirty="0" err="1" smtClean="0"/>
              <a:t>dox</a:t>
            </a:r>
            <a:r>
              <a:rPr lang="en-US" sz="1200" dirty="0" smtClean="0"/>
              <a:t>		718nM		41.06uM	</a:t>
            </a:r>
            <a:r>
              <a:rPr lang="en-US" sz="1200" dirty="0"/>
              <a:t>298.1nM	</a:t>
            </a:r>
          </a:p>
        </p:txBody>
      </p:sp>
      <p:sp>
        <p:nvSpPr>
          <p:cNvPr id="5" name="Isosceles Triangle 4"/>
          <p:cNvSpPr/>
          <p:nvPr/>
        </p:nvSpPr>
        <p:spPr>
          <a:xfrm>
            <a:off x="4346250" y="4905024"/>
            <a:ext cx="174782" cy="147966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4347174" y="5208887"/>
            <a:ext cx="174782" cy="14796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47174" y="5499218"/>
            <a:ext cx="173858" cy="163112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348098" y="5791430"/>
            <a:ext cx="173858" cy="163112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603519" y="5133361"/>
            <a:ext cx="4602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Empty vector, with </a:t>
            </a:r>
            <a:r>
              <a:rPr lang="en-US" sz="1200" dirty="0" err="1" smtClean="0"/>
              <a:t>dox</a:t>
            </a:r>
            <a:r>
              <a:rPr lang="en-US" sz="1200" dirty="0" smtClean="0"/>
              <a:t>	1,454nM	58.59uM	</a:t>
            </a:r>
            <a:r>
              <a:rPr lang="en-US" sz="1200" dirty="0"/>
              <a:t>267.2nM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02595" y="5429629"/>
            <a:ext cx="4602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RHOXF2 vector, no </a:t>
            </a:r>
            <a:r>
              <a:rPr lang="en-US" sz="1200" dirty="0" err="1" smtClean="0"/>
              <a:t>dox</a:t>
            </a:r>
            <a:r>
              <a:rPr lang="en-US" sz="1200" dirty="0" smtClean="0"/>
              <a:t>	448nM</a:t>
            </a:r>
            <a:r>
              <a:rPr lang="en-US" sz="1200" dirty="0"/>
              <a:t>	</a:t>
            </a:r>
            <a:r>
              <a:rPr lang="en-US" sz="1200" dirty="0" smtClean="0"/>
              <a:t>	44.91uM	</a:t>
            </a:r>
            <a:r>
              <a:rPr lang="en-US" sz="1200" dirty="0"/>
              <a:t>376.2nM	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03519" y="5725897"/>
            <a:ext cx="4602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RHOXF2 vector, with </a:t>
            </a:r>
            <a:r>
              <a:rPr lang="en-US" sz="1200" dirty="0" err="1" smtClean="0"/>
              <a:t>dox</a:t>
            </a:r>
            <a:r>
              <a:rPr lang="en-US" sz="1200" dirty="0" smtClean="0"/>
              <a:t>	1,099nM	88.17uM	</a:t>
            </a:r>
            <a:r>
              <a:rPr lang="en-US" sz="1200" dirty="0"/>
              <a:t>752.5nM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289273" y="4550002"/>
            <a:ext cx="8332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MCF7_M2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6390731" y="4550002"/>
            <a:ext cx="7939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A549_M2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4194763" y="4020928"/>
            <a:ext cx="4840026" cy="2084137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787685" y="4086587"/>
            <a:ext cx="18767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IC</a:t>
            </a:r>
            <a:r>
              <a:rPr lang="en-US" sz="1400" baseline="-25000" dirty="0" smtClean="0"/>
              <a:t>50</a:t>
            </a:r>
            <a:r>
              <a:rPr lang="en-US" sz="1400" dirty="0" smtClean="0"/>
              <a:t> </a:t>
            </a:r>
            <a:r>
              <a:rPr lang="en-US" sz="1400" dirty="0" err="1" smtClean="0"/>
              <a:t>cisplatin</a:t>
            </a:r>
            <a:r>
              <a:rPr lang="en-US" sz="1400" dirty="0" smtClean="0"/>
              <a:t> treatment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4194763" y="4020928"/>
            <a:ext cx="4840026" cy="400913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9281" y="-45792"/>
            <a:ext cx="341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44336" y="-45792"/>
            <a:ext cx="341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9281" y="3528902"/>
            <a:ext cx="341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35" name="Rectangle 34"/>
          <p:cNvSpPr/>
          <p:nvPr/>
        </p:nvSpPr>
        <p:spPr>
          <a:xfrm>
            <a:off x="8122479" y="4550002"/>
            <a:ext cx="9558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HEK293_M2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4284295" y="4001730"/>
            <a:ext cx="341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6101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57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Arnoldo</dc:creator>
  <cp:lastModifiedBy>Nuay, Michael</cp:lastModifiedBy>
  <cp:revision>52</cp:revision>
  <cp:lastPrinted>2014-02-28T15:49:45Z</cp:lastPrinted>
  <dcterms:created xsi:type="dcterms:W3CDTF">2012-02-29T22:18:20Z</dcterms:created>
  <dcterms:modified xsi:type="dcterms:W3CDTF">2014-05-20T08:15:14Z</dcterms:modified>
</cp:coreProperties>
</file>