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9513" autoAdjust="0"/>
  </p:normalViewPr>
  <p:slideViewPr>
    <p:cSldViewPr snapToGrid="0" snapToObjects="1">
      <p:cViewPr varScale="1">
        <p:scale>
          <a:sx n="109" d="100"/>
          <a:sy n="109" d="100"/>
        </p:scale>
        <p:origin x="-6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19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669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22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48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14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084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46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51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309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74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340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13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2-29 at 3.08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39" y="0"/>
            <a:ext cx="775009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3128" y="2877636"/>
            <a:ext cx="1328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5’ LTR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44778" y="2331114"/>
            <a:ext cx="413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Ψ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489068" y="6117520"/>
            <a:ext cx="1328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5’ LTR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223471" y="1154244"/>
            <a:ext cx="873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RRE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05791" y="4999035"/>
            <a:ext cx="1933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pBR322 </a:t>
            </a:r>
            <a:r>
              <a:rPr lang="en-US" sz="2800" dirty="0" err="1" smtClean="0"/>
              <a:t>ori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039122" y="6141629"/>
            <a:ext cx="12001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AmpR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135339" y="-10844"/>
            <a:ext cx="977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TREt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174461" y="180860"/>
            <a:ext cx="1117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CmR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4068431" y="-34953"/>
            <a:ext cx="1082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attR1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6805758" y="1474519"/>
            <a:ext cx="1082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attR2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456198" y="1077719"/>
            <a:ext cx="1082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ccdB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7020865" y="1875412"/>
            <a:ext cx="1082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cPPT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7358773" y="2854334"/>
            <a:ext cx="850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IRES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7126911" y="3990435"/>
            <a:ext cx="1082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Venus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6585548" y="5178826"/>
            <a:ext cx="1082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WPRE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6045365" y="5702046"/>
            <a:ext cx="1082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3’PPT</a:t>
            </a: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4114377" y="6346431"/>
            <a:ext cx="1082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</a:t>
            </a:r>
            <a:r>
              <a:rPr lang="en-US" sz="2800" dirty="0" smtClean="0"/>
              <a:t>1 </a:t>
            </a:r>
            <a:r>
              <a:rPr lang="en-US" sz="2800" dirty="0" err="1" smtClean="0"/>
              <a:t>ori</a:t>
            </a:r>
            <a:endParaRPr lang="en-US" sz="2800" dirty="0"/>
          </a:p>
        </p:txBody>
      </p:sp>
      <p:sp>
        <p:nvSpPr>
          <p:cNvPr id="22" name="Rounded Rectangle 21"/>
          <p:cNvSpPr/>
          <p:nvPr/>
        </p:nvSpPr>
        <p:spPr>
          <a:xfrm>
            <a:off x="2097381" y="3017578"/>
            <a:ext cx="4358817" cy="862165"/>
          </a:xfrm>
          <a:prstGeom prst="round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576041" y="2954097"/>
            <a:ext cx="34131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pLD</a:t>
            </a:r>
            <a:r>
              <a:rPr lang="en-US" sz="2800" dirty="0" smtClean="0"/>
              <a:t>-T-IRES-Venus-WPRE-STOP</a:t>
            </a:r>
            <a:endParaRPr lang="en-US" sz="2800" dirty="0"/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7579691" y="6465598"/>
            <a:ext cx="156645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sym typeface="Monotype Sorts" pitchFamily="-112" charset="2"/>
              </a:rPr>
              <a:t>Additional </a:t>
            </a:r>
            <a:r>
              <a:rPr lang="en-US" sz="1600" b="1" smtClean="0">
                <a:sym typeface="Monotype Sorts" pitchFamily="-112" charset="2"/>
              </a:rPr>
              <a:t>File </a:t>
            </a:r>
            <a:r>
              <a:rPr lang="en-US" sz="1600" b="1" smtClean="0">
                <a:sym typeface="Monotype Sorts" pitchFamily="-112" charset="2"/>
              </a:rPr>
              <a:t>2</a:t>
            </a:r>
            <a:endParaRPr lang="en-US" sz="1600" b="1" dirty="0">
              <a:sym typeface="Monotype Sorts" pitchFamily="-11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1010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27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Arnoldo</dc:creator>
  <cp:lastModifiedBy>Nuay, Michael</cp:lastModifiedBy>
  <cp:revision>12</cp:revision>
  <dcterms:created xsi:type="dcterms:W3CDTF">2012-02-29T22:18:20Z</dcterms:created>
  <dcterms:modified xsi:type="dcterms:W3CDTF">2014-05-20T08:15:52Z</dcterms:modified>
</cp:coreProperties>
</file>