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9513" autoAdjust="0"/>
  </p:normalViewPr>
  <p:slideViewPr>
    <p:cSldViewPr snapToGrid="0" snapToObjects="1">
      <p:cViewPr varScale="1">
        <p:scale>
          <a:sx n="109" d="100"/>
          <a:sy n="109" d="100"/>
        </p:scale>
        <p:origin x="-6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19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66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48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914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08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464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7516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09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74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340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01AB2-BAB6-114C-B4B4-04FD08A4CB94}" type="datetimeFigureOut">
              <a:rPr lang="en-US" smtClean="0"/>
              <a:t>5/20/2014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96D01-AA81-C74A-B14D-555EF024E8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136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1"/>
          <p:cNvSpPr>
            <a:spLocks noChangeArrowheads="1"/>
          </p:cNvSpPr>
          <p:nvPr/>
        </p:nvSpPr>
        <p:spPr bwMode="auto">
          <a:xfrm>
            <a:off x="7579691" y="6465598"/>
            <a:ext cx="158248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b="1" dirty="0" smtClean="0">
                <a:sym typeface="Monotype Sorts" pitchFamily="-112" charset="2"/>
              </a:rPr>
              <a:t>Additional </a:t>
            </a:r>
            <a:r>
              <a:rPr lang="en-US" sz="1600" b="1" smtClean="0">
                <a:sym typeface="Monotype Sorts" pitchFamily="-112" charset="2"/>
              </a:rPr>
              <a:t>File </a:t>
            </a:r>
            <a:r>
              <a:rPr lang="en-US" sz="1600" b="1" smtClean="0">
                <a:sym typeface="Monotype Sorts" pitchFamily="-112" charset="2"/>
              </a:rPr>
              <a:t>3</a:t>
            </a:r>
            <a:endParaRPr lang="en-US" sz="1600" b="1" dirty="0">
              <a:sym typeface="Monotype Sorts" pitchFamily="-112" charset="2"/>
            </a:endParaRPr>
          </a:p>
        </p:txBody>
      </p:sp>
      <p:sp>
        <p:nvSpPr>
          <p:cNvPr id="25" name="Rectangle 16"/>
          <p:cNvSpPr>
            <a:spLocks noChangeArrowheads="1"/>
          </p:cNvSpPr>
          <p:nvPr/>
        </p:nvSpPr>
        <p:spPr bwMode="auto">
          <a:xfrm>
            <a:off x="1032674" y="2759644"/>
            <a:ext cx="120200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1" dirty="0">
                <a:latin typeface="Symbol" pitchFamily="-112" charset="2"/>
                <a:sym typeface="Symbol" pitchFamily="-112" charset="2"/>
              </a:rPr>
              <a:t></a:t>
            </a:r>
            <a:r>
              <a:rPr lang="en-US" sz="2000" b="1" dirty="0" smtClean="0">
                <a:sym typeface="Monotype Sorts" pitchFamily="-112" charset="2"/>
              </a:rPr>
              <a:t>-tubulin</a:t>
            </a:r>
            <a:endParaRPr lang="en-US" sz="2000" b="1" dirty="0">
              <a:sym typeface="Monotype Sorts" pitchFamily="-112" charset="2"/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1403534" y="3523589"/>
            <a:ext cx="85786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1" dirty="0" smtClean="0">
                <a:sym typeface="Monotype Sorts" pitchFamily="-112" charset="2"/>
              </a:rPr>
              <a:t>DHFR</a:t>
            </a:r>
            <a:endParaRPr lang="en-US" sz="2000" b="1" dirty="0">
              <a:sym typeface="Monotype Sorts" pitchFamily="-112" charset="2"/>
            </a:endParaRPr>
          </a:p>
        </p:txBody>
      </p:sp>
      <p:sp>
        <p:nvSpPr>
          <p:cNvPr id="32" name="Rectangle 18"/>
          <p:cNvSpPr>
            <a:spLocks noChangeArrowheads="1"/>
          </p:cNvSpPr>
          <p:nvPr/>
        </p:nvSpPr>
        <p:spPr bwMode="auto">
          <a:xfrm>
            <a:off x="2829704" y="1336833"/>
            <a:ext cx="3094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ym typeface="Monotype Sorts" pitchFamily="-112" charset="2"/>
              </a:rPr>
              <a:t>0</a:t>
            </a:r>
            <a:endParaRPr lang="en-US" sz="1400" b="1" dirty="0">
              <a:sym typeface="Monotype Sorts" pitchFamily="-112" charset="2"/>
            </a:endParaRPr>
          </a:p>
        </p:txBody>
      </p:sp>
      <p:sp>
        <p:nvSpPr>
          <p:cNvPr id="33" name="Rectangle 18"/>
          <p:cNvSpPr>
            <a:spLocks noChangeArrowheads="1"/>
          </p:cNvSpPr>
          <p:nvPr/>
        </p:nvSpPr>
        <p:spPr bwMode="auto">
          <a:xfrm>
            <a:off x="3322844" y="1336833"/>
            <a:ext cx="763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ym typeface="Monotype Sorts" pitchFamily="-112" charset="2"/>
              </a:rPr>
              <a:t>0.004</a:t>
            </a:r>
            <a:endParaRPr lang="en-US" sz="1400" b="1" dirty="0">
              <a:sym typeface="Monotype Sorts" pitchFamily="-112" charset="2"/>
            </a:endParaRPr>
          </a:p>
        </p:txBody>
      </p:sp>
      <p:sp>
        <p:nvSpPr>
          <p:cNvPr id="34" name="Rectangle 18"/>
          <p:cNvSpPr>
            <a:spLocks noChangeArrowheads="1"/>
          </p:cNvSpPr>
          <p:nvPr/>
        </p:nvSpPr>
        <p:spPr bwMode="auto">
          <a:xfrm>
            <a:off x="3976037" y="1336833"/>
            <a:ext cx="763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ym typeface="Monotype Sorts" pitchFamily="-112" charset="2"/>
              </a:rPr>
              <a:t>0.016</a:t>
            </a:r>
            <a:endParaRPr lang="en-US" sz="1400" b="1" dirty="0">
              <a:sym typeface="Monotype Sorts" pitchFamily="-112" charset="2"/>
            </a:endParaRPr>
          </a:p>
        </p:txBody>
      </p:sp>
      <p:sp>
        <p:nvSpPr>
          <p:cNvPr id="35" name="Rectangle 18"/>
          <p:cNvSpPr>
            <a:spLocks noChangeArrowheads="1"/>
          </p:cNvSpPr>
          <p:nvPr/>
        </p:nvSpPr>
        <p:spPr bwMode="auto">
          <a:xfrm>
            <a:off x="5236464" y="1336833"/>
            <a:ext cx="763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ym typeface="Monotype Sorts" pitchFamily="-112" charset="2"/>
              </a:rPr>
              <a:t>0.063</a:t>
            </a:r>
            <a:endParaRPr lang="en-US" sz="1400" b="1" dirty="0">
              <a:sym typeface="Monotype Sorts" pitchFamily="-112" charset="2"/>
            </a:endParaRPr>
          </a:p>
        </p:txBody>
      </p:sp>
      <p:sp>
        <p:nvSpPr>
          <p:cNvPr id="36" name="Rectangle 18"/>
          <p:cNvSpPr>
            <a:spLocks noChangeArrowheads="1"/>
          </p:cNvSpPr>
          <p:nvPr/>
        </p:nvSpPr>
        <p:spPr bwMode="auto">
          <a:xfrm>
            <a:off x="5993645" y="1336833"/>
            <a:ext cx="32924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>
                <a:sym typeface="Monotype Sorts" pitchFamily="-112" charset="2"/>
              </a:rPr>
              <a:t>2</a:t>
            </a:r>
          </a:p>
        </p:txBody>
      </p:sp>
      <p:sp>
        <p:nvSpPr>
          <p:cNvPr id="37" name="Rectangle 18"/>
          <p:cNvSpPr>
            <a:spLocks noChangeArrowheads="1"/>
          </p:cNvSpPr>
          <p:nvPr/>
        </p:nvSpPr>
        <p:spPr bwMode="auto">
          <a:xfrm>
            <a:off x="1374133" y="1336833"/>
            <a:ext cx="9958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err="1">
                <a:sym typeface="Monotype Sorts" pitchFamily="-112" charset="2"/>
              </a:rPr>
              <a:t>d</a:t>
            </a:r>
            <a:r>
              <a:rPr lang="en-US" sz="1400" b="1" dirty="0" err="1" smtClean="0">
                <a:sym typeface="Monotype Sorts" pitchFamily="-112" charset="2"/>
              </a:rPr>
              <a:t>ox</a:t>
            </a:r>
            <a:r>
              <a:rPr lang="en-US" sz="1400" b="1" dirty="0" smtClean="0">
                <a:sym typeface="Monotype Sorts" pitchFamily="-112" charset="2"/>
              </a:rPr>
              <a:t> μg/ml</a:t>
            </a:r>
            <a:endParaRPr lang="en-US" sz="1400" b="1" dirty="0">
              <a:sym typeface="Monotype Sorts" pitchFamily="-112" charset="2"/>
            </a:endParaRPr>
          </a:p>
        </p:txBody>
      </p:sp>
      <p:sp>
        <p:nvSpPr>
          <p:cNvPr id="38" name="Rectangle 18"/>
          <p:cNvSpPr>
            <a:spLocks noChangeArrowheads="1"/>
          </p:cNvSpPr>
          <p:nvPr/>
        </p:nvSpPr>
        <p:spPr bwMode="auto">
          <a:xfrm>
            <a:off x="4584866" y="1336833"/>
            <a:ext cx="76390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b="1" dirty="0" smtClean="0">
                <a:sym typeface="Monotype Sorts" pitchFamily="-112" charset="2"/>
              </a:rPr>
              <a:t>0.032</a:t>
            </a:r>
            <a:endParaRPr lang="en-US" sz="1400" b="1" dirty="0">
              <a:sym typeface="Monotype Sorts" pitchFamily="-11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57128" y="2704477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55-kDa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6533824" y="3714488"/>
            <a:ext cx="633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28-kDa</a:t>
            </a:r>
            <a:endParaRPr lang="en-US" sz="12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2169211" y="3008440"/>
            <a:ext cx="2339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2169211" y="3726944"/>
            <a:ext cx="2339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169211" y="3584160"/>
            <a:ext cx="23396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1805709" y="3317679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*</a:t>
            </a: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7953" y="1687357"/>
            <a:ext cx="4049348" cy="3327422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6517300" y="2866117"/>
            <a:ext cx="720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517300" y="3875852"/>
            <a:ext cx="72000" cy="0"/>
          </a:xfrm>
          <a:prstGeom prst="line">
            <a:avLst/>
          </a:prstGeom>
          <a:ln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010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18</Words>
  <Application>Microsoft Office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Anthony Arnoldo</dc:creator>
  <cp:lastModifiedBy>Nuay, Michael</cp:lastModifiedBy>
  <cp:revision>29</cp:revision>
  <dcterms:created xsi:type="dcterms:W3CDTF">2012-02-29T22:18:20Z</dcterms:created>
  <dcterms:modified xsi:type="dcterms:W3CDTF">2014-05-20T08:15:47Z</dcterms:modified>
</cp:coreProperties>
</file>