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285" autoAdjust="0"/>
  </p:normalViewPr>
  <p:slideViewPr>
    <p:cSldViewPr snapToGrid="0" snapToObjects="1">
      <p:cViewPr>
        <p:scale>
          <a:sx n="100" d="100"/>
          <a:sy n="100" d="100"/>
        </p:scale>
        <p:origin x="-93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1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9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9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1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95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0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59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0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9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678AB-80E0-2E41-8A49-E195B7B2D91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13D5-86FA-9F4C-AD57-5E8F8DD24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2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11"/>
          <p:cNvSpPr>
            <a:spLocks noChangeArrowheads="1"/>
          </p:cNvSpPr>
          <p:nvPr/>
        </p:nvSpPr>
        <p:spPr bwMode="auto">
          <a:xfrm>
            <a:off x="7579691" y="6465598"/>
            <a:ext cx="1582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ym typeface="Monotype Sorts" pitchFamily="-112" charset="2"/>
              </a:rPr>
              <a:t>Additional </a:t>
            </a:r>
            <a:r>
              <a:rPr lang="en-US" sz="1600" b="1" smtClean="0">
                <a:sym typeface="Monotype Sorts" pitchFamily="-112" charset="2"/>
              </a:rPr>
              <a:t>File </a:t>
            </a:r>
            <a:r>
              <a:rPr lang="en-US" sz="1600" b="1" smtClean="0">
                <a:sym typeface="Monotype Sorts" pitchFamily="-112" charset="2"/>
              </a:rPr>
              <a:t>6</a:t>
            </a:r>
            <a:endParaRPr lang="en-US" sz="1600" b="1" dirty="0">
              <a:sym typeface="Monotype Sorts" pitchFamily="-11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400" y="6311900"/>
            <a:ext cx="383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RPKM = Reads </a:t>
            </a:r>
            <a:r>
              <a:rPr lang="en-US" dirty="0"/>
              <a:t>per kilo base per million</a:t>
            </a:r>
          </a:p>
        </p:txBody>
      </p:sp>
      <p:pic>
        <p:nvPicPr>
          <p:cNvPr id="7" name="Picture 6" descr="Rplo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90" y="787400"/>
            <a:ext cx="7332437" cy="48834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3300" y="5494003"/>
            <a:ext cx="16521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ORF length (</a:t>
            </a:r>
            <a:r>
              <a:rPr lang="en-US" dirty="0" err="1" smtClean="0"/>
              <a:t>bp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8512" y="2357352"/>
            <a:ext cx="461665" cy="2084615"/>
          </a:xfrm>
          <a:prstGeom prst="rect">
            <a:avLst/>
          </a:prstGeom>
          <a:solidFill>
            <a:srgbClr val="FFFFFF"/>
          </a:solidFill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ORF RPKM (log scale)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Arnoldo</dc:creator>
  <cp:lastModifiedBy>Nuay, Michael</cp:lastModifiedBy>
  <cp:revision>54</cp:revision>
  <dcterms:created xsi:type="dcterms:W3CDTF">2011-10-18T21:01:57Z</dcterms:created>
  <dcterms:modified xsi:type="dcterms:W3CDTF">2014-05-20T08:15:28Z</dcterms:modified>
</cp:coreProperties>
</file>