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318" autoAdjust="0"/>
  </p:normalViewPr>
  <p:slideViewPr>
    <p:cSldViewPr snapToGrid="0" snapToObjects="1">
      <p:cViewPr>
        <p:scale>
          <a:sx n="100" d="100"/>
          <a:sy n="100" d="100"/>
        </p:scale>
        <p:origin x="-930" y="-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9B37-43AB-B946-8ACB-ED4C91C8F096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264EC-64FC-8F43-BE66-06C687E8CB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735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9B37-43AB-B946-8ACB-ED4C91C8F096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264EC-64FC-8F43-BE66-06C687E8CB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15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9B37-43AB-B946-8ACB-ED4C91C8F096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264EC-64FC-8F43-BE66-06C687E8CB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164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9B37-43AB-B946-8ACB-ED4C91C8F096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264EC-64FC-8F43-BE66-06C687E8CB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843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9B37-43AB-B946-8ACB-ED4C91C8F096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264EC-64FC-8F43-BE66-06C687E8CB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612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9B37-43AB-B946-8ACB-ED4C91C8F096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264EC-64FC-8F43-BE66-06C687E8CB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102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9B37-43AB-B946-8ACB-ED4C91C8F096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264EC-64FC-8F43-BE66-06C687E8CB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062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9B37-43AB-B946-8ACB-ED4C91C8F096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264EC-64FC-8F43-BE66-06C687E8CB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676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9B37-43AB-B946-8ACB-ED4C91C8F096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264EC-64FC-8F43-BE66-06C687E8CB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990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9B37-43AB-B946-8ACB-ED4C91C8F096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264EC-64FC-8F43-BE66-06C687E8CB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662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9B37-43AB-B946-8ACB-ED4C91C8F096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264EC-64FC-8F43-BE66-06C687E8CB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67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E09B37-43AB-B946-8ACB-ED4C91C8F096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0264EC-64FC-8F43-BE66-06C687E8CB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570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B-TGcMV-Ne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380" y="289698"/>
            <a:ext cx="6396554" cy="628610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494159" y="1473032"/>
            <a:ext cx="9778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TREt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7677535" y="3470242"/>
            <a:ext cx="11176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CmR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7630594" y="2297597"/>
            <a:ext cx="10827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attR1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6290995" y="5723984"/>
            <a:ext cx="10827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attR2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6922643" y="5319520"/>
            <a:ext cx="10827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ccdB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232849" y="4593437"/>
            <a:ext cx="1954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PB - 5’ LTR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6376157" y="523220"/>
            <a:ext cx="1954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PB - 3’ LTR</a:t>
            </a:r>
            <a:endParaRPr lang="en-US" sz="2800" dirty="0"/>
          </a:p>
        </p:txBody>
      </p:sp>
      <p:sp>
        <p:nvSpPr>
          <p:cNvPr id="3" name="Rectangle 2"/>
          <p:cNvSpPr/>
          <p:nvPr/>
        </p:nvSpPr>
        <p:spPr>
          <a:xfrm>
            <a:off x="2786855" y="2820817"/>
            <a:ext cx="4045055" cy="11181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963007" y="3108312"/>
            <a:ext cx="34131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PB-</a:t>
            </a:r>
            <a:r>
              <a:rPr lang="en-US" sz="2800" dirty="0" err="1" smtClean="0"/>
              <a:t>TGcMV</a:t>
            </a:r>
            <a:r>
              <a:rPr lang="en-US" sz="2800" dirty="0" smtClean="0"/>
              <a:t>-Neo</a:t>
            </a:r>
            <a:endParaRPr lang="en-US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5106256" y="5319520"/>
            <a:ext cx="6565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V5</a:t>
            </a:r>
            <a:endParaRPr lang="en-US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5218209" y="4945085"/>
            <a:ext cx="1451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c</a:t>
            </a:r>
            <a:r>
              <a:rPr lang="en-US" sz="2800" dirty="0" smtClean="0"/>
              <a:t>-</a:t>
            </a:r>
            <a:r>
              <a:rPr lang="en-US" sz="2800" dirty="0" err="1" smtClean="0"/>
              <a:t>Myc</a:t>
            </a:r>
            <a:endParaRPr lang="en-US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4474742" y="6385580"/>
            <a:ext cx="22666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PGK promoter</a:t>
            </a:r>
            <a:endParaRPr lang="en-US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2845201" y="6176334"/>
            <a:ext cx="10827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NeoR</a:t>
            </a:r>
            <a:endParaRPr lang="en-US" sz="2800" dirty="0"/>
          </a:p>
        </p:txBody>
      </p:sp>
      <p:sp>
        <p:nvSpPr>
          <p:cNvPr id="17" name="TextBox 16"/>
          <p:cNvSpPr txBox="1"/>
          <p:nvPr/>
        </p:nvSpPr>
        <p:spPr>
          <a:xfrm>
            <a:off x="1458380" y="5450616"/>
            <a:ext cx="10827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polyA</a:t>
            </a:r>
            <a:endParaRPr lang="en-US" sz="2800" dirty="0"/>
          </a:p>
        </p:txBody>
      </p:sp>
      <p:sp>
        <p:nvSpPr>
          <p:cNvPr id="18" name="TextBox 17"/>
          <p:cNvSpPr txBox="1"/>
          <p:nvPr/>
        </p:nvSpPr>
        <p:spPr>
          <a:xfrm>
            <a:off x="2187153" y="211455"/>
            <a:ext cx="10827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AmpR</a:t>
            </a:r>
            <a:endParaRPr lang="en-US" sz="2800" dirty="0"/>
          </a:p>
        </p:txBody>
      </p:sp>
      <p:sp>
        <p:nvSpPr>
          <p:cNvPr id="19" name="TextBox 18"/>
          <p:cNvSpPr txBox="1"/>
          <p:nvPr/>
        </p:nvSpPr>
        <p:spPr>
          <a:xfrm>
            <a:off x="520231" y="1590612"/>
            <a:ext cx="16669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ColE1 </a:t>
            </a:r>
            <a:r>
              <a:rPr lang="en-US" sz="2800" dirty="0" err="1" smtClean="0"/>
              <a:t>ori</a:t>
            </a:r>
            <a:endParaRPr lang="en-US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4550735" y="0"/>
            <a:ext cx="16669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M13 </a:t>
            </a:r>
            <a:r>
              <a:rPr lang="en-US" sz="2800" dirty="0" err="1" smtClean="0"/>
              <a:t>ori</a:t>
            </a:r>
            <a:endParaRPr lang="en-US" sz="2800" dirty="0"/>
          </a:p>
        </p:txBody>
      </p:sp>
      <p:cxnSp>
        <p:nvCxnSpPr>
          <p:cNvPr id="21" name="Straight Connector 20"/>
          <p:cNvCxnSpPr/>
          <p:nvPr/>
        </p:nvCxnSpPr>
        <p:spPr>
          <a:xfrm flipH="1" flipV="1">
            <a:off x="5762820" y="5450617"/>
            <a:ext cx="100347" cy="175483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 flipV="1">
            <a:off x="5613400" y="5655733"/>
            <a:ext cx="185205" cy="42547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tangle 11"/>
          <p:cNvSpPr>
            <a:spLocks noChangeArrowheads="1"/>
          </p:cNvSpPr>
          <p:nvPr/>
        </p:nvSpPr>
        <p:spPr bwMode="auto">
          <a:xfrm>
            <a:off x="7579691" y="6465598"/>
            <a:ext cx="158248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dirty="0" smtClean="0">
                <a:sym typeface="Monotype Sorts" pitchFamily="-112" charset="2"/>
              </a:rPr>
              <a:t>Additional File </a:t>
            </a:r>
            <a:r>
              <a:rPr lang="en-US" sz="1600" b="1" dirty="0" smtClean="0">
                <a:sym typeface="Monotype Sorts" pitchFamily="-112" charset="2"/>
              </a:rPr>
              <a:t>7</a:t>
            </a:r>
            <a:endParaRPr lang="en-US" sz="1600" b="1" dirty="0" smtClean="0">
              <a:sym typeface="Monotype Sorts" pitchFamily="-11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070364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30</Words>
  <Application>Microsoft Office PowerPoint</Application>
  <PresentationFormat>On-screen Show (4:3)</PresentationFormat>
  <Paragraphs>17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Anthony Arnoldo</dc:creator>
  <cp:lastModifiedBy>Nuay, Michael</cp:lastModifiedBy>
  <cp:revision>18</cp:revision>
  <dcterms:created xsi:type="dcterms:W3CDTF">2012-03-05T00:35:20Z</dcterms:created>
  <dcterms:modified xsi:type="dcterms:W3CDTF">2014-05-20T08:15:21Z</dcterms:modified>
</cp:coreProperties>
</file>