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009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633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5170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1143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124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2774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090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0822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2690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9784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6553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AF5D4-36F0-4B31-8A0A-E8A76472727F}" type="datetimeFigureOut">
              <a:rPr lang="zh-TW" altLang="en-US" smtClean="0"/>
              <a:t>2014/5/29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8D4B1-CE91-47D8-AFE0-3AA3134A74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288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群組 8"/>
          <p:cNvGrpSpPr/>
          <p:nvPr/>
        </p:nvGrpSpPr>
        <p:grpSpPr>
          <a:xfrm>
            <a:off x="0" y="288032"/>
            <a:ext cx="9144000" cy="5373216"/>
            <a:chOff x="0" y="0"/>
            <a:chExt cx="9144000" cy="5373216"/>
          </a:xfrm>
        </p:grpSpPr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zh-TW" altLang="en-US"/>
            </a:p>
          </p:txBody>
        </p:sp>
        <p:graphicFrame>
          <p:nvGraphicFramePr>
            <p:cNvPr id="5" name="物件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8206034"/>
                </p:ext>
              </p:extLst>
            </p:nvPr>
          </p:nvGraphicFramePr>
          <p:xfrm>
            <a:off x="179512" y="260648"/>
            <a:ext cx="8496944" cy="3058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r:id="rId3" imgW="8707680" imgH="2868120" progId="ChemDraw.Document.6.0">
                    <p:embed/>
                  </p:oleObj>
                </mc:Choice>
                <mc:Fallback>
                  <p:oleObj r:id="rId3" imgW="8707680" imgH="2868120" progId="ChemDraw.Document.6.0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512" y="260648"/>
                          <a:ext cx="8496944" cy="305843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zh-TW" altLang="en-US"/>
            </a:p>
          </p:txBody>
        </p:sp>
        <p:graphicFrame>
          <p:nvGraphicFramePr>
            <p:cNvPr id="7" name="物件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4920581"/>
                </p:ext>
              </p:extLst>
            </p:nvPr>
          </p:nvGraphicFramePr>
          <p:xfrm>
            <a:off x="2411760" y="3789040"/>
            <a:ext cx="4984554" cy="15841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r:id="rId5" imgW="5189760" imgH="1432800" progId="ChemDraw.Document.6.0">
                    <p:embed/>
                  </p:oleObj>
                </mc:Choice>
                <mc:Fallback>
                  <p:oleObj r:id="rId5" imgW="5189760" imgH="1432800" progId="ChemDraw.Document.6.0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1760" y="3789040"/>
                          <a:ext cx="4984554" cy="158417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/>
          <p:cNvSpPr/>
          <p:nvPr/>
        </p:nvSpPr>
        <p:spPr>
          <a:xfrm>
            <a:off x="179512" y="6381328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Fig. 1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98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如螢幕大小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3" baseType="lpstr">
      <vt:lpstr>Office 佈景主題</vt:lpstr>
      <vt:lpstr>ChemDraw.Document.6.0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tmu</dc:creator>
  <cp:lastModifiedBy>tmu</cp:lastModifiedBy>
  <cp:revision>3</cp:revision>
  <dcterms:created xsi:type="dcterms:W3CDTF">2014-05-29T11:22:45Z</dcterms:created>
  <dcterms:modified xsi:type="dcterms:W3CDTF">2014-05-29T11:28:36Z</dcterms:modified>
</cp:coreProperties>
</file>