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84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dzhong\Desktop\GD%20Zhu\0%20to%20be%20revised%20by%20DB(0531)\zhong%20revision%206-9-13\for%20figure%20S2-qPC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qPCR!$G$14</c:f>
              <c:strCache>
                <c:ptCount val="1"/>
                <c:pt idx="0">
                  <c:v>RNA-Seq</c:v>
                </c:pt>
              </c:strCache>
            </c:strRef>
          </c:tx>
          <c:invertIfNegative val="0"/>
          <c:cat>
            <c:strRef>
              <c:f>qPCR!$D$15:$D$21</c:f>
              <c:strCache>
                <c:ptCount val="7"/>
                <c:pt idx="0">
                  <c:v>CYP6Z2</c:v>
                </c:pt>
                <c:pt idx="1">
                  <c:v>CYP6P7</c:v>
                </c:pt>
                <c:pt idx="2">
                  <c:v>ACE1</c:v>
                </c:pt>
                <c:pt idx="3">
                  <c:v>CPR15</c:v>
                </c:pt>
                <c:pt idx="4">
                  <c:v>TOLL9</c:v>
                </c:pt>
                <c:pt idx="5">
                  <c:v>CLIPA6</c:v>
                </c:pt>
                <c:pt idx="6">
                  <c:v>GSTU2</c:v>
                </c:pt>
              </c:strCache>
            </c:strRef>
          </c:cat>
          <c:val>
            <c:numRef>
              <c:f>qPCR!$G$15:$G$21</c:f>
              <c:numCache>
                <c:formatCode>0.0</c:formatCode>
                <c:ptCount val="7"/>
                <c:pt idx="0">
                  <c:v>10.382472724779387</c:v>
                </c:pt>
                <c:pt idx="1">
                  <c:v>7.4300008546877763</c:v>
                </c:pt>
                <c:pt idx="2">
                  <c:v>6.036701130285361</c:v>
                </c:pt>
                <c:pt idx="3">
                  <c:v>7.2981542372476333</c:v>
                </c:pt>
                <c:pt idx="4">
                  <c:v>8.1658164928614401</c:v>
                </c:pt>
                <c:pt idx="5">
                  <c:v>3.4939444797772987</c:v>
                </c:pt>
                <c:pt idx="6">
                  <c:v>7.5449026292682566</c:v>
                </c:pt>
              </c:numCache>
            </c:numRef>
          </c:val>
        </c:ser>
        <c:ser>
          <c:idx val="1"/>
          <c:order val="1"/>
          <c:tx>
            <c:strRef>
              <c:f>qPCR!$H$14</c:f>
              <c:strCache>
                <c:ptCount val="1"/>
                <c:pt idx="0">
                  <c:v>qRT-PCR</c:v>
                </c:pt>
              </c:strCache>
            </c:strRef>
          </c:tx>
          <c:invertIfNegative val="0"/>
          <c:cat>
            <c:strRef>
              <c:f>qPCR!$D$15:$D$21</c:f>
              <c:strCache>
                <c:ptCount val="7"/>
                <c:pt idx="0">
                  <c:v>CYP6Z2</c:v>
                </c:pt>
                <c:pt idx="1">
                  <c:v>CYP6P7</c:v>
                </c:pt>
                <c:pt idx="2">
                  <c:v>ACE1</c:v>
                </c:pt>
                <c:pt idx="3">
                  <c:v>CPR15</c:v>
                </c:pt>
                <c:pt idx="4">
                  <c:v>TOLL9</c:v>
                </c:pt>
                <c:pt idx="5">
                  <c:v>CLIPA6</c:v>
                </c:pt>
                <c:pt idx="6">
                  <c:v>GSTU2</c:v>
                </c:pt>
              </c:strCache>
            </c:strRef>
          </c:cat>
          <c:val>
            <c:numRef>
              <c:f>qPCR!$H$15:$H$21</c:f>
              <c:numCache>
                <c:formatCode>0.00</c:formatCode>
                <c:ptCount val="7"/>
                <c:pt idx="0">
                  <c:v>8.293194999999999</c:v>
                </c:pt>
                <c:pt idx="1">
                  <c:v>6.1433075000000006</c:v>
                </c:pt>
                <c:pt idx="2">
                  <c:v>4.3830274999999999</c:v>
                </c:pt>
                <c:pt idx="3">
                  <c:v>3.6349324999999997</c:v>
                </c:pt>
                <c:pt idx="4">
                  <c:v>3.48685</c:v>
                </c:pt>
                <c:pt idx="5">
                  <c:v>3.1139999999999999</c:v>
                </c:pt>
                <c:pt idx="6">
                  <c:v>3.3641749999999999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009664"/>
        <c:axId val="37028224"/>
      </c:barChart>
      <c:catAx>
        <c:axId val="37009664"/>
        <c:scaling>
          <c:orientation val="minMax"/>
        </c:scaling>
        <c:delete val="0"/>
        <c:axPos val="b"/>
        <c:numFmt formatCode="0.0" sourceLinked="0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aseline="0">
                <a:latin typeface="Arial" pitchFamily="34" charset="0"/>
              </a:defRPr>
            </a:pPr>
            <a:endParaRPr lang="en-US"/>
          </a:p>
        </c:txPr>
        <c:crossAx val="37028224"/>
        <c:crosses val="autoZero"/>
        <c:auto val="1"/>
        <c:lblAlgn val="ctr"/>
        <c:lblOffset val="100"/>
        <c:noMultiLvlLbl val="0"/>
      </c:catAx>
      <c:valAx>
        <c:axId val="37028224"/>
        <c:scaling>
          <c:orientation val="minMax"/>
          <c:max val="12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0" sourceLinked="0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600"/>
            </a:pPr>
            <a:endParaRPr lang="en-US"/>
          </a:p>
        </c:txPr>
        <c:crossAx val="37009664"/>
        <c:crosses val="autoZero"/>
        <c:crossBetween val="between"/>
        <c:majorUnit val="2"/>
      </c:valAx>
    </c:plotArea>
    <c:legend>
      <c:legendPos val="tr"/>
      <c:layout>
        <c:manualLayout>
          <c:xMode val="edge"/>
          <c:yMode val="edge"/>
          <c:x val="0.33461729927400224"/>
          <c:y val="0.17372655622440364"/>
          <c:w val="0.12483533637242711"/>
          <c:h val="0.14746795697519216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77112-4FFA-4618-A0B4-97B2EB0F67C3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13B4A-7091-42D0-ABDA-613A2D5AB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6A3CF-B3AE-4133-9271-675FE6819019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12A7B-00F2-4AA2-AD66-CB3E0EA16B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F0B7A-5CE7-46EF-8C0C-CC3023F033FE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05F50-1D18-4DFB-9329-2D3D34C39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0847-B47B-42FD-BFE4-85973DCBFDBC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DFEE-D6C2-43A7-BB07-0A6A2314B7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1333A-EA25-4FFE-A780-42B14D0503D9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60715-B8C0-455D-9A24-DAF7B6424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D60DA-7F8F-490D-AD10-4BDAFA447C59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2E32B-9449-4453-AD10-9B8B555FC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98DD7-9F3B-4534-819A-3BDC7F7FF2F2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A4DD7-EE2F-43E5-800E-601A073DA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1A3E5-70B1-4086-A04C-8F2DF98194E1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52F54-FFA9-4F0E-A9AA-7122A95D6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341D2-8AC5-4727-8A92-69BF20A23FBD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9D76B-9A00-448F-93D5-DA2776843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2DA19-2EC2-4D4F-823F-CC98316BA857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DE578-6C8B-49AD-978B-CD22B6DDC8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ED811-FABA-478C-93FC-C0741C6A6E87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20BA3-E5ED-4B70-A1BD-569CDD16E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66D4AE-0519-47C3-AD50-A4551CCDF1C0}" type="datetimeFigureOut">
              <a:rPr lang="en-US"/>
              <a:pPr>
                <a:defRPr/>
              </a:pPr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ED5AEA-9AF2-453F-A9C4-887F64950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5"/>
          <p:cNvSpPr txBox="1">
            <a:spLocks noChangeArrowheads="1"/>
          </p:cNvSpPr>
          <p:nvPr/>
        </p:nvSpPr>
        <p:spPr bwMode="auto">
          <a:xfrm rot="10800000">
            <a:off x="1371601" y="1676400"/>
            <a:ext cx="4302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1600" dirty="0">
                <a:cs typeface="Times New Roman" pitchFamily="18" charset="0"/>
              </a:rPr>
              <a:t>Fold change</a:t>
            </a:r>
            <a:endParaRPr lang="zh-CN" altLang="en-US" sz="1600" dirty="0">
              <a:cs typeface="Times New Roman" pitchFamily="18" charset="0"/>
            </a:endParaRP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4114800" y="4538662"/>
            <a:ext cx="1676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 dirty="0" smtClean="0">
                <a:cs typeface="Times New Roman" pitchFamily="18" charset="0"/>
              </a:rPr>
              <a:t>Gene</a:t>
            </a:r>
            <a:endParaRPr lang="zh-CN" altLang="en-US" sz="1600" dirty="0">
              <a:cs typeface="Times New Roman" pitchFamily="18" charset="0"/>
            </a:endParaRP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71720946"/>
              </p:ext>
            </p:extLst>
          </p:nvPr>
        </p:nvGraphicFramePr>
        <p:xfrm>
          <a:off x="1752600" y="533400"/>
          <a:ext cx="7239000" cy="3947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19425" y="4086225"/>
            <a:ext cx="9715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CYP4H15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Zhong, Daibin</dc:creator>
  <cp:lastModifiedBy>Zhong, Daibin</cp:lastModifiedBy>
  <cp:revision>19</cp:revision>
  <dcterms:created xsi:type="dcterms:W3CDTF">2013-01-04T22:59:45Z</dcterms:created>
  <dcterms:modified xsi:type="dcterms:W3CDTF">2014-04-07T17:58:18Z</dcterms:modified>
</cp:coreProperties>
</file>