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04" y="-1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82C70-8A9A-004B-86AC-611A6498CACB}" type="datetimeFigureOut">
              <a:rPr lang="en-US" smtClean="0"/>
              <a:t>1/3/14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11857-BF07-A84D-BF74-24A89842FD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026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82C70-8A9A-004B-86AC-611A6498CACB}" type="datetimeFigureOut">
              <a:rPr lang="en-US" smtClean="0"/>
              <a:t>1/3/14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11857-BF07-A84D-BF74-24A89842FD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360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82C70-8A9A-004B-86AC-611A6498CACB}" type="datetimeFigureOut">
              <a:rPr lang="en-US" smtClean="0"/>
              <a:t>1/3/14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11857-BF07-A84D-BF74-24A89842FD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726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82C70-8A9A-004B-86AC-611A6498CACB}" type="datetimeFigureOut">
              <a:rPr lang="en-US" smtClean="0"/>
              <a:t>1/3/14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11857-BF07-A84D-BF74-24A89842FD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44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82C70-8A9A-004B-86AC-611A6498CACB}" type="datetimeFigureOut">
              <a:rPr lang="en-US" smtClean="0"/>
              <a:t>1/3/14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11857-BF07-A84D-BF74-24A89842FD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854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82C70-8A9A-004B-86AC-611A6498CACB}" type="datetimeFigureOut">
              <a:rPr lang="en-US" smtClean="0"/>
              <a:t>1/3/14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11857-BF07-A84D-BF74-24A89842FD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849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82C70-8A9A-004B-86AC-611A6498CACB}" type="datetimeFigureOut">
              <a:rPr lang="en-US" smtClean="0"/>
              <a:t>1/3/14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11857-BF07-A84D-BF74-24A89842FD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24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82C70-8A9A-004B-86AC-611A6498CACB}" type="datetimeFigureOut">
              <a:rPr lang="en-US" smtClean="0"/>
              <a:t>1/3/14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11857-BF07-A84D-BF74-24A89842FD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104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82C70-8A9A-004B-86AC-611A6498CACB}" type="datetimeFigureOut">
              <a:rPr lang="en-US" smtClean="0"/>
              <a:t>1/3/14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11857-BF07-A84D-BF74-24A89842FD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154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82C70-8A9A-004B-86AC-611A6498CACB}" type="datetimeFigureOut">
              <a:rPr lang="en-US" smtClean="0"/>
              <a:t>1/3/14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11857-BF07-A84D-BF74-24A89842FD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973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82C70-8A9A-004B-86AC-611A6498CACB}" type="datetimeFigureOut">
              <a:rPr lang="en-US" smtClean="0"/>
              <a:t>1/3/14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11857-BF07-A84D-BF74-24A89842FD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884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E82C70-8A9A-004B-86AC-611A6498CACB}" type="datetimeFigureOut">
              <a:rPr lang="en-US" smtClean="0"/>
              <a:t>1/3/14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B11857-BF07-A84D-BF74-24A89842FD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118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1076" y="1183581"/>
            <a:ext cx="7527924" cy="5674419"/>
          </a:xfrm>
          <a:prstGeom prst="rect">
            <a:avLst/>
          </a:prstGeom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76200" y="76199"/>
            <a:ext cx="8915400" cy="11073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smtClean="0">
                <a:latin typeface="Arial" charset="0"/>
                <a:ea typeface="ＭＳ Ｐゴシック" charset="0"/>
                <a:cs typeface="ＭＳ Ｐゴシック" charset="0"/>
              </a:rPr>
              <a:t>Supplementary Figure 9</a:t>
            </a:r>
            <a:br>
              <a:rPr lang="en-US" sz="200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000" smtClean="0">
                <a:latin typeface="Arial" charset="0"/>
                <a:ea typeface="ＭＳ Ｐゴシック" charset="0"/>
                <a:cs typeface="ＭＳ Ｐゴシック" charset="0"/>
              </a:rPr>
              <a:t>Recall whole body rash and re-expansion of the TCR transgenic cells in peripheral blood of patient F5-13 with subsequent MART-1/DC vaccination</a:t>
            </a:r>
            <a:endParaRPr lang="en-US" sz="20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87374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 C</dc:creator>
  <cp:lastModifiedBy>T C</cp:lastModifiedBy>
  <cp:revision>1</cp:revision>
  <dcterms:created xsi:type="dcterms:W3CDTF">2014-01-03T22:27:07Z</dcterms:created>
  <dcterms:modified xsi:type="dcterms:W3CDTF">2014-01-03T22:30:55Z</dcterms:modified>
</cp:coreProperties>
</file>