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77929" autoAdjust="0"/>
  </p:normalViewPr>
  <p:slideViewPr>
    <p:cSldViewPr>
      <p:cViewPr>
        <p:scale>
          <a:sx n="75" d="100"/>
          <a:sy n="75" d="100"/>
        </p:scale>
        <p:origin x="-207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C1FE4-F98C-4477-BA5B-C46382D54521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30B57-F1F2-4DC3-B18A-36DBF028E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8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Panel A: Comparisons of egg hatch motility index with differing</a:t>
            </a:r>
            <a:r>
              <a:rPr lang="en-US" baseline="0" dirty="0" smtClean="0"/>
              <a:t> solvents (DMSO and ethanol alone) for FCF.</a:t>
            </a:r>
          </a:p>
          <a:p>
            <a:r>
              <a:rPr lang="en-US" baseline="0" dirty="0" smtClean="0"/>
              <a:t>Panel B: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Motility Index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miracidia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hatching from the eggs exposed to light in 0.1x PBS in the absence or presence of indicated concentrations of FCF prepared in ethanol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75959-A2A6-4616-B84D-EE68C80D91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DBB97-A53B-4913-8FF4-3ECDF2918D4C}" type="datetimeFigureOut">
              <a:rPr lang="en-US" smtClean="0"/>
              <a:pPr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07F97-B980-4159-8737-AB04EB486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620688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697868"/>
            <a:ext cx="38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</a:t>
            </a:r>
          </a:p>
        </p:txBody>
      </p:sp>
      <p:pic>
        <p:nvPicPr>
          <p:cNvPr id="9" name="Picture 2" descr="C:\Users\jc219883\Videos\eggs FCF ethanol.png"/>
          <p:cNvPicPr>
            <a:picLocks noChangeAspect="1" noChangeArrowheads="1"/>
          </p:cNvPicPr>
          <p:nvPr/>
        </p:nvPicPr>
        <p:blipFill>
          <a:blip r:embed="rId3" cstate="print"/>
          <a:srcRect t="9774" r="34152"/>
          <a:stretch>
            <a:fillRect/>
          </a:stretch>
        </p:blipFill>
        <p:spPr bwMode="auto">
          <a:xfrm>
            <a:off x="827584" y="3717032"/>
            <a:ext cx="3600400" cy="3002297"/>
          </a:xfrm>
          <a:prstGeom prst="rect">
            <a:avLst/>
          </a:prstGeom>
          <a:noFill/>
        </p:spPr>
      </p:pic>
      <p:pic>
        <p:nvPicPr>
          <p:cNvPr id="10" name="Picture 2" descr="C:\Users\jc219883\Videos\ eggs FCF DMSO.png"/>
          <p:cNvPicPr>
            <a:picLocks noChangeAspect="1" noChangeArrowheads="1"/>
          </p:cNvPicPr>
          <p:nvPr/>
        </p:nvPicPr>
        <p:blipFill>
          <a:blip r:embed="rId4" cstate="print"/>
          <a:srcRect l="63308" r="30028" b="70976"/>
          <a:stretch>
            <a:fillRect/>
          </a:stretch>
        </p:blipFill>
        <p:spPr bwMode="auto">
          <a:xfrm>
            <a:off x="5652120" y="3933056"/>
            <a:ext cx="432048" cy="1800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56958" y="3527137"/>
            <a:ext cx="2765751" cy="206210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2800" b="1" dirty="0" smtClean="0"/>
          </a:p>
          <a:p>
            <a:r>
              <a:rPr lang="en-US" sz="2000" dirty="0" smtClean="0"/>
              <a:t>Vehicle </a:t>
            </a:r>
            <a:r>
              <a:rPr lang="en-US" sz="2000" dirty="0" smtClean="0"/>
              <a:t>control (</a:t>
            </a:r>
            <a:r>
              <a:rPr lang="en-US" sz="2000" dirty="0" smtClean="0"/>
              <a:t>ethanol)</a:t>
            </a:r>
          </a:p>
          <a:p>
            <a:r>
              <a:rPr lang="en-US" sz="2000" dirty="0" smtClean="0"/>
              <a:t>200 </a:t>
            </a:r>
            <a:r>
              <a:rPr lang="en-US" sz="2000" dirty="0" smtClean="0">
                <a:cs typeface="Times New Roman"/>
              </a:rPr>
              <a:t>µM FCF </a:t>
            </a:r>
          </a:p>
          <a:p>
            <a:r>
              <a:rPr lang="en-US" sz="2000" dirty="0" smtClean="0"/>
              <a:t>50 </a:t>
            </a:r>
            <a:r>
              <a:rPr lang="en-US" sz="2000" dirty="0" smtClean="0">
                <a:cs typeface="Times New Roman"/>
              </a:rPr>
              <a:t>µM FCF </a:t>
            </a:r>
          </a:p>
          <a:p>
            <a:r>
              <a:rPr lang="en-US" sz="2000" dirty="0" smtClean="0">
                <a:cs typeface="Times New Roman"/>
              </a:rPr>
              <a:t>Heat killed eggs control</a:t>
            </a:r>
          </a:p>
          <a:p>
            <a:r>
              <a:rPr lang="en-US" sz="2000" dirty="0" smtClean="0">
                <a:cs typeface="Times New Roman"/>
              </a:rPr>
              <a:t>Empty well control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27583" y="476672"/>
            <a:ext cx="7950328" cy="3127982"/>
            <a:chOff x="827583" y="476672"/>
            <a:chExt cx="7950328" cy="3127982"/>
          </a:xfrm>
        </p:grpSpPr>
        <p:pic>
          <p:nvPicPr>
            <p:cNvPr id="2" name="Picture 3" descr="C:\Users\jc219883\Videos\DMSO vs ethanol.png"/>
            <p:cNvPicPr>
              <a:picLocks noChangeAspect="1" noChangeArrowheads="1"/>
            </p:cNvPicPr>
            <p:nvPr/>
          </p:nvPicPr>
          <p:blipFill>
            <a:blip r:embed="rId5" cstate="print"/>
            <a:srcRect l="61614" b="76541"/>
            <a:stretch>
              <a:fillRect/>
            </a:stretch>
          </p:blipFill>
          <p:spPr bwMode="auto">
            <a:xfrm>
              <a:off x="5508104" y="476672"/>
              <a:ext cx="2467347" cy="1470298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012160" y="521385"/>
              <a:ext cx="2765751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Vehicle control (DMSO)</a:t>
              </a:r>
            </a:p>
            <a:p>
              <a:r>
                <a:rPr lang="en-US" sz="2000" dirty="0" smtClean="0"/>
                <a:t>Vehicle control (ethanol)</a:t>
              </a:r>
            </a:p>
            <a:p>
              <a:r>
                <a:rPr lang="en-US" sz="2000" dirty="0" smtClean="0">
                  <a:cs typeface="Times New Roman"/>
                </a:rPr>
                <a:t>Heat killed eggs control</a:t>
              </a:r>
            </a:p>
            <a:p>
              <a:r>
                <a:rPr lang="en-US" sz="2000" dirty="0" smtClean="0">
                  <a:cs typeface="Times New Roman"/>
                </a:rPr>
                <a:t>Empty well control</a:t>
              </a:r>
            </a:p>
          </p:txBody>
        </p:sp>
        <p:pic>
          <p:nvPicPr>
            <p:cNvPr id="6" name="Picture 3" descr="C:\Users\jc219883\Videos\DMSO vs ethanol.png"/>
            <p:cNvPicPr>
              <a:picLocks noChangeAspect="1" noChangeArrowheads="1"/>
            </p:cNvPicPr>
            <p:nvPr/>
          </p:nvPicPr>
          <p:blipFill>
            <a:blip r:embed="rId5" cstate="print"/>
            <a:srcRect t="31368" r="18351"/>
            <a:stretch>
              <a:fillRect/>
            </a:stretch>
          </p:blipFill>
          <p:spPr bwMode="auto">
            <a:xfrm>
              <a:off x="827583" y="476672"/>
              <a:ext cx="3816425" cy="3127982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1475656" y="3140968"/>
              <a:ext cx="321831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Time post-treatment (h)</a:t>
              </a:r>
              <a:endParaRPr lang="en-US" sz="20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47664" y="6381328"/>
            <a:ext cx="321831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Time post-treatment (h)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103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James Cook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</dc:creator>
  <cp:lastModifiedBy>Paul Brindley</cp:lastModifiedBy>
  <cp:revision>35</cp:revision>
  <dcterms:created xsi:type="dcterms:W3CDTF">2013-07-26T06:27:26Z</dcterms:created>
  <dcterms:modified xsi:type="dcterms:W3CDTF">2014-04-10T00:00:06Z</dcterms:modified>
</cp:coreProperties>
</file>