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1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47" autoAdjust="0"/>
    <p:restoredTop sz="94660"/>
  </p:normalViewPr>
  <p:slideViewPr>
    <p:cSldViewPr>
      <p:cViewPr>
        <p:scale>
          <a:sx n="66" d="100"/>
          <a:sy n="66" d="100"/>
        </p:scale>
        <p:origin x="-1344" y="-9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1E17F9-BDCD-470D-A507-9531C3C75961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F917A7-8F9E-4BC4-B46F-F6A793B3E3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980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0C436-D955-4B87-B5C0-D9C7A02783EC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4BD0-1A0A-41AA-877F-77BFBB8487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0C436-D955-4B87-B5C0-D9C7A02783EC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4BD0-1A0A-41AA-877F-77BFBB8487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0C436-D955-4B87-B5C0-D9C7A02783EC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4BD0-1A0A-41AA-877F-77BFBB8487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0C436-D955-4B87-B5C0-D9C7A02783EC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4BD0-1A0A-41AA-877F-77BFBB8487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0C436-D955-4B87-B5C0-D9C7A02783EC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4BD0-1A0A-41AA-877F-77BFBB8487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0C436-D955-4B87-B5C0-D9C7A02783EC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4BD0-1A0A-41AA-877F-77BFBB8487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0C436-D955-4B87-B5C0-D9C7A02783EC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4BD0-1A0A-41AA-877F-77BFBB8487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0C436-D955-4B87-B5C0-D9C7A02783EC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4BD0-1A0A-41AA-877F-77BFBB8487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0C436-D955-4B87-B5C0-D9C7A02783EC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4BD0-1A0A-41AA-877F-77BFBB8487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0C436-D955-4B87-B5C0-D9C7A02783EC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4BD0-1A0A-41AA-877F-77BFBB8487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0C436-D955-4B87-B5C0-D9C7A02783EC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4BD0-1A0A-41AA-877F-77BFBB8487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00C436-D955-4B87-B5C0-D9C7A02783EC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7F4BD0-1A0A-41AA-877F-77BFBB8487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0" y="2362200"/>
            <a:ext cx="228600" cy="228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953000" y="2362200"/>
            <a:ext cx="228600" cy="2286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>
            <a:stCxn id="4" idx="3"/>
            <a:endCxn id="5" idx="2"/>
          </p:cNvCxnSpPr>
          <p:nvPr/>
        </p:nvCxnSpPr>
        <p:spPr>
          <a:xfrm>
            <a:off x="4038600" y="2476500"/>
            <a:ext cx="914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4419600" y="1447800"/>
            <a:ext cx="228600" cy="228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562600" y="1447800"/>
            <a:ext cx="228600" cy="2286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>
            <a:stCxn id="8" idx="3"/>
            <a:endCxn id="9" idx="2"/>
          </p:cNvCxnSpPr>
          <p:nvPr/>
        </p:nvCxnSpPr>
        <p:spPr>
          <a:xfrm>
            <a:off x="4648200" y="1562100"/>
            <a:ext cx="914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286000" y="1485900"/>
            <a:ext cx="228600" cy="228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429000" y="1485900"/>
            <a:ext cx="228600" cy="2286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>
            <a:stCxn id="11" idx="3"/>
            <a:endCxn id="12" idx="2"/>
          </p:cNvCxnSpPr>
          <p:nvPr/>
        </p:nvCxnSpPr>
        <p:spPr>
          <a:xfrm>
            <a:off x="2514600" y="1600200"/>
            <a:ext cx="914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495800" y="2514600"/>
            <a:ext cx="0" cy="914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971800" y="1600200"/>
            <a:ext cx="0" cy="381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286000" y="1981200"/>
            <a:ext cx="167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3962400" y="1981200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3200400" y="2362200"/>
            <a:ext cx="228600" cy="228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2743200" y="2362200"/>
            <a:ext cx="228600" cy="228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2209800" y="2362200"/>
            <a:ext cx="228600" cy="2286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/>
          <p:cNvCxnSpPr/>
          <p:nvPr/>
        </p:nvCxnSpPr>
        <p:spPr>
          <a:xfrm>
            <a:off x="3276600" y="1981200"/>
            <a:ext cx="0" cy="381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2819400" y="1981200"/>
            <a:ext cx="0" cy="381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2286000" y="1981200"/>
            <a:ext cx="0" cy="381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5029200" y="1600200"/>
            <a:ext cx="0" cy="685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5181600" y="1676400"/>
            <a:ext cx="1306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Heart palpitations</a:t>
            </a:r>
            <a:endParaRPr lang="en-US" sz="1200" dirty="0"/>
          </a:p>
        </p:txBody>
      </p:sp>
      <p:sp>
        <p:nvSpPr>
          <p:cNvPr id="68" name="TextBox 67"/>
          <p:cNvSpPr txBox="1"/>
          <p:nvPr/>
        </p:nvSpPr>
        <p:spPr>
          <a:xfrm>
            <a:off x="5029200" y="2514600"/>
            <a:ext cx="26990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Anxiety, Depression, frequent urinating, </a:t>
            </a:r>
          </a:p>
          <a:p>
            <a:r>
              <a:rPr lang="en-US" sz="1200" dirty="0" smtClean="0"/>
              <a:t>heart palpitations, IBS, heartburn.</a:t>
            </a:r>
            <a:endParaRPr lang="en-US" sz="1200" dirty="0"/>
          </a:p>
        </p:txBody>
      </p:sp>
      <p:sp>
        <p:nvSpPr>
          <p:cNvPr id="70" name="Oval 69"/>
          <p:cNvSpPr/>
          <p:nvPr/>
        </p:nvSpPr>
        <p:spPr>
          <a:xfrm>
            <a:off x="4419600" y="3505200"/>
            <a:ext cx="228600" cy="2286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/>
        </p:nvSpPr>
        <p:spPr>
          <a:xfrm>
            <a:off x="4572000" y="3733800"/>
            <a:ext cx="14435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IBS, Heartburn</a:t>
            </a:r>
          </a:p>
          <a:p>
            <a:r>
              <a:rPr lang="en-US" sz="1200" dirty="0" smtClean="0"/>
              <a:t>Headaches</a:t>
            </a:r>
          </a:p>
          <a:p>
            <a:r>
              <a:rPr lang="en-US" sz="1200" dirty="0" smtClean="0"/>
              <a:t>Depression , anxiety</a:t>
            </a:r>
          </a:p>
          <a:p>
            <a:r>
              <a:rPr lang="en-US" sz="1200" dirty="0" smtClean="0"/>
              <a:t>Heart palpitations</a:t>
            </a:r>
          </a:p>
          <a:p>
            <a:r>
              <a:rPr lang="en-US" sz="1200" dirty="0" smtClean="0"/>
              <a:t>Frequent urinating</a:t>
            </a:r>
            <a:endParaRPr lang="en-US" sz="1200" dirty="0"/>
          </a:p>
        </p:txBody>
      </p:sp>
      <p:cxnSp>
        <p:nvCxnSpPr>
          <p:cNvPr id="74" name="Straight Connector 73"/>
          <p:cNvCxnSpPr/>
          <p:nvPr/>
        </p:nvCxnSpPr>
        <p:spPr>
          <a:xfrm>
            <a:off x="3581400" y="3124200"/>
            <a:ext cx="228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5867400" y="3124200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3581400" y="3124200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3429000" y="3505200"/>
            <a:ext cx="228600" cy="228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/>
          <p:cNvSpPr/>
          <p:nvPr/>
        </p:nvSpPr>
        <p:spPr>
          <a:xfrm>
            <a:off x="5791200" y="3505200"/>
            <a:ext cx="228600" cy="2286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/>
          <p:cNvSpPr txBox="1"/>
          <p:nvPr/>
        </p:nvSpPr>
        <p:spPr>
          <a:xfrm>
            <a:off x="5943600" y="3657600"/>
            <a:ext cx="10759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stomachaches</a:t>
            </a:r>
            <a:endParaRPr lang="en-US" sz="1200" dirty="0"/>
          </a:p>
        </p:txBody>
      </p:sp>
      <p:cxnSp>
        <p:nvCxnSpPr>
          <p:cNvPr id="84" name="Straight Connector 83"/>
          <p:cNvCxnSpPr/>
          <p:nvPr/>
        </p:nvCxnSpPr>
        <p:spPr>
          <a:xfrm>
            <a:off x="4495800" y="3810000"/>
            <a:ext cx="0" cy="990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84"/>
          <p:cNvSpPr/>
          <p:nvPr/>
        </p:nvSpPr>
        <p:spPr>
          <a:xfrm>
            <a:off x="4419600" y="4876800"/>
            <a:ext cx="228600" cy="228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/>
          <p:cNvSpPr txBox="1"/>
          <p:nvPr/>
        </p:nvSpPr>
        <p:spPr>
          <a:xfrm>
            <a:off x="4038600" y="5105400"/>
            <a:ext cx="13113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Frequent diarrhea</a:t>
            </a:r>
            <a:endParaRPr lang="en-US" sz="1200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3124200" y="3962400"/>
            <a:ext cx="76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V="1">
            <a:off x="3505200" y="3810000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3124200" y="3962400"/>
            <a:ext cx="0" cy="914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3886200" y="3962400"/>
            <a:ext cx="0" cy="914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/>
          <p:cNvSpPr/>
          <p:nvPr/>
        </p:nvSpPr>
        <p:spPr>
          <a:xfrm>
            <a:off x="3733800" y="4876800"/>
            <a:ext cx="228600" cy="228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>
            <a:off x="2971800" y="4876800"/>
            <a:ext cx="228600" cy="2286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/>
          <p:cNvSpPr txBox="1"/>
          <p:nvPr/>
        </p:nvSpPr>
        <p:spPr>
          <a:xfrm>
            <a:off x="381000" y="5791200"/>
            <a:ext cx="617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Note</a:t>
            </a:r>
            <a:r>
              <a:rPr lang="en-US" dirty="0" smtClean="0"/>
              <a:t>: </a:t>
            </a:r>
          </a:p>
          <a:p>
            <a:r>
              <a:rPr lang="en-US" dirty="0" smtClean="0"/>
              <a:t>Patient is in black, all maternal relatives are in gray.</a:t>
            </a:r>
          </a:p>
          <a:p>
            <a:r>
              <a:rPr lang="en-US" dirty="0" smtClean="0"/>
              <a:t>Functional symptoms under the year of age 60 are depicted.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</TotalTime>
  <Words>55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The University of North Carolina at Chapel Hill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tilburg</dc:creator>
  <cp:lastModifiedBy>domis</cp:lastModifiedBy>
  <cp:revision>33</cp:revision>
  <dcterms:created xsi:type="dcterms:W3CDTF">2012-09-12T18:05:35Z</dcterms:created>
  <dcterms:modified xsi:type="dcterms:W3CDTF">2013-12-19T15:05:16Z</dcterms:modified>
</cp:coreProperties>
</file>