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7" autoAdjust="0"/>
    <p:restoredTop sz="94660"/>
  </p:normalViewPr>
  <p:slideViewPr>
    <p:cSldViewPr>
      <p:cViewPr>
        <p:scale>
          <a:sx n="66" d="100"/>
          <a:sy n="66" d="100"/>
        </p:scale>
        <p:origin x="-1344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1E17F9-BDCD-470D-A507-9531C3C75961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917A7-8F9E-4BC4-B46F-F6A793B3E3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4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879" y="0"/>
            <a:ext cx="8604121" cy="6755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724400" y="17526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Probable Maternal Inheritance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362200" y="609600"/>
            <a:ext cx="4572000" cy="3429000"/>
          </a:xfrm>
          <a:prstGeom prst="rect">
            <a:avLst/>
          </a:prstGeom>
          <a:noFill/>
          <a:ln w="762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University of North Carolina at Chapel Hill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tilburg</dc:creator>
  <cp:lastModifiedBy>domis</cp:lastModifiedBy>
  <cp:revision>35</cp:revision>
  <dcterms:created xsi:type="dcterms:W3CDTF">2012-09-12T18:05:35Z</dcterms:created>
  <dcterms:modified xsi:type="dcterms:W3CDTF">2013-12-19T16:12:51Z</dcterms:modified>
</cp:coreProperties>
</file>