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2892" y="-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8847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7320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35" b="15115"/>
          <a:stretch/>
        </p:blipFill>
        <p:spPr bwMode="auto">
          <a:xfrm>
            <a:off x="457200" y="2672865"/>
            <a:ext cx="5734050" cy="2824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2" y="4273035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25878" y="8581292"/>
            <a:ext cx="25571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dirty="0">
                <a:solidFill>
                  <a:prstClr val="black"/>
                </a:solidFill>
              </a:rPr>
              <a:t>Additional file 2</a:t>
            </a:r>
            <a:endParaRPr lang="en-GB" sz="28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74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1_Office Theme</vt:lpstr>
      <vt:lpstr>PowerPoint Presentation</vt:lpstr>
    </vt:vector>
  </TitlesOfParts>
  <Company>Eli Lilly and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Many Sher</dc:creator>
  <cp:lastModifiedBy>Many Sher</cp:lastModifiedBy>
  <cp:revision>1</cp:revision>
  <dcterms:created xsi:type="dcterms:W3CDTF">2014-02-18T12:06:16Z</dcterms:created>
  <dcterms:modified xsi:type="dcterms:W3CDTF">2014-02-18T12:06:48Z</dcterms:modified>
</cp:coreProperties>
</file>