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6858000" cy="9144000" type="screen4x3"/>
  <p:notesSz cx="7019925" cy="93059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608B8"/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86" autoAdjust="0"/>
    <p:restoredTop sz="94660"/>
  </p:normalViewPr>
  <p:slideViewPr>
    <p:cSldViewPr>
      <p:cViewPr>
        <p:scale>
          <a:sx n="100" d="100"/>
          <a:sy n="100" d="100"/>
        </p:scale>
        <p:origin x="-1014" y="-72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41650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6688" y="0"/>
            <a:ext cx="3041650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9444DA3-F33A-4169-8AF6-7EAAEE1C2BD9}" type="datetimeFigureOut">
              <a:rPr lang="en-US" smtClean="0"/>
              <a:t>11/15/2013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01863" y="698500"/>
            <a:ext cx="2616200" cy="34893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19600"/>
            <a:ext cx="5616575" cy="41878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39200"/>
            <a:ext cx="3041650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6688" y="8839200"/>
            <a:ext cx="3041650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2B1A28-12C4-4AB7-A3F4-E97811CA7A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67598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2B1A28-12C4-4AB7-A3F4-E97811CA7AD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23305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43783F-AB1C-4CCC-AB23-5B8A565857C5}" type="datetimeFigureOut">
              <a:rPr lang="en-US" smtClean="0"/>
              <a:t>11/15/2013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34E357-F79E-4A69-A950-C1536BF81E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10925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43783F-AB1C-4CCC-AB23-5B8A565857C5}" type="datetimeFigureOut">
              <a:rPr lang="en-US" smtClean="0"/>
              <a:t>11/15/2013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34E357-F79E-4A69-A950-C1536BF81E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03301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43783F-AB1C-4CCC-AB23-5B8A565857C5}" type="datetimeFigureOut">
              <a:rPr lang="en-US" smtClean="0"/>
              <a:t>11/15/2013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34E357-F79E-4A69-A950-C1536BF81E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20843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43783F-AB1C-4CCC-AB23-5B8A565857C5}" type="datetimeFigureOut">
              <a:rPr lang="en-US" smtClean="0"/>
              <a:t>11/15/2013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34E357-F79E-4A69-A950-C1536BF81E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8871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43783F-AB1C-4CCC-AB23-5B8A565857C5}" type="datetimeFigureOut">
              <a:rPr lang="en-US" smtClean="0"/>
              <a:t>11/15/2013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34E357-F79E-4A69-A950-C1536BF81E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77284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43783F-AB1C-4CCC-AB23-5B8A565857C5}" type="datetimeFigureOut">
              <a:rPr lang="en-US" smtClean="0"/>
              <a:t>11/15/2013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34E357-F79E-4A69-A950-C1536BF81E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24996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43783F-AB1C-4CCC-AB23-5B8A565857C5}" type="datetimeFigureOut">
              <a:rPr lang="en-US" smtClean="0"/>
              <a:t>11/15/2013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34E357-F79E-4A69-A950-C1536BF81E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05155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43783F-AB1C-4CCC-AB23-5B8A565857C5}" type="datetimeFigureOut">
              <a:rPr lang="en-US" smtClean="0"/>
              <a:t>11/15/2013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34E357-F79E-4A69-A950-C1536BF81E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94416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43783F-AB1C-4CCC-AB23-5B8A565857C5}" type="datetimeFigureOut">
              <a:rPr lang="en-US" smtClean="0"/>
              <a:t>11/15/2013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34E357-F79E-4A69-A950-C1536BF81E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38355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43783F-AB1C-4CCC-AB23-5B8A565857C5}" type="datetimeFigureOut">
              <a:rPr lang="en-US" smtClean="0"/>
              <a:t>11/15/2013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34E357-F79E-4A69-A950-C1536BF81E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50722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43783F-AB1C-4CCC-AB23-5B8A565857C5}" type="datetimeFigureOut">
              <a:rPr lang="en-US" smtClean="0"/>
              <a:t>11/15/2013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34E357-F79E-4A69-A950-C1536BF81E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28993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43783F-AB1C-4CCC-AB23-5B8A565857C5}" type="datetimeFigureOut">
              <a:rPr lang="en-US" smtClean="0"/>
              <a:t>11/15/2013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34E357-F79E-4A69-A950-C1536BF81E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08768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228601" y="3962400"/>
            <a:ext cx="640079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latin typeface="Times New Roman"/>
                <a:cs typeface="Times New Roman"/>
              </a:rPr>
              <a:t>Additional File 3. Tracking major K562 clones in all populations.</a:t>
            </a:r>
          </a:p>
          <a:p>
            <a:r>
              <a:rPr lang="en-US" sz="1400" dirty="0" smtClean="0">
                <a:latin typeface="Times New Roman"/>
                <a:cs typeface="Times New Roman"/>
              </a:rPr>
              <a:t>Major clones are indicated by color, and that clone’s position (based on size, ranked largest to smallest from top to bottom) in other samples/</a:t>
            </a:r>
            <a:r>
              <a:rPr lang="en-US" sz="1400" dirty="0" err="1" smtClean="0">
                <a:latin typeface="Times New Roman"/>
                <a:cs typeface="Times New Roman"/>
              </a:rPr>
              <a:t>timepoints</a:t>
            </a:r>
            <a:r>
              <a:rPr lang="en-US" sz="1400" dirty="0" smtClean="0">
                <a:latin typeface="Times New Roman"/>
                <a:cs typeface="Times New Roman"/>
              </a:rPr>
              <a:t> is indicated by shapes in the same color.</a:t>
            </a:r>
            <a:endParaRPr lang="en-US" sz="1400" dirty="0">
              <a:latin typeface="Times New Roman"/>
              <a:cs typeface="Times New Roman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25" y="914400"/>
            <a:ext cx="6734175" cy="281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/>
          <p:nvPr/>
        </p:nvSpPr>
        <p:spPr>
          <a:xfrm>
            <a:off x="771525" y="3048000"/>
            <a:ext cx="45719" cy="45719"/>
          </a:xfrm>
          <a:prstGeom prst="rect">
            <a:avLst/>
          </a:prstGeom>
          <a:solidFill>
            <a:srgbClr val="006600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Oval 1"/>
          <p:cNvSpPr/>
          <p:nvPr/>
        </p:nvSpPr>
        <p:spPr>
          <a:xfrm>
            <a:off x="773431" y="2887981"/>
            <a:ext cx="45719" cy="45719"/>
          </a:xfrm>
          <a:prstGeom prst="ellipse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Isosceles Triangle 4"/>
          <p:cNvSpPr/>
          <p:nvPr/>
        </p:nvSpPr>
        <p:spPr>
          <a:xfrm>
            <a:off x="771525" y="2811781"/>
            <a:ext cx="45719" cy="45719"/>
          </a:xfrm>
          <a:prstGeom prst="triangl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1487806" y="2152650"/>
            <a:ext cx="45719" cy="45719"/>
          </a:xfrm>
          <a:prstGeom prst="ellipse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1487805" y="2646044"/>
            <a:ext cx="45719" cy="45719"/>
          </a:xfrm>
          <a:prstGeom prst="rect">
            <a:avLst/>
          </a:prstGeom>
          <a:solidFill>
            <a:srgbClr val="006600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Isosceles Triangle 12"/>
          <p:cNvSpPr/>
          <p:nvPr/>
        </p:nvSpPr>
        <p:spPr>
          <a:xfrm>
            <a:off x="1482090" y="2531744"/>
            <a:ext cx="45719" cy="45719"/>
          </a:xfrm>
          <a:prstGeom prst="triangl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2903222" y="3002279"/>
            <a:ext cx="45719" cy="45719"/>
          </a:xfrm>
          <a:prstGeom prst="ellipse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2905128" y="2849879"/>
            <a:ext cx="45719" cy="45719"/>
          </a:xfrm>
          <a:prstGeom prst="rect">
            <a:avLst/>
          </a:prstGeom>
          <a:solidFill>
            <a:srgbClr val="006600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Isosceles Triangle 15"/>
          <p:cNvSpPr/>
          <p:nvPr/>
        </p:nvSpPr>
        <p:spPr>
          <a:xfrm>
            <a:off x="2907031" y="2781300"/>
            <a:ext cx="45719" cy="45719"/>
          </a:xfrm>
          <a:prstGeom prst="triangl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/>
          <p:cNvSpPr/>
          <p:nvPr/>
        </p:nvSpPr>
        <p:spPr>
          <a:xfrm>
            <a:off x="4314825" y="1992631"/>
            <a:ext cx="45719" cy="45719"/>
          </a:xfrm>
          <a:prstGeom prst="ellipse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3259456" y="3021328"/>
            <a:ext cx="45719" cy="45719"/>
          </a:xfrm>
          <a:prstGeom prst="rect">
            <a:avLst/>
          </a:prstGeom>
          <a:solidFill>
            <a:srgbClr val="006600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Isosceles Triangle 18"/>
          <p:cNvSpPr/>
          <p:nvPr/>
        </p:nvSpPr>
        <p:spPr>
          <a:xfrm>
            <a:off x="3255646" y="2981325"/>
            <a:ext cx="45719" cy="45719"/>
          </a:xfrm>
          <a:prstGeom prst="triangl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4314825" y="1287781"/>
            <a:ext cx="45719" cy="45719"/>
          </a:xfrm>
          <a:prstGeom prst="rect">
            <a:avLst/>
          </a:prstGeom>
          <a:solidFill>
            <a:srgbClr val="006600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Isosceles Triangle 21"/>
          <p:cNvSpPr/>
          <p:nvPr/>
        </p:nvSpPr>
        <p:spPr>
          <a:xfrm>
            <a:off x="4318634" y="1535431"/>
            <a:ext cx="45719" cy="45719"/>
          </a:xfrm>
          <a:prstGeom prst="triangl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/>
          <p:cNvSpPr/>
          <p:nvPr/>
        </p:nvSpPr>
        <p:spPr>
          <a:xfrm>
            <a:off x="5031106" y="2849881"/>
            <a:ext cx="45719" cy="45719"/>
          </a:xfrm>
          <a:prstGeom prst="rect">
            <a:avLst/>
          </a:prstGeom>
          <a:solidFill>
            <a:srgbClr val="006600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Oval 19"/>
          <p:cNvSpPr/>
          <p:nvPr/>
        </p:nvSpPr>
        <p:spPr>
          <a:xfrm>
            <a:off x="5027297" y="2804162"/>
            <a:ext cx="45719" cy="45719"/>
          </a:xfrm>
          <a:prstGeom prst="ellipse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Isosceles Triangle 23"/>
          <p:cNvSpPr/>
          <p:nvPr/>
        </p:nvSpPr>
        <p:spPr>
          <a:xfrm>
            <a:off x="4667250" y="2967990"/>
            <a:ext cx="45719" cy="45719"/>
          </a:xfrm>
          <a:prstGeom prst="triangl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Isosceles Triangle 24"/>
          <p:cNvSpPr/>
          <p:nvPr/>
        </p:nvSpPr>
        <p:spPr>
          <a:xfrm>
            <a:off x="5025390" y="2668906"/>
            <a:ext cx="45719" cy="45719"/>
          </a:xfrm>
          <a:prstGeom prst="triangl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5-Point Star 5"/>
          <p:cNvSpPr/>
          <p:nvPr/>
        </p:nvSpPr>
        <p:spPr>
          <a:xfrm>
            <a:off x="765809" y="1295400"/>
            <a:ext cx="76200" cy="76200"/>
          </a:xfrm>
          <a:prstGeom prst="star5">
            <a:avLst/>
          </a:prstGeom>
          <a:solidFill>
            <a:srgbClr val="F608B8"/>
          </a:solidFill>
          <a:ln w="6350">
            <a:solidFill>
              <a:srgbClr val="F608B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5-Point Star 27"/>
          <p:cNvSpPr/>
          <p:nvPr/>
        </p:nvSpPr>
        <p:spPr>
          <a:xfrm>
            <a:off x="2887981" y="1104900"/>
            <a:ext cx="76200" cy="76200"/>
          </a:xfrm>
          <a:prstGeom prst="star5">
            <a:avLst/>
          </a:prstGeom>
          <a:solidFill>
            <a:srgbClr val="F608B8"/>
          </a:solidFill>
          <a:ln w="6350">
            <a:solidFill>
              <a:srgbClr val="F608B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5-Point Star 28"/>
          <p:cNvSpPr/>
          <p:nvPr/>
        </p:nvSpPr>
        <p:spPr>
          <a:xfrm>
            <a:off x="1828800" y="2727959"/>
            <a:ext cx="76200" cy="76200"/>
          </a:xfrm>
          <a:prstGeom prst="star5">
            <a:avLst/>
          </a:prstGeom>
          <a:solidFill>
            <a:srgbClr val="F608B8"/>
          </a:solidFill>
          <a:ln w="6350">
            <a:solidFill>
              <a:srgbClr val="F608B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5-Point Star 29"/>
          <p:cNvSpPr/>
          <p:nvPr/>
        </p:nvSpPr>
        <p:spPr>
          <a:xfrm>
            <a:off x="1472565" y="2076450"/>
            <a:ext cx="76200" cy="76200"/>
          </a:xfrm>
          <a:prstGeom prst="star5">
            <a:avLst/>
          </a:prstGeom>
          <a:solidFill>
            <a:srgbClr val="F608B8"/>
          </a:solidFill>
          <a:ln w="6350">
            <a:solidFill>
              <a:srgbClr val="F608B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5-Point Star 30"/>
          <p:cNvSpPr/>
          <p:nvPr/>
        </p:nvSpPr>
        <p:spPr>
          <a:xfrm>
            <a:off x="3230881" y="1183006"/>
            <a:ext cx="76200" cy="76200"/>
          </a:xfrm>
          <a:prstGeom prst="star5">
            <a:avLst/>
          </a:prstGeom>
          <a:solidFill>
            <a:srgbClr val="F608B8"/>
          </a:solidFill>
          <a:ln w="6350">
            <a:solidFill>
              <a:srgbClr val="F608B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5-Point Star 31"/>
          <p:cNvSpPr/>
          <p:nvPr/>
        </p:nvSpPr>
        <p:spPr>
          <a:xfrm>
            <a:off x="4299584" y="2286000"/>
            <a:ext cx="76200" cy="76200"/>
          </a:xfrm>
          <a:prstGeom prst="star5">
            <a:avLst/>
          </a:prstGeom>
          <a:solidFill>
            <a:srgbClr val="F608B8"/>
          </a:solidFill>
          <a:ln w="6350">
            <a:solidFill>
              <a:srgbClr val="F608B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5-Point Star 32"/>
          <p:cNvSpPr/>
          <p:nvPr/>
        </p:nvSpPr>
        <p:spPr>
          <a:xfrm>
            <a:off x="4657725" y="2887981"/>
            <a:ext cx="76200" cy="76200"/>
          </a:xfrm>
          <a:prstGeom prst="star5">
            <a:avLst/>
          </a:prstGeom>
          <a:solidFill>
            <a:srgbClr val="F608B8"/>
          </a:solidFill>
          <a:ln w="6350">
            <a:solidFill>
              <a:srgbClr val="F608B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901640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9002</TotalTime>
  <Words>50</Words>
  <Application>Microsoft Office PowerPoint</Application>
  <PresentationFormat>On-screen Show (4:3)</PresentationFormat>
  <Paragraphs>3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Stanford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Porteus Lab</dc:creator>
  <cp:lastModifiedBy>Porteus Lab</cp:lastModifiedBy>
  <cp:revision>18</cp:revision>
  <cp:lastPrinted>2013-04-21T23:48:11Z</cp:lastPrinted>
  <dcterms:created xsi:type="dcterms:W3CDTF">2013-04-16T17:42:19Z</dcterms:created>
  <dcterms:modified xsi:type="dcterms:W3CDTF">2013-11-15T20:35:12Z</dcterms:modified>
</cp:coreProperties>
</file>