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7019925" cy="93059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674" y="-11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3783F-AB1C-4CCC-AB23-5B8A565857C5}" type="datetimeFigureOut">
              <a:rPr lang="en-US" smtClean="0"/>
              <a:t>11/16/2013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4E357-F79E-4A69-A950-C1536BF81E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0925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3783F-AB1C-4CCC-AB23-5B8A565857C5}" type="datetimeFigureOut">
              <a:rPr lang="en-US" smtClean="0"/>
              <a:t>11/16/2013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4E357-F79E-4A69-A950-C1536BF81E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03301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3783F-AB1C-4CCC-AB23-5B8A565857C5}" type="datetimeFigureOut">
              <a:rPr lang="en-US" smtClean="0"/>
              <a:t>11/16/2013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4E357-F79E-4A69-A950-C1536BF81E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084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3783F-AB1C-4CCC-AB23-5B8A565857C5}" type="datetimeFigureOut">
              <a:rPr lang="en-US" smtClean="0"/>
              <a:t>11/16/2013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4E357-F79E-4A69-A950-C1536BF81E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871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3783F-AB1C-4CCC-AB23-5B8A565857C5}" type="datetimeFigureOut">
              <a:rPr lang="en-US" smtClean="0"/>
              <a:t>11/16/2013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4E357-F79E-4A69-A950-C1536BF81E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77284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3783F-AB1C-4CCC-AB23-5B8A565857C5}" type="datetimeFigureOut">
              <a:rPr lang="en-US" smtClean="0"/>
              <a:t>11/16/2013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4E357-F79E-4A69-A950-C1536BF81E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4996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3783F-AB1C-4CCC-AB23-5B8A565857C5}" type="datetimeFigureOut">
              <a:rPr lang="en-US" smtClean="0"/>
              <a:t>11/16/2013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4E357-F79E-4A69-A950-C1536BF81E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5155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3783F-AB1C-4CCC-AB23-5B8A565857C5}" type="datetimeFigureOut">
              <a:rPr lang="en-US" smtClean="0"/>
              <a:t>11/16/2013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4E357-F79E-4A69-A950-C1536BF81E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4416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3783F-AB1C-4CCC-AB23-5B8A565857C5}" type="datetimeFigureOut">
              <a:rPr lang="en-US" smtClean="0"/>
              <a:t>11/16/2013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4E357-F79E-4A69-A950-C1536BF81E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8355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3783F-AB1C-4CCC-AB23-5B8A565857C5}" type="datetimeFigureOut">
              <a:rPr lang="en-US" smtClean="0"/>
              <a:t>11/16/2013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4E357-F79E-4A69-A950-C1536BF81E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072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3783F-AB1C-4CCC-AB23-5B8A565857C5}" type="datetimeFigureOut">
              <a:rPr lang="en-US" smtClean="0"/>
              <a:t>11/16/2013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4E357-F79E-4A69-A950-C1536BF81E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899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43783F-AB1C-4CCC-AB23-5B8A565857C5}" type="datetimeFigureOut">
              <a:rPr lang="en-US" smtClean="0"/>
              <a:t>11/16/2013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34E357-F79E-4A69-A950-C1536BF81E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0876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228600" y="6705600"/>
            <a:ext cx="63246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Times New Roman"/>
                <a:cs typeface="Times New Roman"/>
              </a:rPr>
              <a:t>Additional File 5</a:t>
            </a:r>
            <a:r>
              <a:rPr lang="en-US" sz="1400" b="1" dirty="0" smtClean="0">
                <a:latin typeface="Times New Roman"/>
                <a:cs typeface="Times New Roman"/>
              </a:rPr>
              <a:t>. K562s derived from a single cell biological replicates B &amp; C.</a:t>
            </a:r>
          </a:p>
          <a:p>
            <a:r>
              <a:rPr lang="en-US" sz="1400" dirty="0" smtClean="0">
                <a:latin typeface="Times New Roman"/>
                <a:cs typeface="Times New Roman"/>
              </a:rPr>
              <a:t>(a-c) Biological replicate B; (</a:t>
            </a:r>
            <a:r>
              <a:rPr lang="en-US" sz="1400" dirty="0" err="1" smtClean="0">
                <a:latin typeface="Times New Roman"/>
                <a:cs typeface="Times New Roman"/>
              </a:rPr>
              <a:t>d-f</a:t>
            </a:r>
            <a:r>
              <a:rPr lang="en-US" sz="1400" dirty="0" smtClean="0">
                <a:latin typeface="Times New Roman"/>
                <a:cs typeface="Times New Roman"/>
              </a:rPr>
              <a:t>) Biological replicate C. (a, </a:t>
            </a:r>
            <a:r>
              <a:rPr lang="en-US" sz="1400" dirty="0" err="1" smtClean="0">
                <a:latin typeface="Times New Roman"/>
                <a:cs typeface="Times New Roman"/>
              </a:rPr>
              <a:t>d</a:t>
            </a:r>
            <a:r>
              <a:rPr lang="en-US" sz="1400" dirty="0" smtClean="0">
                <a:latin typeface="Times New Roman"/>
                <a:cs typeface="Times New Roman"/>
              </a:rPr>
              <a:t>) Barcodes were counted and binned in Log 2 bins based on percentage (frequency) within the population, from least to greatest. The percentage of the barcodes in each bin is shown. Inset shows magnification of larger bins. (</a:t>
            </a:r>
            <a:r>
              <a:rPr lang="en-US" sz="1400" dirty="0" err="1" smtClean="0">
                <a:latin typeface="Times New Roman"/>
                <a:cs typeface="Times New Roman"/>
              </a:rPr>
              <a:t>b</a:t>
            </a:r>
            <a:r>
              <a:rPr lang="en-US" sz="1400" dirty="0" smtClean="0">
                <a:latin typeface="Times New Roman"/>
                <a:cs typeface="Times New Roman"/>
              </a:rPr>
              <a:t>, </a:t>
            </a:r>
            <a:r>
              <a:rPr lang="en-US" sz="1400" dirty="0" err="1" smtClean="0">
                <a:latin typeface="Times New Roman"/>
                <a:cs typeface="Times New Roman"/>
              </a:rPr>
              <a:t>e</a:t>
            </a:r>
            <a:r>
              <a:rPr lang="en-US" sz="1400" dirty="0" smtClean="0">
                <a:latin typeface="Times New Roman"/>
                <a:cs typeface="Times New Roman"/>
              </a:rPr>
              <a:t>) The percent of clones, ranked from most to least frequent plotted by what percent of the population they made up. (</a:t>
            </a:r>
            <a:r>
              <a:rPr lang="en-US" sz="1400" dirty="0" err="1" smtClean="0">
                <a:latin typeface="Times New Roman"/>
                <a:cs typeface="Times New Roman"/>
              </a:rPr>
              <a:t>c</a:t>
            </a:r>
            <a:r>
              <a:rPr lang="en-US" sz="1400" dirty="0" smtClean="0">
                <a:latin typeface="Times New Roman"/>
                <a:cs typeface="Times New Roman"/>
              </a:rPr>
              <a:t>, </a:t>
            </a:r>
            <a:r>
              <a:rPr lang="en-US" sz="1400" dirty="0" err="1" smtClean="0">
                <a:latin typeface="Times New Roman"/>
                <a:cs typeface="Times New Roman"/>
              </a:rPr>
              <a:t>f</a:t>
            </a:r>
            <a:r>
              <a:rPr lang="en-US" sz="1400" dirty="0" smtClean="0">
                <a:latin typeface="Times New Roman"/>
                <a:cs typeface="Times New Roman"/>
              </a:rPr>
              <a:t>) The percent of the population made up by the top indicated percentages of clones for each sample. </a:t>
            </a:r>
            <a:endParaRPr lang="en-US" sz="1400" dirty="0">
              <a:latin typeface="Times New Roman"/>
              <a:cs typeface="Times New Roman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76200"/>
            <a:ext cx="4985846" cy="647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090164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8819</TotalTime>
  <Words>127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Stanford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Porteus Lab</dc:creator>
  <cp:lastModifiedBy>Porteus Lab</cp:lastModifiedBy>
  <cp:revision>15</cp:revision>
  <cp:lastPrinted>2013-04-21T23:48:11Z</cp:lastPrinted>
  <dcterms:created xsi:type="dcterms:W3CDTF">2013-04-16T17:42:19Z</dcterms:created>
  <dcterms:modified xsi:type="dcterms:W3CDTF">2013-11-16T22:47:45Z</dcterms:modified>
</cp:coreProperties>
</file>