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3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7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3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2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94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939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18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4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7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16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F4E65-663C-4551-8B10-6651553D5D47}" type="datetimeFigureOut">
              <a:rPr lang="en-US" smtClean="0"/>
              <a:t>4/23/2014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BE72E-F896-4C59-AD0F-E31F47E4C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3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444385"/>
              </p:ext>
            </p:extLst>
          </p:nvPr>
        </p:nvGraphicFramePr>
        <p:xfrm>
          <a:off x="1371600" y="76200"/>
          <a:ext cx="7026275" cy="563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4" imgW="7081682" imgH="5689024" progId="Word.Document.12">
                  <p:embed/>
                </p:oleObj>
              </mc:Choice>
              <mc:Fallback>
                <p:oleObj name="Document" r:id="rId4" imgW="7081682" imgH="56890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71600" y="76200"/>
                        <a:ext cx="7026275" cy="563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150167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 S2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71600" y="5715000"/>
            <a:ext cx="7162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/>
              <a:t>FIG S2: Alignment of </a:t>
            </a:r>
            <a:r>
              <a:rPr lang="en-US" sz="1200" i="1" u="sng" dirty="0"/>
              <a:t>C. muridarum</a:t>
            </a:r>
            <a:r>
              <a:rPr lang="en-US" sz="1200" u="sng" dirty="0"/>
              <a:t> MOMP (</a:t>
            </a:r>
            <a:r>
              <a:rPr lang="en-US" sz="1200" i="1" u="sng" dirty="0" err="1"/>
              <a:t>ompA</a:t>
            </a:r>
            <a:r>
              <a:rPr lang="en-US" sz="1200" u="sng" dirty="0"/>
              <a:t>) from Nigg, CmVar001 and CmVar004.</a:t>
            </a:r>
            <a:endParaRPr lang="en-US" sz="1200" dirty="0"/>
          </a:p>
          <a:p>
            <a:r>
              <a:rPr lang="en-US" sz="1200" dirty="0"/>
              <a:t>Comparative genome sequence analyses of different variants showed 9 SNPs and </a:t>
            </a:r>
            <a:r>
              <a:rPr lang="en-US" sz="1200" dirty="0" err="1"/>
              <a:t>indels</a:t>
            </a:r>
            <a:r>
              <a:rPr lang="en-US" sz="1200" dirty="0"/>
              <a:t> in </a:t>
            </a:r>
            <a:r>
              <a:rPr lang="en-US" sz="1200" i="1" dirty="0" err="1"/>
              <a:t>ompA</a:t>
            </a:r>
            <a:r>
              <a:rPr lang="en-US" sz="1200" dirty="0"/>
              <a:t> gene which encodes MOMP protein. Conserved and novel cysteine residues are highlighted in red. Variable domains (VD1-4) are highlighted in blue. Amino acid deletions are highlighted in black</a:t>
            </a:r>
          </a:p>
        </p:txBody>
      </p:sp>
    </p:spTree>
    <p:extLst>
      <p:ext uri="{BB962C8B-B14F-4D97-AF65-F5344CB8AC3E}">
        <p14:creationId xmlns:p14="http://schemas.microsoft.com/office/powerpoint/2010/main" val="341324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PowerPoint Presentation</vt:lpstr>
    </vt:vector>
  </TitlesOfParts>
  <Company>UAMS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Rank, Roger G</dc:creator>
  <cp:lastModifiedBy>Rank, Roger G</cp:lastModifiedBy>
  <cp:revision>2</cp:revision>
  <dcterms:created xsi:type="dcterms:W3CDTF">2014-04-23T16:31:59Z</dcterms:created>
  <dcterms:modified xsi:type="dcterms:W3CDTF">2014-04-23T16:35:53Z</dcterms:modified>
</cp:coreProperties>
</file>