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8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nk, Roger G" initials="RGR" lastIdx="10" clrIdx="0"/>
  <p:cmAuthor id="1" name="Yeruva, Venkat laxmi" initials="YVL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8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07" autoAdjust="0"/>
    <p:restoredTop sz="94872" autoAdjust="0"/>
  </p:normalViewPr>
  <p:slideViewPr>
    <p:cSldViewPr>
      <p:cViewPr varScale="1">
        <p:scale>
          <a:sx n="127" d="100"/>
          <a:sy n="127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F9C5DD8B-373F-422C-B67F-2CC5C0F3A9E3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1F04F430-CAB7-4417-A4EF-313116707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44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61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69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5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2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7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0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5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2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3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8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261EB-4548-4F3B-9DC9-C637153B2514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87679-DFF8-477E-8759-48EBEEE5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96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50568"/>
              </p:ext>
            </p:extLst>
          </p:nvPr>
        </p:nvGraphicFramePr>
        <p:xfrm>
          <a:off x="1752600" y="1752599"/>
          <a:ext cx="5890951" cy="1647826"/>
        </p:xfrm>
        <a:graphic>
          <a:graphicData uri="http://schemas.openxmlformats.org/drawingml/2006/table">
            <a:tbl>
              <a:tblPr/>
              <a:tblGrid>
                <a:gridCol w="838200"/>
                <a:gridCol w="1493396"/>
                <a:gridCol w="1068843"/>
                <a:gridCol w="1245256"/>
                <a:gridCol w="1245256"/>
              </a:tblGrid>
              <a:tr h="32766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S1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Sequencing metrics for plaque variants and the original source culture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 </a:t>
                      </a:r>
                    </a:p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Reads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are mapped onto published </a:t>
                      </a:r>
                      <a:r>
                        <a:rPr lang="en-US" sz="10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</a:t>
                      </a:r>
                      <a:r>
                        <a:rPr lang="en-US" sz="10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muridarum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Nigg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genome (</a:t>
                      </a:r>
                      <a:r>
                        <a:rPr lang="en-US" sz="1000" b="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AE002160)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7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Isolate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Sequence Reads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Bases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Reads Mapped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Coverage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Var001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41,517,490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4,193,266,490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2669.59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Var001.1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48,300,792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4,878,379,992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84.55%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3838.83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Var002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53,870,408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5,440,911,208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87.63%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4437.77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Var003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47,414,250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4,788,839,250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85.22%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3798.72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Var004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45,255,580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4,570,813,580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3428.79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MoPn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48,556,254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4,904,181,654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4114.15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457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S1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045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30486</TotalTime>
  <Words>76</Words>
  <Application>Microsoft Office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Yeruva, Venkat laxmi</dc:creator>
  <cp:lastModifiedBy>Rank, Roger G</cp:lastModifiedBy>
  <cp:revision>228</cp:revision>
  <cp:lastPrinted>2014-04-21T15:42:42Z</cp:lastPrinted>
  <dcterms:created xsi:type="dcterms:W3CDTF">2013-09-10T20:40:02Z</dcterms:created>
  <dcterms:modified xsi:type="dcterms:W3CDTF">2014-04-23T16:32:55Z</dcterms:modified>
</cp:coreProperties>
</file>