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6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02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1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58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2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62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54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79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99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61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05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DDDF9-0884-4269-9674-E63586E0574B}" type="datetimeFigureOut">
              <a:rPr kumimoji="1" lang="ja-JP" altLang="en-US" smtClean="0"/>
              <a:t>2014/6/8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C665B-2656-45E2-95D8-E93E80DCCF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30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377284"/>
              </p:ext>
            </p:extLst>
          </p:nvPr>
        </p:nvGraphicFramePr>
        <p:xfrm>
          <a:off x="230660" y="1889212"/>
          <a:ext cx="8690918" cy="3037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469"/>
                <a:gridCol w="1602809"/>
                <a:gridCol w="685403"/>
                <a:gridCol w="685404"/>
                <a:gridCol w="5407833"/>
              </a:tblGrid>
              <a:tr h="205735">
                <a:tc>
                  <a:txBody>
                    <a:bodyPr/>
                    <a:lstStyle/>
                    <a:p>
                      <a:pPr algn="ctr" fontAlgn="b"/>
                      <a:endParaRPr lang="ja-JP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4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RANK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Variables used</a:t>
                      </a:r>
                      <a:b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</a:b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in the model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AUC of ROC</a:t>
                      </a:r>
                      <a:b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</a:b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(No validation)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AUC of ROC</a:t>
                      </a:r>
                      <a:b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</a:b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(LOOCV)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FORMULA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EtOHNH2,HyPro,Glu,3MeHis,Tyr,Trp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0.724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0.684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(-0.1452)+(-0.2230)ｘEtOHNH2+(-0.04637)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+(0.01303)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+(0.3524)ｘ3MeHis+(0.01250)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ｘTyr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+(-0.03093)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2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EtOHNH2,HyPro,Glu,3MeHis,Trp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0.714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0.680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(0.05087)+(-0.1723)ｘEtOHNH2+(-0.04263)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+(0.01487)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+(0.3359)ｘ3MeHis+(-0.02470)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3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EtOHNH2,Sar,HyPro,3MeHis,Tyr,Trp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0.719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0.679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(0.1183)+(-0.2385)ｘEtOHNH2+(-0.1620)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ｘSar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+(-0.04135)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+(0.4021)ｘ3MeHis+(0.01517)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ｘTyr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+(-0.02703)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EtOHNH2,Sar,HyPro,Glu,3MeHis,Trp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0.718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0.679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(0.1250)+(-0.1677)ｘEtOHNH2+(-0.1291)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ｘSar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+(-0.03767)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+(0.01453)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+(0.3556)ｘ3MeHis+(-0.02368)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5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EtOHNH2,HyPro,Leu,Glu,3MeHis,Trp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0.718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0.679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(0.1799)+(-0.1625)ｘEtOHNH2+(-0.04082)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+(-0.003652)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ｘLeu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+(0.01646)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+(0.3452)ｘ3MeHis+(-0.02123)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6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EtOHNH2,HyPro,Leu,Glu,3MeHis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0.714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0.678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(-0.2779)+(-0.1864)ｘEtOHNH2+(-0.04244)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+(-0.008625)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ｘLeu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+(0.01499)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+(0.3938)ｘ3MeHis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7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EtOHNH2,HyPro,Lys,Glu,3MeHis,Trp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0.716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0.678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(-0.1599)+(-0.1805)ｘEtOHNH2+(-0.04420)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+(0.002052)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ｘLys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+(0.01443)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+(0.3303)ｘ3MeHis+(-0.02628)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8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EtOHNH2,HyPro,Asp,3MeHis,Tyr,Trp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0.721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0.677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(-0.1534)+(-0.2277)ｘEtOHNH2+(-0.04921)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+(0.08864)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ｘAsp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+(0.3745)ｘ3MeHis+(0.01444)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ｘTyr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+(-0.02889)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9</a:t>
                      </a:r>
                      <a:endParaRPr lang="en-US" altLang="ja-JP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EtOHNH2,HyPro,Glu,3MeHis,Arg,Trp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0.720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0.676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(-0.2486)+(-0.1750)ｘEtOHNH2+(-0.04510)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+(0.01573)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+(0.3272)ｘ3MeHis+(0.003681)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ｘArg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+(-0.02536)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7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10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EtOHNH2,</a:t>
                      </a:r>
                      <a:r>
                        <a:rPr lang="el-GR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β-</a:t>
                      </a:r>
                      <a:r>
                        <a:rPr lang="en-US" sz="80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AIBA,HyPro,Glu,3MeHis,Trp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0.715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0.676 </a:t>
                      </a:r>
                      <a:endParaRPr lang="en-US" altLang="ja-JP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(0.08615)+(-0.1756)ｘEtOHNH2+(-0.01249)ｘ</a:t>
                      </a:r>
                      <a:r>
                        <a:rPr lang="el-GR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β-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AIBA+(-0.04249)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ｘHyPro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+(0.01468)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ｘGlu</a:t>
                      </a:r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+(0.3426)ｘ3MeHis+(-0.02475)</a:t>
                      </a:r>
                      <a:r>
                        <a:rPr lang="en-US" sz="80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ｘTrp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60638" y="1524170"/>
            <a:ext cx="7681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0" i="0" dirty="0" smtClean="0">
                <a:effectLst/>
                <a:latin typeface="Times New Roman" panose="02020603050405020304" pitchFamily="18" charset="0"/>
              </a:rPr>
              <a:t>Table</a:t>
            </a:r>
            <a:r>
              <a:rPr lang="ja-JP" altLang="en-US" sz="1200" b="0" i="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en-US" altLang="ja-JP" sz="1200" b="0" i="0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en-US" altLang="ja-JP" sz="1200" dirty="0" smtClean="0">
                <a:latin typeface="Times New Roman" panose="02020603050405020304" pitchFamily="18" charset="0"/>
              </a:rPr>
              <a:t>1</a:t>
            </a:r>
            <a:r>
              <a:rPr lang="en-US" altLang="ja-JP" sz="1200" b="0" i="0" dirty="0" smtClean="0">
                <a:effectLst/>
                <a:latin typeface="Times New Roman" panose="02020603050405020304" pitchFamily="18" charset="0"/>
              </a:rPr>
              <a:t>. The top ten models performance using ROC of AUC.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00871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376</Words>
  <Application>Microsoft Office PowerPoint</Application>
  <PresentationFormat>画面に合わせる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 Unicode MS</vt:lpstr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Shinji</dc:creator>
  <cp:lastModifiedBy>Shinji</cp:lastModifiedBy>
  <cp:revision>10</cp:revision>
  <dcterms:created xsi:type="dcterms:W3CDTF">2014-04-07T00:43:16Z</dcterms:created>
  <dcterms:modified xsi:type="dcterms:W3CDTF">2014-06-08T00:29:44Z</dcterms:modified>
</cp:coreProperties>
</file>