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79" y="3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2656" y="1691680"/>
            <a:ext cx="619268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CTTTTTTTCAGTTTAATTCCTGAATTTATTTATATTTATTTATTTTACTATATGACATTTTCAAATATTTATTTTGTATACCTTTTATTAATCTTGATTAATTAAATGATAATGTAACAAACTAACACACTATCATGTTATTGATTAAGTGATGATGTGATAGACTAACAATGTCACGTTATCACTGATTTAGACTAATGGGTATAAAAATAAAAGTTTGAAAATATTAAATAATAAAATAAAATAAAACATTCAGCTTTTGACCAGATAAATGACAGATTATTGTTTGAAATAGAAAATATTGAAACATCAATATGAAAACGGGTGCAGGTAACACTTTTTTCAGTTCATTGTGCTGGGTGTCTGTATTACATGCTAGCTGATCGTTACCCCCACCAAGGAAAGACATGGATTGGAGCTGTGAATCCAAACTTCCGAGAGACAAGCCTTCGGATCAGATACATTTCAGCCATGTACTGGTCCATCACTACCATGACCACTGTAGGTTATGGTGACCTCCACGCTGTCAACACCATAGAAATGATCTTCATTATTTTCTACATGCTCTTTAACCTTGGCCTAACTGCTTACTTGATTGGTAACATGACAAATCTTGTTGTTGAAGGAACTCGCCGTACCATGGAGTTTAGAAATAGCATTGAAGCAGCATCAAATTTTGTGTGCCGAAATCGGTTGCCTCCAAGGTTAAAAGAGCAGATCTTGGCTTACATGTGCTTAAGATTTAAGGCAGAGAGCTTGAACCAGCATCAGCTTATTGAACAGCTTCCGAAGTCGATTTGCAAAAGCATCTGCCAGCATTTGTTTTTTGCAACTGTAGAGAAAGTCTATCTTTTCAAAGGCGTCTCAAAAGAAATTATTTTGTCCCTGGTTGCAAAAATGAAGGCAGAATACATACCACCCAGAGAGGATGTTATCATGCAAAATGAAGCACCAGATGATGTTTACATAATAGTCTCTGGCGAAGTGGAGATCCTCGATACTGAAACGGAGAAAGAAAGAATTTTAGGGACTCTACATACTGGGGAAATGTTTGGAGAGTTTGGTGCACTTTGTTGTAGACCTCAGAGCCTTACCTACAGAACCAAGACTCTCACACAGCTCCTGAGACTCAAGACCAATACTCTTCTAGAAGCAATGCAGATTAAAAGAGAAGATAACATACAAATACTCAAAAATTTTCTTCAGCATTTCAAGCAGGTTAAGGATCTGAGTATCAAAGATTTGATGGTGGAGAACGTAGAAGAAGAGGACCCTAACATGGCTGTGAACTTGCTAACTGTGGCAAGCACTGGCAATGCTGCTTTTCTTGAGGAGCTTCTAAGAGCAGGTTTGGATCCTGACATTGGAGACTCCAAAGGGAAAACTCCATTGCACATAGCAGCATCAAATGGGCATGAAGGGTGTGTTAAAGTCTTACTCAAGCATGCATGCAACATGCATATAAAAGACATGAATGGTAACACTGCACTATGGGATGCTATAGCATCAAAACATTACTCAATATTCCGGATCCTCTTCCAGCTTTCTGCTCTCTCTGATCCAAACATAGCAGGCGATCTCATGTGTACAGCAGCAAAAAGAAATGAACTAACAGTGATGACCGATCTTCTAAGGCAAGGACTAAACGTTGACTCCAAAGATCACCGTGATACAACTGCAATCCAAATTGCCATGGCCGAAAATCATGTTGACATGGTTCAGTTGCTTGTCATGAATGGTGCTGATGTCTCTGATGTGCATAACCATGAATTTTGTTCATCCACCTTAAATGAAATGCTGCAGAAGCGTGAAATTGGGCATCTAATTAATGTAACTGAGGTCATGCTCAGTGAAGTTGTATTAAAAGGGAGACATCAAGAGCAGGAGCACAATGGAGGAAGATCTAATAGTGGACTAAAGTTTCCAAGGGTAAGCATATATAGAGGTCACCCTGTAGTTAGAAGAGAAAAATGTTCCATGGAAGCTGGGAAGCTAATAAGGTTGCCTGATTCAATAGAGGAACTAAAAACTATTGCAGGTGAAAAATTTGGGTTTGATGCAAAAGATGCAATGGTGACAAATGAAGAAGGAGCTGAAATAGACTCCGTTGATGTGATCAGAGATAATGACAAACTTTTTTTTTGTTGGATAAGCTGAGATGCGAAAATGTCAAGTGTAAATATATATATAATCTCGCACAACAGATTTACTTAGATGTTTCTTT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6712" y="1266071"/>
            <a:ext cx="819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Figure S1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2656" y="7236296"/>
            <a:ext cx="37630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S1. 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Sequence of </a:t>
            </a:r>
            <a:r>
              <a:rPr lang="en-US" altLang="zh-CN" sz="1200" b="1" i="1" dirty="0" smtClean="0">
                <a:latin typeface="Times New Roman" pitchFamily="18" charset="0"/>
                <a:cs typeface="Times New Roman" pitchFamily="18" charset="0"/>
              </a:rPr>
              <a:t>GmAKT2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 full-length </a:t>
            </a:r>
            <a:r>
              <a:rPr lang="en-US" altLang="zh-CN" sz="1200" b="1" dirty="0" err="1" smtClean="0">
                <a:latin typeface="Times New Roman" pitchFamily="18" charset="0"/>
                <a:cs typeface="Times New Roman" pitchFamily="18" charset="0"/>
              </a:rPr>
              <a:t>cDNA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altLang="zh-C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899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6712" y="1266071"/>
            <a:ext cx="819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Figure S2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6632" y="4067944"/>
            <a:ext cx="66967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S2.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Amount 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of SMV RNA.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Ten-day-old soybean plants in low-K soil with unrolled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unifoliate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leaves were mechanically inoculated with SMV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G7, G3 or buffer (Mock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Soybean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trifoliate leaves were sampled at 14 and 28 DAI to extract total RNA for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-PCR analysis of SMV. Transcript levels were calculated using the formula 2</a:t>
            </a:r>
            <a:r>
              <a:rPr lang="en-US" altLang="zh-CN" sz="1200" baseline="30000" dirty="0">
                <a:latin typeface="Times New Roman" pitchFamily="18" charset="0"/>
                <a:cs typeface="Times New Roman" pitchFamily="18" charset="0"/>
              </a:rPr>
              <a:t>-ΔCt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for the expression levels relative to </a:t>
            </a:r>
            <a:r>
              <a:rPr lang="en-US" altLang="zh-CN" sz="1200" i="1" dirty="0" err="1">
                <a:latin typeface="Times New Roman" pitchFamily="18" charset="0"/>
                <a:cs typeface="Times New Roman" pitchFamily="18" charset="0"/>
              </a:rPr>
              <a:t>GmACTIN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. Data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represent means of four biological replicates with error bars indicating SD. </a:t>
            </a:r>
          </a:p>
        </p:txBody>
      </p:sp>
      <p:pic>
        <p:nvPicPr>
          <p:cNvPr id="4" name="Picture 2" descr="C:\Documents and Settings\Administrator\桌面\图片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840" y="1907704"/>
            <a:ext cx="2524125" cy="192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727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桌面\图片1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824" y="1694728"/>
            <a:ext cx="2880000" cy="2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6712" y="1334688"/>
            <a:ext cx="819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S3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9502" y="4127004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S3. 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Phylogenetic analysis of soybean and </a:t>
            </a:r>
            <a:r>
              <a:rPr lang="en-US" altLang="zh-CN" sz="1200" b="1" i="1" dirty="0">
                <a:latin typeface="Times New Roman" pitchFamily="18" charset="0"/>
                <a:cs typeface="Times New Roman" pitchFamily="18" charset="0"/>
              </a:rPr>
              <a:t>Arabidopsis Shaker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 family proteins.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tree was obtained using the whole alignment and distance method. GmAKT2 and AtAKT2 formed a separate branch. The bar indicates the mean distance of 0.1 changes per amino acid residue.</a:t>
            </a:r>
            <a:endParaRPr lang="zh-CN" altLang="zh-C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489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143</Words>
  <Application>Microsoft Office PowerPoint</Application>
  <PresentationFormat>全屏显示(4:3)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</cp:lastModifiedBy>
  <cp:revision>34</cp:revision>
  <dcterms:modified xsi:type="dcterms:W3CDTF">2014-05-13T11:49:21Z</dcterms:modified>
</cp:coreProperties>
</file>