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3" descr="Description: C:\Users\ws\Desktop\AD sp\CD4副本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0000" cy="691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620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ws</dc:creator>
  <cp:lastModifiedBy>ws</cp:lastModifiedBy>
  <cp:revision>1</cp:revision>
  <dcterms:created xsi:type="dcterms:W3CDTF">2014-04-04T04:11:49Z</dcterms:created>
  <dcterms:modified xsi:type="dcterms:W3CDTF">2014-04-04T04:12:30Z</dcterms:modified>
</cp:coreProperties>
</file>