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80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68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22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055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660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43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58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53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03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63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15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6399E-BD07-4983-8B58-E774020B510E}" type="datetimeFigureOut">
              <a:rPr lang="zh-CN" altLang="en-US" smtClean="0"/>
              <a:t>2014/4/4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200B6-13F0-4ADD-BBF9-60CE9D3FAD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05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2" descr="Description: C:\Users\ws\Desktop\AD sp\pb副本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0000" cy="706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633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ws</dc:creator>
  <cp:lastModifiedBy>ws</cp:lastModifiedBy>
  <cp:revision>1</cp:revision>
  <dcterms:created xsi:type="dcterms:W3CDTF">2014-04-04T04:10:35Z</dcterms:created>
  <dcterms:modified xsi:type="dcterms:W3CDTF">2014-04-04T04:11:31Z</dcterms:modified>
</cp:coreProperties>
</file>