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2202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B904-5E6F-4D68-BF92-A469FF1F1E9A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DE062-3F33-487E-AC34-9CE7E9B7B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B904-5E6F-4D68-BF92-A469FF1F1E9A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DE062-3F33-487E-AC34-9CE7E9B7B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B904-5E6F-4D68-BF92-A469FF1F1E9A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DE062-3F33-487E-AC34-9CE7E9B7B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B904-5E6F-4D68-BF92-A469FF1F1E9A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DE062-3F33-487E-AC34-9CE7E9B7B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B904-5E6F-4D68-BF92-A469FF1F1E9A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DE062-3F33-487E-AC34-9CE7E9B7B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B904-5E6F-4D68-BF92-A469FF1F1E9A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DE062-3F33-487E-AC34-9CE7E9B7B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B904-5E6F-4D68-BF92-A469FF1F1E9A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DE062-3F33-487E-AC34-9CE7E9B7B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B904-5E6F-4D68-BF92-A469FF1F1E9A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DE062-3F33-487E-AC34-9CE7E9B7B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B904-5E6F-4D68-BF92-A469FF1F1E9A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DE062-3F33-487E-AC34-9CE7E9B7B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B904-5E6F-4D68-BF92-A469FF1F1E9A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DE062-3F33-487E-AC34-9CE7E9B7B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B904-5E6F-4D68-BF92-A469FF1F1E9A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DE062-3F33-487E-AC34-9CE7E9B7B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6B904-5E6F-4D68-BF92-A469FF1F1E9A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DE062-3F33-487E-AC34-9CE7E9B7B7A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up Fig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9545" y="1447800"/>
            <a:ext cx="6138910" cy="6248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" y="914400"/>
            <a:ext cx="6324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Supplementary Figure 1 – Mapped </a:t>
            </a:r>
            <a:r>
              <a:rPr lang="en-US" sz="1200" b="1" dirty="0" err="1"/>
              <a:t>contigs</a:t>
            </a:r>
            <a:r>
              <a:rPr lang="en-US" sz="1200" b="1" dirty="0"/>
              <a:t> from reassembled paired end reads </a:t>
            </a:r>
            <a:r>
              <a:rPr lang="en-US" sz="1200" b="1" dirty="0" smtClean="0"/>
              <a:t>to the cranberry</a:t>
            </a:r>
          </a:p>
          <a:p>
            <a:r>
              <a:rPr lang="en-US" sz="1200" b="1" dirty="0" smtClean="0"/>
              <a:t> </a:t>
            </a:r>
            <a:r>
              <a:rPr lang="en-US" sz="1200" b="1" dirty="0"/>
              <a:t>mitochondrial </a:t>
            </a:r>
            <a:r>
              <a:rPr lang="en-US" sz="1200" b="1" dirty="0" smtClean="0"/>
              <a:t>genome</a:t>
            </a:r>
            <a:endParaRPr 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17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Jim</dc:creator>
  <cp:lastModifiedBy>Jim</cp:lastModifiedBy>
  <cp:revision>1</cp:revision>
  <dcterms:created xsi:type="dcterms:W3CDTF">2014-01-07T19:41:35Z</dcterms:created>
  <dcterms:modified xsi:type="dcterms:W3CDTF">2014-01-07T19:45:55Z</dcterms:modified>
</cp:coreProperties>
</file>