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23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6902-0702-4F00-B0B3-F588F2AED5D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910D-852E-4AF4-91E4-F81BC71D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4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6902-0702-4F00-B0B3-F588F2AED5D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910D-852E-4AF4-91E4-F81BC71D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98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6902-0702-4F00-B0B3-F588F2AED5D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910D-852E-4AF4-91E4-F81BC71D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47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6902-0702-4F00-B0B3-F588F2AED5D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910D-852E-4AF4-91E4-F81BC71D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29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6902-0702-4F00-B0B3-F588F2AED5D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910D-852E-4AF4-91E4-F81BC71D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9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6902-0702-4F00-B0B3-F588F2AED5D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910D-852E-4AF4-91E4-F81BC71D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90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6902-0702-4F00-B0B3-F588F2AED5D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910D-852E-4AF4-91E4-F81BC71D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50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6902-0702-4F00-B0B3-F588F2AED5D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910D-852E-4AF4-91E4-F81BC71D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32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6902-0702-4F00-B0B3-F588F2AED5D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910D-852E-4AF4-91E4-F81BC71D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2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6902-0702-4F00-B0B3-F588F2AED5D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910D-852E-4AF4-91E4-F81BC71D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6902-0702-4F00-B0B3-F588F2AED5D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910D-852E-4AF4-91E4-F81BC71D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52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36902-0702-4F00-B0B3-F588F2AED5D5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2910D-852E-4AF4-91E4-F81BC71D6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3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72200" y="878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Supplementary Figure 1</a:t>
            </a:r>
            <a:endParaRPr lang="en-U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Bill\Desktop\Lab Stuff\Data pictures\EMSA\Ral1\12-8-12 redo of EMSA figures cropped 3.bmp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568" y="1940457"/>
            <a:ext cx="1415739" cy="3229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74136" y="5143500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5143500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11748" y="5143500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0580" y="5148590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4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097482"/>
              </p:ext>
            </p:extLst>
          </p:nvPr>
        </p:nvGraphicFramePr>
        <p:xfrm>
          <a:off x="3691327" y="1397613"/>
          <a:ext cx="1441980" cy="499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495"/>
                <a:gridCol w="360495"/>
                <a:gridCol w="360495"/>
                <a:gridCol w="360495"/>
              </a:tblGrid>
              <a:tr h="24939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7031" marR="37031" marT="18509" marB="185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1.7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7031" marR="37031" marT="18509" marB="185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0.1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7031" marR="37031" marT="18509" marB="185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0.1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7031" marR="37031" marT="18509" marB="18509" anchor="ctr"/>
                </a:tc>
              </a:tr>
              <a:tr h="24939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1.7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7031" marR="37031" marT="18509" marB="185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1.7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7031" marR="37031" marT="18509" marB="185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1.7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7031" marR="37031" marT="18509" marB="185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7031" marR="37031" marT="18509" marB="18509"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44062" y="2426499"/>
            <a:ext cx="94592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SsoRal1 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178272" y="2795880"/>
            <a:ext cx="31799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35535" y="4917258"/>
            <a:ext cx="781760" cy="2112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ssDNA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187935" y="4894264"/>
            <a:ext cx="31799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187935" y="2307109"/>
            <a:ext cx="31799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58"/>
          <p:cNvSpPr txBox="1"/>
          <p:nvPr/>
        </p:nvSpPr>
        <p:spPr>
          <a:xfrm>
            <a:off x="5146337" y="1379720"/>
            <a:ext cx="1178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SsoRal1 </a:t>
            </a:r>
            <a:r>
              <a:rPr lang="en-US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µM)</a:t>
            </a:r>
            <a:endParaRPr lang="en-US" sz="11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58"/>
          <p:cNvSpPr txBox="1"/>
          <p:nvPr/>
        </p:nvSpPr>
        <p:spPr>
          <a:xfrm>
            <a:off x="5142965" y="1627466"/>
            <a:ext cx="11816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SsoRadA</a:t>
            </a:r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(µM)</a:t>
            </a:r>
            <a:endParaRPr lang="en-US" sz="11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187935" y="2203613"/>
            <a:ext cx="31799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50964" y="2051213"/>
            <a:ext cx="94592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SsoRadA 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5496267" y="2307109"/>
            <a:ext cx="0" cy="4887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2458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26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chaseltine</dc:creator>
  <cp:lastModifiedBy>chaseltine</cp:lastModifiedBy>
  <cp:revision>1</cp:revision>
  <dcterms:created xsi:type="dcterms:W3CDTF">2013-01-06T17:59:33Z</dcterms:created>
  <dcterms:modified xsi:type="dcterms:W3CDTF">2013-01-08T22:02:11Z</dcterms:modified>
</cp:coreProperties>
</file>