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6656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97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865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555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8521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41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04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8141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72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1762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57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18011-A273-49BA-AAB1-592AAEE6E505}" type="datetimeFigureOut">
              <a:rPr lang="en-US" smtClean="0"/>
              <a:t>4/9/2014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5650C-3F21-4307-BBBA-B47A1F91EE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528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70108"/>
            <a:ext cx="7761969" cy="6435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6867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Alyssa Murphy</dc:creator>
  <cp:lastModifiedBy>Alyssa Murphy</cp:lastModifiedBy>
  <cp:revision>1</cp:revision>
  <dcterms:created xsi:type="dcterms:W3CDTF">2014-04-09T20:46:12Z</dcterms:created>
  <dcterms:modified xsi:type="dcterms:W3CDTF">2014-04-09T20:46:55Z</dcterms:modified>
</cp:coreProperties>
</file>