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2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e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Relationship Id="rId9" Type="http://schemas.openxmlformats.org/officeDocument/2006/relationships/image" Target="../media/image9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0707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707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901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00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78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7091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484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32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79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313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498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6D8D2E-E932-4BF7-9C1C-0AE807DE740C}" type="datetimeFigureOut">
              <a:rPr lang="en-US" smtClean="0"/>
              <a:t>2/3/2014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839686-13DA-411C-B8BC-7A9CD38E7E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418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1.e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839" y="0"/>
            <a:ext cx="15199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cs typeface="Arial" charset="0"/>
              </a:rPr>
              <a:t>Figure </a:t>
            </a:r>
            <a:r>
              <a:rPr lang="en-US" altLang="en-US" sz="2400" dirty="0" smtClean="0">
                <a:solidFill>
                  <a:srgbClr val="000000"/>
                </a:solidFill>
                <a:cs typeface="Arial" charset="0"/>
              </a:rPr>
              <a:t>S1</a:t>
            </a:r>
            <a:endParaRPr lang="en-US" alt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762000" y="985837"/>
            <a:ext cx="3889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cs typeface="Arial" charset="0"/>
              </a:rPr>
              <a:t>A</a:t>
            </a:r>
          </a:p>
        </p:txBody>
      </p:sp>
      <p:sp>
        <p:nvSpPr>
          <p:cNvPr id="6" name="TextBox 2"/>
          <p:cNvSpPr txBox="1">
            <a:spLocks noChangeArrowheads="1"/>
          </p:cNvSpPr>
          <p:nvPr/>
        </p:nvSpPr>
        <p:spPr bwMode="auto">
          <a:xfrm>
            <a:off x="762000" y="3276600"/>
            <a:ext cx="389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>
                <a:solidFill>
                  <a:srgbClr val="000000"/>
                </a:solidFill>
                <a:cs typeface="Arial" charset="0"/>
              </a:rPr>
              <a:t>B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7297336"/>
              </p:ext>
            </p:extLst>
          </p:nvPr>
        </p:nvGraphicFramePr>
        <p:xfrm>
          <a:off x="1056697" y="3717925"/>
          <a:ext cx="6048375" cy="2987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2" name="Prism Project" r:id="rId3" imgW="6048000" imgH="2988000" progId="Prism5.Document">
                  <p:embed/>
                </p:oleObj>
              </mc:Choice>
              <mc:Fallback>
                <p:oleObj name="Prism Project" r:id="rId3" imgW="6048000" imgH="298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6697" y="3717925"/>
                        <a:ext cx="6048375" cy="2987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Box 5"/>
          <p:cNvSpPr txBox="1">
            <a:spLocks noChangeArrowheads="1"/>
          </p:cNvSpPr>
          <p:nvPr/>
        </p:nvSpPr>
        <p:spPr bwMode="auto">
          <a:xfrm rot="16200000">
            <a:off x="3368715" y="1463675"/>
            <a:ext cx="696912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/>
              <a:t>THP-1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1436454" y="1549400"/>
            <a:ext cx="5270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 dirty="0"/>
              <a:t>CMS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571864" y="1456532"/>
            <a:ext cx="71278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/>
              <a:t>MV4-11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 rot="16200000">
            <a:off x="2872622" y="1348582"/>
            <a:ext cx="928687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/>
              <a:t>OCI-AML3</a:t>
            </a: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 rot="16200000">
            <a:off x="1889308" y="1566863"/>
            <a:ext cx="49212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/>
              <a:t>CTS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 rot="16200000">
            <a:off x="3875128" y="1512888"/>
            <a:ext cx="600075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/>
              <a:t>U-937</a:t>
            </a: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 rot="16200000">
            <a:off x="2126785" y="1373981"/>
            <a:ext cx="877888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/>
              <a:t>MOLM-13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 rot="16200000">
            <a:off x="4207709" y="1464469"/>
            <a:ext cx="6969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/>
              <a:t>HL-60</a:t>
            </a:r>
          </a:p>
        </p:txBody>
      </p:sp>
      <p:graphicFrame>
        <p:nvGraphicFramePr>
          <p:cNvPr id="15" name="Objec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22204029"/>
              </p:ext>
            </p:extLst>
          </p:nvPr>
        </p:nvGraphicFramePr>
        <p:xfrm>
          <a:off x="1448645" y="1928222"/>
          <a:ext cx="324636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3" name="Image" r:id="rId5" imgW="3265560" imgH="266760" progId="Photoshop.Image.5">
                  <p:embed/>
                </p:oleObj>
              </mc:Choice>
              <mc:Fallback>
                <p:oleObj name="Image" r:id="rId5" imgW="3265560" imgH="266760" progId="Photoshop.Image.5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448645" y="1928222"/>
                        <a:ext cx="324636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9923342"/>
              </p:ext>
            </p:extLst>
          </p:nvPr>
        </p:nvGraphicFramePr>
        <p:xfrm>
          <a:off x="1447800" y="2196755"/>
          <a:ext cx="324636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4" name="Image" r:id="rId7" imgW="3278160" imgH="393840" progId="Photoshop.Image.5">
                  <p:embed/>
                </p:oleObj>
              </mc:Choice>
              <mc:Fallback>
                <p:oleObj name="Image" r:id="rId7" imgW="3278160" imgH="393840" progId="Photoshop.Image.5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447800" y="2196755"/>
                        <a:ext cx="324636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44318156"/>
              </p:ext>
            </p:extLst>
          </p:nvPr>
        </p:nvGraphicFramePr>
        <p:xfrm>
          <a:off x="1447910" y="2495457"/>
          <a:ext cx="324636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5" name="Image" r:id="rId9" imgW="3240360" imgH="241200" progId="Photoshop.Image.5">
                  <p:embed/>
                </p:oleObj>
              </mc:Choice>
              <mc:Fallback>
                <p:oleObj name="Image" r:id="rId9" imgW="3240360" imgH="241200" progId="Photoshop.Image.5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447910" y="2495457"/>
                        <a:ext cx="324636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77126285"/>
              </p:ext>
            </p:extLst>
          </p:nvPr>
        </p:nvGraphicFramePr>
        <p:xfrm>
          <a:off x="1456855" y="2793993"/>
          <a:ext cx="3246368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6" name="Image" r:id="rId11" imgW="3303720" imgH="355680" progId="Photoshop.Image.5">
                  <p:embed/>
                </p:oleObj>
              </mc:Choice>
              <mc:Fallback>
                <p:oleObj name="Image" r:id="rId11" imgW="3303720" imgH="355680" progId="Photoshop.Image.5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456855" y="2793993"/>
                        <a:ext cx="3246368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"/>
          <p:cNvSpPr txBox="1">
            <a:spLocks noChangeArrowheads="1"/>
          </p:cNvSpPr>
          <p:nvPr/>
        </p:nvSpPr>
        <p:spPr bwMode="auto">
          <a:xfrm>
            <a:off x="6519903" y="1885634"/>
            <a:ext cx="560387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hangingPunct="1"/>
            <a:r>
              <a:rPr lang="en-US" altLang="en-US" sz="1200" b="1" dirty="0"/>
              <a:t>Bcl-2</a:t>
            </a:r>
          </a:p>
        </p:txBody>
      </p:sp>
      <p:sp>
        <p:nvSpPr>
          <p:cNvPr id="20" name="TextBox 38"/>
          <p:cNvSpPr txBox="1">
            <a:spLocks noChangeArrowheads="1"/>
          </p:cNvSpPr>
          <p:nvPr/>
        </p:nvSpPr>
        <p:spPr bwMode="auto">
          <a:xfrm>
            <a:off x="6519903" y="2198217"/>
            <a:ext cx="6540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hangingPunct="1"/>
            <a:r>
              <a:rPr lang="en-US" altLang="en-US" sz="1200" b="1" dirty="0" err="1"/>
              <a:t>Bcl-xL</a:t>
            </a:r>
            <a:endParaRPr lang="en-US" altLang="en-US" sz="1200" b="1" dirty="0"/>
          </a:p>
        </p:txBody>
      </p:sp>
      <p:sp>
        <p:nvSpPr>
          <p:cNvPr id="21" name="TextBox 39"/>
          <p:cNvSpPr txBox="1">
            <a:spLocks noChangeArrowheads="1"/>
          </p:cNvSpPr>
          <p:nvPr/>
        </p:nvSpPr>
        <p:spPr bwMode="auto">
          <a:xfrm>
            <a:off x="6519903" y="2460150"/>
            <a:ext cx="5778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hangingPunct="1"/>
            <a:r>
              <a:rPr lang="en-US" altLang="en-US" sz="1200" b="1" dirty="0"/>
              <a:t>Mcl-1</a:t>
            </a:r>
          </a:p>
        </p:txBody>
      </p:sp>
      <p:sp>
        <p:nvSpPr>
          <p:cNvPr id="22" name="TextBox 40"/>
          <p:cNvSpPr txBox="1">
            <a:spLocks noChangeArrowheads="1"/>
          </p:cNvSpPr>
          <p:nvPr/>
        </p:nvSpPr>
        <p:spPr bwMode="auto">
          <a:xfrm>
            <a:off x="6519903" y="2756038"/>
            <a:ext cx="6889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hangingPunct="1"/>
            <a:r>
              <a:rPr lang="el-GR" altLang="en-US" sz="1200" b="1" dirty="0"/>
              <a:t>β</a:t>
            </a:r>
            <a:r>
              <a:rPr lang="en-US" altLang="en-US" sz="1200" b="1" dirty="0"/>
              <a:t>-actin</a:t>
            </a:r>
          </a:p>
        </p:txBody>
      </p:sp>
      <p:cxnSp>
        <p:nvCxnSpPr>
          <p:cNvPr id="23" name="Straight Arrow Connector 22"/>
          <p:cNvCxnSpPr/>
          <p:nvPr/>
        </p:nvCxnSpPr>
        <p:spPr bwMode="auto">
          <a:xfrm flipH="1">
            <a:off x="6358131" y="2018416"/>
            <a:ext cx="2160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6358131" y="2332091"/>
            <a:ext cx="2160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Straight Arrow Connector 24"/>
          <p:cNvCxnSpPr/>
          <p:nvPr/>
        </p:nvCxnSpPr>
        <p:spPr bwMode="auto">
          <a:xfrm flipH="1">
            <a:off x="6358131" y="2602009"/>
            <a:ext cx="2160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/>
          <p:nvPr/>
        </p:nvCxnSpPr>
        <p:spPr bwMode="auto">
          <a:xfrm flipH="1">
            <a:off x="6358131" y="2886837"/>
            <a:ext cx="2160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7" name="Text Box 6"/>
          <p:cNvSpPr txBox="1">
            <a:spLocks noChangeArrowheads="1"/>
          </p:cNvSpPr>
          <p:nvPr/>
        </p:nvSpPr>
        <p:spPr bwMode="auto">
          <a:xfrm rot="16200000">
            <a:off x="5880099" y="1552429"/>
            <a:ext cx="527050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 dirty="0"/>
              <a:t>CMS</a:t>
            </a:r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 rot="16200000">
            <a:off x="4600577" y="1456458"/>
            <a:ext cx="696912" cy="277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 dirty="0" smtClean="0"/>
              <a:t>CMK</a:t>
            </a:r>
            <a:endParaRPr lang="en-US" altLang="en-US" sz="1200" b="1" dirty="0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 rot="16200000">
            <a:off x="5094373" y="1542228"/>
            <a:ext cx="52610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 dirty="0" smtClean="0"/>
              <a:t>CMY</a:t>
            </a:r>
            <a:endParaRPr lang="en-US" altLang="en-US" sz="1200" b="1" dirty="0"/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 rot="16200000">
            <a:off x="5395120" y="1457252"/>
            <a:ext cx="696913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algn="just" eaLnBrk="1" hangingPunct="1"/>
            <a:r>
              <a:rPr lang="en-US" altLang="en-US" sz="1200" b="1" dirty="0" smtClean="0"/>
              <a:t>NB4</a:t>
            </a:r>
            <a:endParaRPr lang="en-US" altLang="en-US" sz="1200" b="1" dirty="0"/>
          </a:p>
        </p:txBody>
      </p:sp>
      <p:graphicFrame>
        <p:nvGraphicFramePr>
          <p:cNvPr id="3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5872041"/>
              </p:ext>
            </p:extLst>
          </p:nvPr>
        </p:nvGraphicFramePr>
        <p:xfrm>
          <a:off x="4751666" y="2794099"/>
          <a:ext cx="16002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7" name="Image" r:id="rId13" imgW="591120" imgH="94320" progId="Photoshop.Image.5">
                  <p:embed/>
                </p:oleObj>
              </mc:Choice>
              <mc:Fallback>
                <p:oleObj name="Image" r:id="rId13" imgW="591120" imgH="94320" progId="Photoshop.Image.5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751666" y="2794099"/>
                        <a:ext cx="16002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3604158"/>
              </p:ext>
            </p:extLst>
          </p:nvPr>
        </p:nvGraphicFramePr>
        <p:xfrm>
          <a:off x="4748176" y="2494155"/>
          <a:ext cx="16002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8" name="Image" r:id="rId15" imgW="554760" imgH="54720" progId="Photoshop.Image.5">
                  <p:embed/>
                </p:oleObj>
              </mc:Choice>
              <mc:Fallback>
                <p:oleObj name="Image" r:id="rId15" imgW="554760" imgH="54720" progId="Photoshop.Image.5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748176" y="2494155"/>
                        <a:ext cx="16002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bjec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088383"/>
              </p:ext>
            </p:extLst>
          </p:nvPr>
        </p:nvGraphicFramePr>
        <p:xfrm>
          <a:off x="4753540" y="2212602"/>
          <a:ext cx="16002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9" name="Image" r:id="rId17" imgW="585360" imgH="82080" progId="Photoshop.Image.5">
                  <p:embed/>
                </p:oleObj>
              </mc:Choice>
              <mc:Fallback>
                <p:oleObj name="Image" r:id="rId17" imgW="585360" imgH="82080" progId="Photoshop.Image.5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753540" y="2212602"/>
                        <a:ext cx="16002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8022574"/>
              </p:ext>
            </p:extLst>
          </p:nvPr>
        </p:nvGraphicFramePr>
        <p:xfrm>
          <a:off x="4753365" y="1928222"/>
          <a:ext cx="16002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0" name="Image" r:id="rId19" imgW="576000" imgH="66960" progId="Photoshop.Image.5">
                  <p:embed/>
                </p:oleObj>
              </mc:Choice>
              <mc:Fallback>
                <p:oleObj name="Image" r:id="rId19" imgW="576000" imgH="66960" progId="Photoshop.Image.5">
                  <p:embed/>
                  <p:pic>
                    <p:nvPicPr>
                      <p:cNvPr id="0" name=""/>
                      <p:cNvPicPr preferRelativeResize="0"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4753365" y="1928222"/>
                        <a:ext cx="1600200" cy="228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82509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479180"/>
              </p:ext>
            </p:extLst>
          </p:nvPr>
        </p:nvGraphicFramePr>
        <p:xfrm>
          <a:off x="4876800" y="3825875"/>
          <a:ext cx="3887788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Prism Project" r:id="rId3" imgW="3888000" imgH="2880000" progId="Prism5.Document">
                  <p:embed/>
                </p:oleObj>
              </mc:Choice>
              <mc:Fallback>
                <p:oleObj name="Prism Project" r:id="rId3" imgW="3888000" imgH="288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876800" y="3825875"/>
                        <a:ext cx="3887788" cy="287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144463" y="3581400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cs typeface="Arial" charset="0"/>
              </a:rPr>
              <a:t>D</a:t>
            </a:r>
            <a:endParaRPr lang="en-US" altLang="en-US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4639350" y="3576935"/>
            <a:ext cx="3898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cs typeface="Arial" charset="0"/>
              </a:rPr>
              <a:t>E</a:t>
            </a:r>
            <a:endParaRPr lang="en-US" altLang="en-US" sz="2400" dirty="0">
              <a:solidFill>
                <a:srgbClr val="000000"/>
              </a:solidFill>
              <a:cs typeface="Arial" charset="0"/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7502765"/>
              </p:ext>
            </p:extLst>
          </p:nvPr>
        </p:nvGraphicFramePr>
        <p:xfrm>
          <a:off x="381000" y="3810000"/>
          <a:ext cx="3959225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Prism Project" r:id="rId5" imgW="3960000" imgH="2880000" progId="Prism5.Document">
                  <p:embed/>
                </p:oleObj>
              </mc:Choice>
              <mc:Fallback>
                <p:oleObj name="Prism Project" r:id="rId5" imgW="3960000" imgH="2880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81000" y="3810000"/>
                        <a:ext cx="3959225" cy="28797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9397709"/>
              </p:ext>
            </p:extLst>
          </p:nvPr>
        </p:nvGraphicFramePr>
        <p:xfrm>
          <a:off x="744538" y="-533400"/>
          <a:ext cx="7235825" cy="4427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Prism Project" r:id="rId7" imgW="7236000" imgH="4428000" progId="Prism5.Document">
                  <p:embed/>
                </p:oleObj>
              </mc:Choice>
              <mc:Fallback>
                <p:oleObj name="Prism Project" r:id="rId7" imgW="7236000" imgH="442800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4538" y="-533400"/>
                        <a:ext cx="7235825" cy="4427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2"/>
          <p:cNvSpPr txBox="1">
            <a:spLocks noChangeArrowheads="1"/>
          </p:cNvSpPr>
          <p:nvPr/>
        </p:nvSpPr>
        <p:spPr bwMode="auto">
          <a:xfrm>
            <a:off x="144463" y="7938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SimSun" pitchFamily="2" charset="-122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altLang="en-US" sz="2400" dirty="0" smtClean="0">
                <a:solidFill>
                  <a:srgbClr val="000000"/>
                </a:solidFill>
                <a:cs typeface="Arial" charset="0"/>
              </a:rPr>
              <a:t>C</a:t>
            </a:r>
            <a:endParaRPr lang="en-US" altLang="en-US" sz="2400" dirty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32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24</Words>
  <Application>Microsoft Office PowerPoint</Application>
  <PresentationFormat>On-screen Show (4:3)</PresentationFormat>
  <Paragraphs>22</Paragraphs>
  <Slides>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Office Theme</vt:lpstr>
      <vt:lpstr>Prism Project</vt:lpstr>
      <vt:lpstr>Image</vt:lpstr>
      <vt:lpstr>PowerPoint Presentation</vt:lpstr>
      <vt:lpstr>PowerPoint Presentation</vt:lpstr>
    </vt:vector>
  </TitlesOfParts>
  <Company>Karmanos Cancer Institute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Pitman, Holly</dc:creator>
  <cp:lastModifiedBy>Pitman, Holly</cp:lastModifiedBy>
  <cp:revision>15</cp:revision>
  <cp:lastPrinted>2014-01-30T21:00:08Z</cp:lastPrinted>
  <dcterms:created xsi:type="dcterms:W3CDTF">2014-01-27T20:14:02Z</dcterms:created>
  <dcterms:modified xsi:type="dcterms:W3CDTF">2014-02-03T14:12:09Z</dcterms:modified>
</cp:coreProperties>
</file>