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70" d="100"/>
          <a:sy n="170" d="100"/>
        </p:scale>
        <p:origin x="-15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F209-EDDE-CD4D-A345-47010197A40C}" type="datetimeFigureOut">
              <a:rPr lang="de-DE" smtClean="0"/>
              <a:t>23.06.14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6A6EB-277A-E14A-9B2A-643759A26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109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F209-EDDE-CD4D-A345-47010197A40C}" type="datetimeFigureOut">
              <a:rPr lang="de-DE" smtClean="0"/>
              <a:t>23.06.14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6A6EB-277A-E14A-9B2A-643759A26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42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F209-EDDE-CD4D-A345-47010197A40C}" type="datetimeFigureOut">
              <a:rPr lang="de-DE" smtClean="0"/>
              <a:t>23.06.14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6A6EB-277A-E14A-9B2A-643759A26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0998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F209-EDDE-CD4D-A345-47010197A40C}" type="datetimeFigureOut">
              <a:rPr lang="de-DE" smtClean="0"/>
              <a:t>23.06.14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6A6EB-277A-E14A-9B2A-643759A26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332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F209-EDDE-CD4D-A345-47010197A40C}" type="datetimeFigureOut">
              <a:rPr lang="de-DE" smtClean="0"/>
              <a:t>23.06.14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6A6EB-277A-E14A-9B2A-643759A26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3530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F209-EDDE-CD4D-A345-47010197A40C}" type="datetimeFigureOut">
              <a:rPr lang="de-DE" smtClean="0"/>
              <a:t>23.06.14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6A6EB-277A-E14A-9B2A-643759A26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7699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F209-EDDE-CD4D-A345-47010197A40C}" type="datetimeFigureOut">
              <a:rPr lang="de-DE" smtClean="0"/>
              <a:t>23.06.14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6A6EB-277A-E14A-9B2A-643759A26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853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F209-EDDE-CD4D-A345-47010197A40C}" type="datetimeFigureOut">
              <a:rPr lang="de-DE" smtClean="0"/>
              <a:t>23.06.14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6A6EB-277A-E14A-9B2A-643759A26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8564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F209-EDDE-CD4D-A345-47010197A40C}" type="datetimeFigureOut">
              <a:rPr lang="de-DE" smtClean="0"/>
              <a:t>23.06.14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6A6EB-277A-E14A-9B2A-643759A26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3689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F209-EDDE-CD4D-A345-47010197A40C}" type="datetimeFigureOut">
              <a:rPr lang="de-DE" smtClean="0"/>
              <a:t>23.06.14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6A6EB-277A-E14A-9B2A-643759A26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4276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F209-EDDE-CD4D-A345-47010197A40C}" type="datetimeFigureOut">
              <a:rPr lang="de-DE" smtClean="0"/>
              <a:t>23.06.14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6A6EB-277A-E14A-9B2A-643759A26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4932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5F209-EDDE-CD4D-A345-47010197A40C}" type="datetimeFigureOut">
              <a:rPr lang="de-DE" smtClean="0"/>
              <a:t>23.06.14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6A6EB-277A-E14A-9B2A-643759A26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48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735" y="1723252"/>
            <a:ext cx="8490527" cy="2996997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74692" y="413357"/>
            <a:ext cx="1185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/>
                <a:cs typeface="Arial"/>
              </a:rPr>
              <a:t>Figure</a:t>
            </a:r>
            <a:r>
              <a:rPr lang="de-DE" dirty="0" smtClean="0">
                <a:latin typeface="Arial"/>
                <a:cs typeface="Arial"/>
              </a:rPr>
              <a:t> S1</a:t>
            </a:r>
            <a:endParaRPr lang="de-DE" dirty="0">
              <a:latin typeface="Arial"/>
              <a:cs typeface="Arial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810741" y="1353920"/>
            <a:ext cx="150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/>
                <a:cs typeface="Arial"/>
              </a:rPr>
              <a:t>d</a:t>
            </a:r>
            <a:r>
              <a:rPr lang="de-DE" dirty="0" smtClean="0">
                <a:latin typeface="Arial"/>
                <a:cs typeface="Arial"/>
              </a:rPr>
              <a:t>orsal </a:t>
            </a:r>
            <a:r>
              <a:rPr lang="de-DE" dirty="0" err="1" smtClean="0">
                <a:latin typeface="Arial"/>
                <a:cs typeface="Arial"/>
              </a:rPr>
              <a:t>trunks</a:t>
            </a:r>
            <a:endParaRPr lang="de-DE" dirty="0">
              <a:latin typeface="Arial"/>
              <a:cs typeface="Arial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770060" y="1350714"/>
            <a:ext cx="4101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Arial"/>
                <a:cs typeface="Arial"/>
              </a:rPr>
              <a:t>p</a:t>
            </a:r>
            <a:r>
              <a:rPr lang="de-DE" dirty="0" err="1" smtClean="0">
                <a:latin typeface="Arial"/>
                <a:cs typeface="Arial"/>
              </a:rPr>
              <a:t>rimary</a:t>
            </a:r>
            <a:r>
              <a:rPr lang="de-DE" dirty="0" smtClean="0">
                <a:latin typeface="Arial"/>
                <a:cs typeface="Arial"/>
              </a:rPr>
              <a:t>, </a:t>
            </a:r>
            <a:r>
              <a:rPr lang="de-DE" dirty="0" err="1" smtClean="0">
                <a:latin typeface="Arial"/>
                <a:cs typeface="Arial"/>
              </a:rPr>
              <a:t>secondary</a:t>
            </a:r>
            <a:r>
              <a:rPr lang="de-DE" dirty="0" smtClean="0">
                <a:latin typeface="Arial"/>
                <a:cs typeface="Arial"/>
              </a:rPr>
              <a:t>, terminal </a:t>
            </a:r>
            <a:r>
              <a:rPr lang="de-DE" dirty="0" err="1" smtClean="0">
                <a:latin typeface="Arial"/>
                <a:cs typeface="Arial"/>
              </a:rPr>
              <a:t>branches</a:t>
            </a:r>
            <a:endParaRPr lang="de-DE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9253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Macintosh PowerPoint</Application>
  <PresentationFormat>Bildschirmpräsentation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>Uni Kiel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Office 2004 Test Drive-Benutzer</dc:creator>
  <cp:lastModifiedBy>Office 2004 Test Drive-Benutzer</cp:lastModifiedBy>
  <cp:revision>2</cp:revision>
  <dcterms:created xsi:type="dcterms:W3CDTF">2014-06-10T08:46:07Z</dcterms:created>
  <dcterms:modified xsi:type="dcterms:W3CDTF">2014-06-23T07:39:06Z</dcterms:modified>
</cp:coreProperties>
</file>