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  <p:sldId id="265" r:id="rId3"/>
    <p:sldId id="263" r:id="rId4"/>
    <p:sldId id="267" r:id="rId5"/>
    <p:sldId id="266" r:id="rId6"/>
    <p:sldId id="268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2440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776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308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02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72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02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386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2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060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64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017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309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C8FE1-2B1F-F24F-B833-A9597CE20057}" type="datetimeFigureOut">
              <a:rPr lang="en-US" smtClean="0"/>
              <a:t>4/1/14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2770C-1E71-BC46-A3D9-01A04F203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47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7606" y="202024"/>
            <a:ext cx="1775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 1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1841500"/>
            <a:ext cx="50800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744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606" y="202024"/>
            <a:ext cx="1775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 2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8100" y="634898"/>
            <a:ext cx="6181718" cy="613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969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606" y="253984"/>
            <a:ext cx="177504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 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916022" y="848355"/>
            <a:ext cx="162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IHC- CD3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300" y="3416300"/>
            <a:ext cx="12700" cy="12700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rcRect t="-2096" b="-2096"/>
          <a:stretch>
            <a:fillRect/>
          </a:stretch>
        </p:blipFill>
        <p:spPr>
          <a:xfrm>
            <a:off x="27991" y="1364152"/>
            <a:ext cx="8866897" cy="4876452"/>
          </a:xfrm>
        </p:spPr>
      </p:pic>
    </p:spTree>
    <p:extLst>
      <p:ext uri="{BB962C8B-B14F-4D97-AF65-F5344CB8AC3E}">
        <p14:creationId xmlns:p14="http://schemas.microsoft.com/office/powerpoint/2010/main" val="15422385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606" y="202024"/>
            <a:ext cx="1775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 4</a:t>
            </a:r>
            <a:endParaRPr lang="en-US" dirty="0"/>
          </a:p>
        </p:txBody>
      </p:sp>
      <p:pic>
        <p:nvPicPr>
          <p:cNvPr id="3" name="Picture 2" descr="Supplementary Fig 4 0316201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2108200"/>
            <a:ext cx="815340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227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606" y="202024"/>
            <a:ext cx="1775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 5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45" y="1781757"/>
            <a:ext cx="8993255" cy="3355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043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7606" y="202024"/>
            <a:ext cx="1775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 </a:t>
            </a:r>
            <a:r>
              <a:rPr lang="en-US" dirty="0"/>
              <a:t>6</a:t>
            </a:r>
          </a:p>
        </p:txBody>
      </p:sp>
      <p:pic>
        <p:nvPicPr>
          <p:cNvPr id="3" name="Picture 2" descr="Supplementary Fig 6 0309201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752" y="1107570"/>
            <a:ext cx="6584082" cy="5420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897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606" y="202024"/>
            <a:ext cx="1775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 </a:t>
            </a:r>
            <a:r>
              <a:rPr lang="en-US" dirty="0"/>
              <a:t>7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2488" r="-4045"/>
          <a:stretch/>
        </p:blipFill>
        <p:spPr>
          <a:xfrm>
            <a:off x="1355891" y="1600200"/>
            <a:ext cx="6059654" cy="5178474"/>
          </a:xfrm>
        </p:spPr>
      </p:pic>
      <p:sp>
        <p:nvSpPr>
          <p:cNvPr id="11" name="TextBox 10"/>
          <p:cNvSpPr txBox="1"/>
          <p:nvPr/>
        </p:nvSpPr>
        <p:spPr>
          <a:xfrm>
            <a:off x="4182543" y="1033021"/>
            <a:ext cx="1622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IHC- CD3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899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3160</TotalTime>
  <Words>27</Words>
  <Application>Microsoft Macintosh PowerPoint</Application>
  <PresentationFormat>On-screen Show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 Cooper</dc:creator>
  <cp:lastModifiedBy>Zac Cooper</cp:lastModifiedBy>
  <cp:revision>25</cp:revision>
  <dcterms:created xsi:type="dcterms:W3CDTF">2013-11-25T19:31:48Z</dcterms:created>
  <dcterms:modified xsi:type="dcterms:W3CDTF">2014-04-01T17:36:18Z</dcterms:modified>
</cp:coreProperties>
</file>