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>
        <p:scale>
          <a:sx n="76" d="100"/>
          <a:sy n="76" d="100"/>
        </p:scale>
        <p:origin x="-908" y="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20.06.2014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feld 39"/>
          <p:cNvSpPr txBox="1"/>
          <p:nvPr/>
        </p:nvSpPr>
        <p:spPr>
          <a:xfrm>
            <a:off x="4624993" y="866899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i="1" dirty="0" smtClean="0"/>
              <a:t>BLM</a:t>
            </a:r>
            <a:endParaRPr lang="de-CH" sz="1200" b="1" i="1" dirty="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4"/>
          <a:stretch/>
        </p:blipFill>
        <p:spPr bwMode="auto">
          <a:xfrm>
            <a:off x="1644318" y="1685394"/>
            <a:ext cx="3142298" cy="53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1" r="988"/>
          <a:stretch/>
        </p:blipFill>
        <p:spPr bwMode="auto">
          <a:xfrm>
            <a:off x="1615983" y="2539614"/>
            <a:ext cx="3170633" cy="56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4972692" y="1459494"/>
            <a:ext cx="317063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1635874" y="1459494"/>
            <a:ext cx="317063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349944" y="1182495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Index </a:t>
            </a:r>
            <a:r>
              <a:rPr lang="de-CH" sz="1200" b="1" dirty="0" err="1" smtClean="0"/>
              <a:t>patient</a:t>
            </a:r>
            <a:r>
              <a:rPr lang="de-CH" sz="1200" b="1" dirty="0" smtClean="0"/>
              <a:t> (</a:t>
            </a:r>
            <a:r>
              <a:rPr lang="de-CH" sz="1200" b="1" dirty="0" err="1" smtClean="0"/>
              <a:t>blood</a:t>
            </a:r>
            <a:r>
              <a:rPr lang="de-CH" sz="1200" b="1" dirty="0" smtClean="0"/>
              <a:t>)</a:t>
            </a:r>
            <a:endParaRPr lang="de-CH" sz="1200" b="1" dirty="0"/>
          </a:p>
        </p:txBody>
      </p:sp>
      <p:sp>
        <p:nvSpPr>
          <p:cNvPr id="46" name="Textfeld 45"/>
          <p:cNvSpPr txBox="1"/>
          <p:nvPr/>
        </p:nvSpPr>
        <p:spPr>
          <a:xfrm>
            <a:off x="5769228" y="1162649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HEK293T </a:t>
            </a:r>
            <a:r>
              <a:rPr lang="de-CH" sz="1200" b="1" dirty="0" err="1" smtClean="0"/>
              <a:t>cell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line</a:t>
            </a:r>
            <a:endParaRPr lang="de-CH" sz="1200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1230726" y="180300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fw</a:t>
            </a:r>
            <a:endParaRPr lang="de-CH" sz="1200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1230773" y="2683327"/>
            <a:ext cx="413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rev</a:t>
            </a:r>
            <a:endParaRPr lang="de-CH" sz="1200" b="1" dirty="0"/>
          </a:p>
        </p:txBody>
      </p:sp>
      <p:cxnSp>
        <p:nvCxnSpPr>
          <p:cNvPr id="52" name="Gerade Verbindung 51"/>
          <p:cNvCxnSpPr/>
          <p:nvPr/>
        </p:nvCxnSpPr>
        <p:spPr>
          <a:xfrm>
            <a:off x="1643667" y="1153190"/>
            <a:ext cx="645174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5" b="4186"/>
          <a:stretch/>
        </p:blipFill>
        <p:spPr bwMode="auto">
          <a:xfrm>
            <a:off x="5025838" y="1680218"/>
            <a:ext cx="3055892" cy="53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 b="8700"/>
          <a:stretch/>
        </p:blipFill>
        <p:spPr bwMode="auto">
          <a:xfrm>
            <a:off x="5014413" y="2585573"/>
            <a:ext cx="3085979" cy="51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6"/>
          <a:stretch/>
        </p:blipFill>
        <p:spPr bwMode="auto">
          <a:xfrm>
            <a:off x="5025839" y="4132094"/>
            <a:ext cx="3069574" cy="57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"/>
          <a:stretch/>
        </p:blipFill>
        <p:spPr bwMode="auto">
          <a:xfrm>
            <a:off x="1608192" y="4104630"/>
            <a:ext cx="3178424" cy="58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5"/>
          <a:stretch/>
        </p:blipFill>
        <p:spPr bwMode="auto">
          <a:xfrm>
            <a:off x="1554750" y="5005298"/>
            <a:ext cx="3231866" cy="58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5"/>
          <a:stretch/>
        </p:blipFill>
        <p:spPr bwMode="auto">
          <a:xfrm>
            <a:off x="4986880" y="5005298"/>
            <a:ext cx="3108533" cy="57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feld 34"/>
          <p:cNvSpPr txBox="1"/>
          <p:nvPr/>
        </p:nvSpPr>
        <p:spPr>
          <a:xfrm>
            <a:off x="1124498" y="426059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fw</a:t>
            </a:r>
            <a:endParaRPr lang="de-CH" sz="1200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1124545" y="5140914"/>
            <a:ext cx="413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rev</a:t>
            </a:r>
            <a:endParaRPr lang="de-CH" sz="1200" b="1" dirty="0"/>
          </a:p>
        </p:txBody>
      </p:sp>
      <p:sp>
        <p:nvSpPr>
          <p:cNvPr id="44" name="Textfeld 43"/>
          <p:cNvSpPr txBox="1"/>
          <p:nvPr/>
        </p:nvSpPr>
        <p:spPr>
          <a:xfrm>
            <a:off x="3908953" y="3340461"/>
            <a:ext cx="1959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Subcloning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of</a:t>
            </a:r>
            <a:r>
              <a:rPr lang="de-CH" sz="1200" b="1" dirty="0" smtClean="0"/>
              <a:t> </a:t>
            </a:r>
            <a:r>
              <a:rPr lang="de-CH" sz="1200" b="1" i="1" dirty="0" smtClean="0"/>
              <a:t>BLM</a:t>
            </a:r>
            <a:r>
              <a:rPr lang="de-CH" sz="1200" b="1" dirty="0" smtClean="0"/>
              <a:t> PCR</a:t>
            </a:r>
            <a:endParaRPr lang="de-CH" sz="1200" b="1" dirty="0"/>
          </a:p>
        </p:txBody>
      </p:sp>
      <p:cxnSp>
        <p:nvCxnSpPr>
          <p:cNvPr id="49" name="Gerade Verbindung 48"/>
          <p:cNvCxnSpPr/>
          <p:nvPr/>
        </p:nvCxnSpPr>
        <p:spPr>
          <a:xfrm>
            <a:off x="4962840" y="3933056"/>
            <a:ext cx="317063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>
            <a:off x="1626022" y="3933056"/>
            <a:ext cx="317063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2051720" y="3656057"/>
            <a:ext cx="2393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 smtClean="0"/>
              <a:t>Sequencing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with</a:t>
            </a:r>
            <a:r>
              <a:rPr lang="de-CH" sz="1200" b="1" dirty="0" smtClean="0"/>
              <a:t> </a:t>
            </a:r>
            <a:r>
              <a:rPr lang="de-CH" sz="1200" b="1" i="1" dirty="0" smtClean="0"/>
              <a:t>BLM</a:t>
            </a:r>
            <a:r>
              <a:rPr lang="de-CH" sz="1200" b="1" dirty="0" smtClean="0"/>
              <a:t> </a:t>
            </a:r>
            <a:r>
              <a:rPr lang="de-CH" sz="1200" b="1" dirty="0" err="1" smtClean="0"/>
              <a:t>primers</a:t>
            </a:r>
            <a:endParaRPr lang="de-CH" sz="1200" b="1" dirty="0"/>
          </a:p>
        </p:txBody>
      </p:sp>
      <p:sp>
        <p:nvSpPr>
          <p:cNvPr id="53" name="Textfeld 52"/>
          <p:cNvSpPr txBox="1"/>
          <p:nvPr/>
        </p:nvSpPr>
        <p:spPr>
          <a:xfrm>
            <a:off x="5292080" y="3636211"/>
            <a:ext cx="2520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err="1"/>
              <a:t>Sequencing</a:t>
            </a:r>
            <a:r>
              <a:rPr lang="de-CH" sz="1200" b="1" dirty="0"/>
              <a:t> </a:t>
            </a:r>
            <a:r>
              <a:rPr lang="de-CH" sz="1200" b="1" dirty="0" err="1"/>
              <a:t>with</a:t>
            </a:r>
            <a:r>
              <a:rPr lang="de-CH" sz="1200" b="1" dirty="0"/>
              <a:t> </a:t>
            </a:r>
            <a:r>
              <a:rPr lang="de-CH" sz="1200" b="1" dirty="0" err="1" smtClean="0"/>
              <a:t>vector</a:t>
            </a:r>
            <a:r>
              <a:rPr lang="de-CH" sz="1200" b="1" dirty="0" smtClean="0"/>
              <a:t> </a:t>
            </a:r>
            <a:r>
              <a:rPr lang="de-CH" sz="1200" b="1" dirty="0" err="1"/>
              <a:t>primers</a:t>
            </a:r>
            <a:endParaRPr lang="de-CH" sz="1200" b="1" dirty="0"/>
          </a:p>
        </p:txBody>
      </p:sp>
      <p:cxnSp>
        <p:nvCxnSpPr>
          <p:cNvPr id="54" name="Gerade Verbindung 53"/>
          <p:cNvCxnSpPr/>
          <p:nvPr/>
        </p:nvCxnSpPr>
        <p:spPr>
          <a:xfrm>
            <a:off x="1633815" y="3626752"/>
            <a:ext cx="645174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25</Words>
  <Application>Microsoft Office PowerPoint</Application>
  <PresentationFormat>Bildschirmpräsentation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Blank</vt:lpstr>
      <vt:lpstr>PowerPoint-Präsentation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Rechsteiner Markus</dc:creator>
  <cp:lastModifiedBy>Marianne</cp:lastModifiedBy>
  <cp:revision>19</cp:revision>
  <dcterms:created xsi:type="dcterms:W3CDTF">2012-11-16T09:44:56Z</dcterms:created>
  <dcterms:modified xsi:type="dcterms:W3CDTF">2014-06-20T11:36:50Z</dcterms:modified>
</cp:coreProperties>
</file>