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147" d="100"/>
          <a:sy n="147" d="100"/>
        </p:scale>
        <p:origin x="-4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1CDACC-8DCA-3140-A2DA-38AA426CDE3B}" type="datetimeFigureOut">
              <a:rPr lang="en-US" smtClean="0"/>
              <a:t>6/25/14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F345D-21E0-1044-9FFF-AAEB494B15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4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>
                <a:latin typeface="Calibri" charset="0"/>
                <a:ea typeface="MS PGothic" charset="0"/>
              </a:rPr>
              <a:t>PLEASE CHECK YOUR FIGURE AND TABLE NUMBERS TRHOUGHOUT THE TEXT!</a:t>
            </a: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E7E9D74F-5BD3-B542-A31B-B0B385D10A89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1BD0-B862-8F48-954B-3B3D0CC3D5F4}" type="datetimeFigureOut">
              <a:rPr lang="en-US" smtClean="0"/>
              <a:t>6/25/14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CF03-0C20-B649-A6AB-87B56159A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45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1BD0-B862-8F48-954B-3B3D0CC3D5F4}" type="datetimeFigureOut">
              <a:rPr lang="en-US" smtClean="0"/>
              <a:t>6/25/14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CF03-0C20-B649-A6AB-87B56159A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72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1BD0-B862-8F48-954B-3B3D0CC3D5F4}" type="datetimeFigureOut">
              <a:rPr lang="en-US" smtClean="0"/>
              <a:t>6/25/14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CF03-0C20-B649-A6AB-87B56159A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368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1BD0-B862-8F48-954B-3B3D0CC3D5F4}" type="datetimeFigureOut">
              <a:rPr lang="en-US" smtClean="0"/>
              <a:t>6/25/14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CF03-0C20-B649-A6AB-87B56159A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490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1BD0-B862-8F48-954B-3B3D0CC3D5F4}" type="datetimeFigureOut">
              <a:rPr lang="en-US" smtClean="0"/>
              <a:t>6/25/14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CF03-0C20-B649-A6AB-87B56159A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46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1BD0-B862-8F48-954B-3B3D0CC3D5F4}" type="datetimeFigureOut">
              <a:rPr lang="en-US" smtClean="0"/>
              <a:t>6/25/14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CF03-0C20-B649-A6AB-87B56159A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075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1BD0-B862-8F48-954B-3B3D0CC3D5F4}" type="datetimeFigureOut">
              <a:rPr lang="en-US" smtClean="0"/>
              <a:t>6/25/14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CF03-0C20-B649-A6AB-87B56159A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85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1BD0-B862-8F48-954B-3B3D0CC3D5F4}" type="datetimeFigureOut">
              <a:rPr lang="en-US" smtClean="0"/>
              <a:t>6/25/14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CF03-0C20-B649-A6AB-87B56159A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82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1BD0-B862-8F48-954B-3B3D0CC3D5F4}" type="datetimeFigureOut">
              <a:rPr lang="en-US" smtClean="0"/>
              <a:t>6/25/14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CF03-0C20-B649-A6AB-87B56159A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20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1BD0-B862-8F48-954B-3B3D0CC3D5F4}" type="datetimeFigureOut">
              <a:rPr lang="en-US" smtClean="0"/>
              <a:t>6/25/14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CF03-0C20-B649-A6AB-87B56159A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568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D1BD0-B862-8F48-954B-3B3D0CC3D5F4}" type="datetimeFigureOut">
              <a:rPr lang="en-US" smtClean="0"/>
              <a:t>6/25/14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6CF03-0C20-B649-A6AB-87B56159A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03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D1BD0-B862-8F48-954B-3B3D0CC3D5F4}" type="datetimeFigureOut">
              <a:rPr lang="en-US" smtClean="0"/>
              <a:t>6/25/14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6CF03-0C20-B649-A6AB-87B56159AD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15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6"/>
          <p:cNvSpPr txBox="1">
            <a:spLocks noGrp="1"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r" eaLnBrk="1" hangingPunct="1"/>
            <a:endParaRPr lang="en-US" sz="1400">
              <a:latin typeface="Arial" charset="0"/>
              <a:cs typeface="Arial" charset="0"/>
            </a:endParaRPr>
          </a:p>
        </p:txBody>
      </p:sp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8001000" y="6443663"/>
            <a:ext cx="10302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r>
              <a:rPr lang="en-US" sz="1600" b="1">
                <a:latin typeface="Times New Roman" charset="0"/>
                <a:cs typeface="Times New Roman" charset="0"/>
              </a:rPr>
              <a:t>Figure S1</a:t>
            </a:r>
          </a:p>
        </p:txBody>
      </p:sp>
      <p:pic>
        <p:nvPicPr>
          <p:cNvPr id="26627" name="Picture 5" descr="C:\Users\Ramesh\Desktop\Plos One\S1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2001838"/>
            <a:ext cx="3829050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366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Macintosh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Maastrichtuniversity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Eleonore Koehler</dc:creator>
  <cp:lastModifiedBy>Eleonore Koehler</cp:lastModifiedBy>
  <cp:revision>1</cp:revision>
  <dcterms:created xsi:type="dcterms:W3CDTF">2014-06-25T16:56:58Z</dcterms:created>
  <dcterms:modified xsi:type="dcterms:W3CDTF">2014-06-25T16:57:35Z</dcterms:modified>
</cp:coreProperties>
</file>