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47" d="100"/>
          <a:sy n="147" d="100"/>
        </p:scale>
        <p:origin x="-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71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91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06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4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76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4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71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12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5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8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436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EA037-B582-0B43-A0D9-AC6A9836E0EE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EEF6D-D667-BD43-B96A-EA8D20970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8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3" name="Object 3"/>
          <p:cNvGraphicFramePr>
            <a:graphicFrameLocks noChangeAspect="1"/>
          </p:cNvGraphicFramePr>
          <p:nvPr/>
        </p:nvGraphicFramePr>
        <p:xfrm>
          <a:off x="930275" y="366713"/>
          <a:ext cx="6557963" cy="621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Prism 5" r:id="rId3" imgW="7289800" imgH="6908800" progId="Prism5.Document">
                  <p:embed/>
                </p:oleObj>
              </mc:Choice>
              <mc:Fallback>
                <p:oleObj name="Prism 5" r:id="rId3" imgW="7289800" imgH="69088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0275" y="366713"/>
                        <a:ext cx="6557963" cy="621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4" name="TextBox 4"/>
          <p:cNvSpPr txBox="1">
            <a:spLocks noChangeArrowheads="1"/>
          </p:cNvSpPr>
          <p:nvPr/>
        </p:nvSpPr>
        <p:spPr bwMode="auto">
          <a:xfrm>
            <a:off x="8037513" y="6443663"/>
            <a:ext cx="10302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600" b="1">
                <a:latin typeface="Times New Roman" charset="0"/>
                <a:cs typeface="Times New Roman" charset="0"/>
              </a:rPr>
              <a:t>Figure S2</a:t>
            </a:r>
          </a:p>
        </p:txBody>
      </p:sp>
    </p:spTree>
    <p:extLst>
      <p:ext uri="{BB962C8B-B14F-4D97-AF65-F5344CB8AC3E}">
        <p14:creationId xmlns:p14="http://schemas.microsoft.com/office/powerpoint/2010/main" val="2155889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PowerPoint Presentation</vt:lpstr>
    </vt:vector>
  </TitlesOfParts>
  <Company>Maastrichtuniversity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Eleonore Koehler</dc:creator>
  <cp:lastModifiedBy>Eleonore Koehler</cp:lastModifiedBy>
  <cp:revision>1</cp:revision>
  <dcterms:created xsi:type="dcterms:W3CDTF">2014-06-25T16:57:42Z</dcterms:created>
  <dcterms:modified xsi:type="dcterms:W3CDTF">2014-06-25T16:58:01Z</dcterms:modified>
</cp:coreProperties>
</file>