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92" d="100"/>
          <a:sy n="92" d="100"/>
        </p:scale>
        <p:origin x="942" y="90"/>
      </p:cViewPr>
      <p:guideLst>
        <p:guide orient="horz" pos="2160"/>
        <p:guide pos="29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B0E2-6CFA-9642-A080-C8D672589595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69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B0E2-6CFA-9642-A080-C8D672589595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890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B0E2-6CFA-9642-A080-C8D672589595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609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B0E2-6CFA-9642-A080-C8D672589595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220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B0E2-6CFA-9642-A080-C8D672589595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631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B0E2-6CFA-9642-A080-C8D672589595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147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B0E2-6CFA-9642-A080-C8D672589595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846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B0E2-6CFA-9642-A080-C8D672589595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68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B0E2-6CFA-9642-A080-C8D672589595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72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B0E2-6CFA-9642-A080-C8D672589595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408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B0E2-6CFA-9642-A080-C8D672589595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297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FB0E2-6CFA-9642-A080-C8D672589595}" type="datetimeFigureOut">
              <a:rPr lang="en-US" smtClean="0"/>
              <a:pPr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DB7D0-4AA7-634F-9D9F-B7B5189991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400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Fig3 TSS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143000"/>
            <a:ext cx="6998427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04800" y="228600"/>
            <a:ext cx="2286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Supplemental Figure 1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5011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University of Notre Dame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Adult Stem Cell Institute</dc:title>
  <dc:creator>David Hyde</dc:creator>
  <cp:lastModifiedBy>Malcolm Fraser</cp:lastModifiedBy>
  <cp:revision>21</cp:revision>
  <dcterms:created xsi:type="dcterms:W3CDTF">2012-12-23T16:15:43Z</dcterms:created>
  <dcterms:modified xsi:type="dcterms:W3CDTF">2014-05-15T17:56:24Z</dcterms:modified>
</cp:coreProperties>
</file>