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088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9D9E0-86B1-49F5-8C94-27FF3145DA09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78F89-C8FB-4CC6-BC5E-E16595368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623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880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67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605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436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94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903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471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149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42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24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492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84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8640" y="128464"/>
            <a:ext cx="5974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Supplementary Figure </a:t>
            </a:r>
            <a:r>
              <a:rPr lang="en-GB" sz="2400" b="1" dirty="0"/>
              <a:t>1</a:t>
            </a:r>
            <a:endParaRPr lang="en-GB" sz="24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0" y="776536"/>
            <a:ext cx="345757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1007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3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Lynda Harris</dc:creator>
  <cp:lastModifiedBy>Lynda Harris</cp:lastModifiedBy>
  <cp:revision>28</cp:revision>
  <dcterms:created xsi:type="dcterms:W3CDTF">2014-04-10T07:50:49Z</dcterms:created>
  <dcterms:modified xsi:type="dcterms:W3CDTF">2014-05-02T10:42:10Z</dcterms:modified>
</cp:coreProperties>
</file>