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040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9D9E0-86B1-49F5-8C94-27FF3145DA09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78F89-C8FB-4CC6-BC5E-E16595368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623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88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605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436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94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90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471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4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2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24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492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08C25-CA37-4F49-B00D-552ED7D0636D}" type="datetimeFigureOut">
              <a:rPr lang="en-GB" smtClean="0"/>
              <a:t>02/05/2014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69DAA-DBB0-4020-8E9A-39F8B46D5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84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640" y="128464"/>
            <a:ext cx="5974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Supplementary </a:t>
            </a:r>
            <a:r>
              <a:rPr lang="en-GB" sz="2400" b="1" smtClean="0"/>
              <a:t>Figure </a:t>
            </a:r>
            <a:r>
              <a:rPr lang="en-GB" sz="2400" b="1" smtClean="0"/>
              <a:t>3</a:t>
            </a:r>
            <a:endParaRPr lang="en-GB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9" y="818406"/>
            <a:ext cx="32194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324174" y="2144688"/>
            <a:ext cx="576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latin typeface="Arial" charset="0"/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2011007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Lynda Harris</dc:creator>
  <cp:lastModifiedBy>Lynda Harris</cp:lastModifiedBy>
  <cp:revision>26</cp:revision>
  <dcterms:created xsi:type="dcterms:W3CDTF">2014-04-10T07:50:49Z</dcterms:created>
  <dcterms:modified xsi:type="dcterms:W3CDTF">2014-05-02T10:14:19Z</dcterms:modified>
</cp:coreProperties>
</file>