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-2046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6082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610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533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4867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4439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566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165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31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839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960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020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0354A-F757-40AC-8652-160B4730985E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AC93A-7264-49DB-B250-36CE7FCCB8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305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436" y="150471"/>
            <a:ext cx="5635979" cy="83169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753302"/>
            <a:ext cx="6858000" cy="3906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1301572" y="8497669"/>
            <a:ext cx="6042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Gleeson et al, 2014</a:t>
            </a:r>
            <a:r>
              <a:rPr lang="en-US" dirty="0" smtClean="0"/>
              <a:t>, DOI: </a:t>
            </a:r>
            <a:r>
              <a:rPr lang="en-US" dirty="0" smtClean="0"/>
              <a:t>10.1111/</a:t>
            </a:r>
            <a:r>
              <a:rPr lang="en-US" dirty="0" err="1" smtClean="0"/>
              <a:t>epi.12650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790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Beninsig</dc:creator>
  <cp:lastModifiedBy>Liyagath</cp:lastModifiedBy>
  <cp:revision>4</cp:revision>
  <dcterms:created xsi:type="dcterms:W3CDTF">2014-04-04T21:17:28Z</dcterms:created>
  <dcterms:modified xsi:type="dcterms:W3CDTF">2014-04-08T03:17:51Z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