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4319588" cy="6480175"/>
  <p:notesSz cx="6797675" cy="9926638"/>
  <p:defaultTextStyle>
    <a:defPPr>
      <a:defRPr lang="ja-JP"/>
    </a:defPPr>
    <a:lvl1pPr marL="0" algn="l" defTabSz="370218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1pPr>
    <a:lvl2pPr marL="185108" algn="l" defTabSz="370218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2pPr>
    <a:lvl3pPr marL="370218" algn="l" defTabSz="370218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3pPr>
    <a:lvl4pPr marL="555326" algn="l" defTabSz="370218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4pPr>
    <a:lvl5pPr marL="740435" algn="l" defTabSz="370218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5pPr>
    <a:lvl6pPr marL="925544" algn="l" defTabSz="370218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6pPr>
    <a:lvl7pPr marL="1110653" algn="l" defTabSz="370218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7pPr>
    <a:lvl8pPr marL="1295761" algn="l" defTabSz="370218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8pPr>
    <a:lvl9pPr marL="1480870" algn="l" defTabSz="370218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42" userDrawn="1">
          <p15:clr>
            <a:srgbClr val="A4A3A4"/>
          </p15:clr>
        </p15:guide>
        <p15:guide id="2" pos="13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2388" y="66"/>
      </p:cViewPr>
      <p:guideLst>
        <p:guide orient="horz" pos="2042"/>
        <p:guide pos="136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.Honda\Desktop\140519PAZ%204domain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.Honda\Desktop\140519PAZ%204domain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.Honda\Desktop\140505PAZ%204domain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.Honda\Desktop\140505PAZ%204domain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.Honda\Desktop\140519PAZ%204domain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.Honda\Desktop\140519PAZ%204domai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640004374453193"/>
          <c:y val="3.7511665208515635E-2"/>
          <c:w val="0.79192147670915225"/>
          <c:h val="0.79310092592592596"/>
        </c:manualLayout>
      </c:layout>
      <c:scatterChart>
        <c:scatterStyle val="smoothMarker"/>
        <c:varyColors val="0"/>
        <c:ser>
          <c:idx val="6"/>
          <c:order val="0"/>
          <c:tx>
            <c:v>4×PAZ01</c:v>
          </c:tx>
          <c:spPr>
            <a:ln w="28575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Sheet3!$AC$3:$AC$988</c:f>
              <c:numCache>
                <c:formatCode>General</c:formatCode>
                <c:ptCount val="986"/>
                <c:pt idx="0">
                  <c:v>0</c:v>
                </c:pt>
                <c:pt idx="1">
                  <c:v>1.8262624450623377E-2</c:v>
                </c:pt>
                <c:pt idx="2">
                  <c:v>3.6525248901246754E-2</c:v>
                </c:pt>
                <c:pt idx="3">
                  <c:v>5.4787873351870131E-2</c:v>
                </c:pt>
                <c:pt idx="4">
                  <c:v>7.3050497802493508E-2</c:v>
                </c:pt>
                <c:pt idx="5">
                  <c:v>9.1313122253116885E-2</c:v>
                </c:pt>
                <c:pt idx="6">
                  <c:v>0.10957574670374026</c:v>
                </c:pt>
                <c:pt idx="7">
                  <c:v>0.12783837115436364</c:v>
                </c:pt>
                <c:pt idx="8">
                  <c:v>0.14610099560498702</c:v>
                </c:pt>
                <c:pt idx="9">
                  <c:v>0.16436362005561039</c:v>
                </c:pt>
                <c:pt idx="10">
                  <c:v>0.18262624450623377</c:v>
                </c:pt>
                <c:pt idx="11">
                  <c:v>0.20088886895685715</c:v>
                </c:pt>
                <c:pt idx="12">
                  <c:v>0.21915149340748052</c:v>
                </c:pt>
                <c:pt idx="13">
                  <c:v>0.2374141178581039</c:v>
                </c:pt>
                <c:pt idx="14">
                  <c:v>0.25567674230872728</c:v>
                </c:pt>
                <c:pt idx="15">
                  <c:v>0.27393936675935066</c:v>
                </c:pt>
                <c:pt idx="16">
                  <c:v>0.29220199120997403</c:v>
                </c:pt>
                <c:pt idx="17">
                  <c:v>0.31046461566059741</c:v>
                </c:pt>
                <c:pt idx="18">
                  <c:v>0.32872724011122079</c:v>
                </c:pt>
                <c:pt idx="19">
                  <c:v>0.34698986456184416</c:v>
                </c:pt>
                <c:pt idx="20">
                  <c:v>0.36525248901246754</c:v>
                </c:pt>
                <c:pt idx="21">
                  <c:v>0.38351511346309092</c:v>
                </c:pt>
                <c:pt idx="22">
                  <c:v>0.40177773791371429</c:v>
                </c:pt>
                <c:pt idx="23">
                  <c:v>0.42004036236433767</c:v>
                </c:pt>
                <c:pt idx="24">
                  <c:v>0.43830298681496105</c:v>
                </c:pt>
                <c:pt idx="25">
                  <c:v>0.45656561126558443</c:v>
                </c:pt>
                <c:pt idx="26">
                  <c:v>0.4748282357162078</c:v>
                </c:pt>
                <c:pt idx="27">
                  <c:v>0.49309086016683118</c:v>
                </c:pt>
                <c:pt idx="28">
                  <c:v>0.51135348461745456</c:v>
                </c:pt>
                <c:pt idx="29">
                  <c:v>0.52961610906807799</c:v>
                </c:pt>
                <c:pt idx="30">
                  <c:v>0.54787873351870131</c:v>
                </c:pt>
                <c:pt idx="31">
                  <c:v>0.56614135796932474</c:v>
                </c:pt>
                <c:pt idx="32">
                  <c:v>0.58440398241994806</c:v>
                </c:pt>
                <c:pt idx="33">
                  <c:v>0.6026666068705715</c:v>
                </c:pt>
                <c:pt idx="34">
                  <c:v>0.62092923132119482</c:v>
                </c:pt>
                <c:pt idx="35">
                  <c:v>0.63919185577181825</c:v>
                </c:pt>
                <c:pt idx="36">
                  <c:v>0.65745448022244157</c:v>
                </c:pt>
                <c:pt idx="37">
                  <c:v>0.67571710467306501</c:v>
                </c:pt>
                <c:pt idx="38">
                  <c:v>0.69397972912368833</c:v>
                </c:pt>
                <c:pt idx="39">
                  <c:v>0.71224235357431176</c:v>
                </c:pt>
                <c:pt idx="40">
                  <c:v>0.73050497802493508</c:v>
                </c:pt>
                <c:pt idx="41">
                  <c:v>0.74876760247555851</c:v>
                </c:pt>
                <c:pt idx="42">
                  <c:v>0.76703022692618184</c:v>
                </c:pt>
                <c:pt idx="43">
                  <c:v>0.78529285137680527</c:v>
                </c:pt>
                <c:pt idx="44">
                  <c:v>0.80355547582742859</c:v>
                </c:pt>
                <c:pt idx="45">
                  <c:v>0.82181810027805202</c:v>
                </c:pt>
                <c:pt idx="46">
                  <c:v>0.84008072472867534</c:v>
                </c:pt>
                <c:pt idx="47">
                  <c:v>0.85834334917929878</c:v>
                </c:pt>
                <c:pt idx="48">
                  <c:v>0.8766059736299221</c:v>
                </c:pt>
                <c:pt idx="49">
                  <c:v>0.89486859808054553</c:v>
                </c:pt>
                <c:pt idx="50">
                  <c:v>0.91313122253116885</c:v>
                </c:pt>
                <c:pt idx="51">
                  <c:v>0.93139384698179228</c:v>
                </c:pt>
                <c:pt idx="52">
                  <c:v>0.94965647143241561</c:v>
                </c:pt>
                <c:pt idx="53">
                  <c:v>0.96791909588303904</c:v>
                </c:pt>
                <c:pt idx="54">
                  <c:v>0.98618172033366236</c:v>
                </c:pt>
                <c:pt idx="55">
                  <c:v>1.0044443447842857</c:v>
                </c:pt>
                <c:pt idx="56">
                  <c:v>1.0227069692349091</c:v>
                </c:pt>
                <c:pt idx="57">
                  <c:v>1.0409695936855325</c:v>
                </c:pt>
                <c:pt idx="58">
                  <c:v>1.059232218136156</c:v>
                </c:pt>
                <c:pt idx="59">
                  <c:v>1.0774948425867792</c:v>
                </c:pt>
                <c:pt idx="60">
                  <c:v>1.0957574670374026</c:v>
                </c:pt>
                <c:pt idx="61">
                  <c:v>1.1140200914880261</c:v>
                </c:pt>
                <c:pt idx="62">
                  <c:v>1.1322827159386495</c:v>
                </c:pt>
                <c:pt idx="63">
                  <c:v>1.1505453403892727</c:v>
                </c:pt>
                <c:pt idx="64">
                  <c:v>1.1688079648398961</c:v>
                </c:pt>
                <c:pt idx="65">
                  <c:v>1.1870705892905196</c:v>
                </c:pt>
                <c:pt idx="66">
                  <c:v>1.205333213741143</c:v>
                </c:pt>
                <c:pt idx="67">
                  <c:v>1.2235958381917662</c:v>
                </c:pt>
                <c:pt idx="68">
                  <c:v>1.2418584626423896</c:v>
                </c:pt>
                <c:pt idx="69">
                  <c:v>1.2601210870930131</c:v>
                </c:pt>
                <c:pt idx="70">
                  <c:v>1.2783837115436365</c:v>
                </c:pt>
                <c:pt idx="71">
                  <c:v>1.2966463359942597</c:v>
                </c:pt>
                <c:pt idx="72">
                  <c:v>1.3149089604448831</c:v>
                </c:pt>
                <c:pt idx="73">
                  <c:v>1.3331715848955066</c:v>
                </c:pt>
                <c:pt idx="74">
                  <c:v>1.35143420934613</c:v>
                </c:pt>
                <c:pt idx="75">
                  <c:v>1.3696968337967532</c:v>
                </c:pt>
                <c:pt idx="76">
                  <c:v>1.3879594582473767</c:v>
                </c:pt>
                <c:pt idx="77">
                  <c:v>1.4062220826980001</c:v>
                </c:pt>
                <c:pt idx="78">
                  <c:v>1.4244847071486235</c:v>
                </c:pt>
                <c:pt idx="79">
                  <c:v>1.4427473315992467</c:v>
                </c:pt>
                <c:pt idx="80">
                  <c:v>1.4610099560498702</c:v>
                </c:pt>
                <c:pt idx="81">
                  <c:v>1.4792725805004936</c:v>
                </c:pt>
                <c:pt idx="82">
                  <c:v>1.497535204951117</c:v>
                </c:pt>
                <c:pt idx="83">
                  <c:v>1.5157978294017402</c:v>
                </c:pt>
                <c:pt idx="84">
                  <c:v>1.5340604538523637</c:v>
                </c:pt>
                <c:pt idx="85">
                  <c:v>1.5523230783029871</c:v>
                </c:pt>
                <c:pt idx="86">
                  <c:v>1.5705857027536105</c:v>
                </c:pt>
                <c:pt idx="87">
                  <c:v>1.5888483272042337</c:v>
                </c:pt>
                <c:pt idx="88">
                  <c:v>1.6071109516548572</c:v>
                </c:pt>
                <c:pt idx="89">
                  <c:v>1.6253735761054806</c:v>
                </c:pt>
                <c:pt idx="90">
                  <c:v>1.643636200556104</c:v>
                </c:pt>
                <c:pt idx="91">
                  <c:v>1.6618988250067273</c:v>
                </c:pt>
                <c:pt idx="92">
                  <c:v>1.6801614494573507</c:v>
                </c:pt>
                <c:pt idx="93">
                  <c:v>1.6984240739079741</c:v>
                </c:pt>
                <c:pt idx="94">
                  <c:v>1.7166866983585976</c:v>
                </c:pt>
                <c:pt idx="95">
                  <c:v>1.7349493228092208</c:v>
                </c:pt>
                <c:pt idx="96">
                  <c:v>1.7532119472598442</c:v>
                </c:pt>
                <c:pt idx="97">
                  <c:v>1.7714745717104676</c:v>
                </c:pt>
                <c:pt idx="98">
                  <c:v>1.7897371961610911</c:v>
                </c:pt>
                <c:pt idx="99">
                  <c:v>1.8079998206117143</c:v>
                </c:pt>
                <c:pt idx="100">
                  <c:v>1.8262624450623377</c:v>
                </c:pt>
                <c:pt idx="101">
                  <c:v>1.8445250695129611</c:v>
                </c:pt>
                <c:pt idx="102">
                  <c:v>1.8627876939635846</c:v>
                </c:pt>
                <c:pt idx="103">
                  <c:v>1.8810503184142078</c:v>
                </c:pt>
                <c:pt idx="104">
                  <c:v>1.8993129428648312</c:v>
                </c:pt>
                <c:pt idx="105">
                  <c:v>1.9175755673154546</c:v>
                </c:pt>
                <c:pt idx="106">
                  <c:v>1.9358381917660781</c:v>
                </c:pt>
                <c:pt idx="107">
                  <c:v>1.9541008162167013</c:v>
                </c:pt>
                <c:pt idx="108">
                  <c:v>1.9723634406673247</c:v>
                </c:pt>
                <c:pt idx="109">
                  <c:v>1.9906260651179482</c:v>
                </c:pt>
                <c:pt idx="110">
                  <c:v>2.0088886895685714</c:v>
                </c:pt>
                <c:pt idx="111">
                  <c:v>2.027151314019195</c:v>
                </c:pt>
                <c:pt idx="112">
                  <c:v>2.0454139384698182</c:v>
                </c:pt>
                <c:pt idx="113">
                  <c:v>2.0636765629204419</c:v>
                </c:pt>
                <c:pt idx="114">
                  <c:v>2.0819391873710651</c:v>
                </c:pt>
                <c:pt idx="115">
                  <c:v>2.1002018118216883</c:v>
                </c:pt>
                <c:pt idx="116">
                  <c:v>2.118464436272312</c:v>
                </c:pt>
                <c:pt idx="117">
                  <c:v>2.1367270607229352</c:v>
                </c:pt>
                <c:pt idx="118">
                  <c:v>2.1549896851735584</c:v>
                </c:pt>
                <c:pt idx="119">
                  <c:v>2.173252309624182</c:v>
                </c:pt>
                <c:pt idx="120">
                  <c:v>2.1915149340748052</c:v>
                </c:pt>
                <c:pt idx="121">
                  <c:v>2.2097775585254289</c:v>
                </c:pt>
                <c:pt idx="122">
                  <c:v>2.2280401829760521</c:v>
                </c:pt>
                <c:pt idx="123">
                  <c:v>2.2463028074266753</c:v>
                </c:pt>
                <c:pt idx="124">
                  <c:v>2.264565431877299</c:v>
                </c:pt>
                <c:pt idx="125">
                  <c:v>2.2828280563279222</c:v>
                </c:pt>
                <c:pt idx="126">
                  <c:v>2.3010906807785454</c:v>
                </c:pt>
                <c:pt idx="127">
                  <c:v>2.319353305229169</c:v>
                </c:pt>
                <c:pt idx="128">
                  <c:v>2.3376159296797923</c:v>
                </c:pt>
                <c:pt idx="129">
                  <c:v>2.3558785541304159</c:v>
                </c:pt>
                <c:pt idx="130">
                  <c:v>2.3741411785810391</c:v>
                </c:pt>
                <c:pt idx="131">
                  <c:v>2.3924038030316623</c:v>
                </c:pt>
                <c:pt idx="132">
                  <c:v>2.410666427482286</c:v>
                </c:pt>
                <c:pt idx="133">
                  <c:v>2.4289290519329092</c:v>
                </c:pt>
                <c:pt idx="134">
                  <c:v>2.4471916763835324</c:v>
                </c:pt>
                <c:pt idx="135">
                  <c:v>2.4654543008341561</c:v>
                </c:pt>
                <c:pt idx="136">
                  <c:v>2.4837169252847793</c:v>
                </c:pt>
                <c:pt idx="137">
                  <c:v>2.5019795497354029</c:v>
                </c:pt>
                <c:pt idx="138">
                  <c:v>2.5202421741860261</c:v>
                </c:pt>
                <c:pt idx="139">
                  <c:v>2.5385047986366494</c:v>
                </c:pt>
                <c:pt idx="140">
                  <c:v>2.556767423087273</c:v>
                </c:pt>
                <c:pt idx="141">
                  <c:v>2.5750300475378962</c:v>
                </c:pt>
                <c:pt idx="142">
                  <c:v>2.5932926719885194</c:v>
                </c:pt>
                <c:pt idx="143">
                  <c:v>2.6115552964391431</c:v>
                </c:pt>
                <c:pt idx="144">
                  <c:v>2.6298179208897663</c:v>
                </c:pt>
                <c:pt idx="145">
                  <c:v>2.6480805453403899</c:v>
                </c:pt>
                <c:pt idx="146">
                  <c:v>2.6663431697910132</c:v>
                </c:pt>
                <c:pt idx="147">
                  <c:v>2.6846057942416364</c:v>
                </c:pt>
                <c:pt idx="148">
                  <c:v>2.70286841869226</c:v>
                </c:pt>
                <c:pt idx="149">
                  <c:v>2.7211310431428832</c:v>
                </c:pt>
                <c:pt idx="150">
                  <c:v>2.7393936675935064</c:v>
                </c:pt>
                <c:pt idx="151">
                  <c:v>2.7576562920441301</c:v>
                </c:pt>
                <c:pt idx="152">
                  <c:v>2.7759189164947533</c:v>
                </c:pt>
                <c:pt idx="153">
                  <c:v>2.794181540945377</c:v>
                </c:pt>
                <c:pt idx="154">
                  <c:v>2.8124441653960002</c:v>
                </c:pt>
                <c:pt idx="155">
                  <c:v>2.8307067898466234</c:v>
                </c:pt>
                <c:pt idx="156">
                  <c:v>2.848969414297247</c:v>
                </c:pt>
                <c:pt idx="157">
                  <c:v>2.8672320387478702</c:v>
                </c:pt>
                <c:pt idx="158">
                  <c:v>2.8854946631984935</c:v>
                </c:pt>
                <c:pt idx="159">
                  <c:v>2.9037572876491171</c:v>
                </c:pt>
                <c:pt idx="160">
                  <c:v>2.9220199120997403</c:v>
                </c:pt>
                <c:pt idx="161">
                  <c:v>2.940282536550364</c:v>
                </c:pt>
                <c:pt idx="162">
                  <c:v>2.9585451610009872</c:v>
                </c:pt>
                <c:pt idx="163">
                  <c:v>2.9768077854516104</c:v>
                </c:pt>
                <c:pt idx="164">
                  <c:v>2.9950704099022341</c:v>
                </c:pt>
                <c:pt idx="165">
                  <c:v>3.0133330343528573</c:v>
                </c:pt>
                <c:pt idx="166">
                  <c:v>3.0315956588034805</c:v>
                </c:pt>
                <c:pt idx="167">
                  <c:v>3.0498582832541041</c:v>
                </c:pt>
                <c:pt idx="168">
                  <c:v>3.0681209077047273</c:v>
                </c:pt>
                <c:pt idx="169">
                  <c:v>3.086383532155351</c:v>
                </c:pt>
                <c:pt idx="170">
                  <c:v>3.1046461566059742</c:v>
                </c:pt>
                <c:pt idx="171">
                  <c:v>3.1229087810565974</c:v>
                </c:pt>
                <c:pt idx="172">
                  <c:v>3.1411714055072211</c:v>
                </c:pt>
                <c:pt idx="173">
                  <c:v>3.1594340299578443</c:v>
                </c:pt>
                <c:pt idx="174">
                  <c:v>3.1776966544084675</c:v>
                </c:pt>
                <c:pt idx="175">
                  <c:v>3.1959592788590911</c:v>
                </c:pt>
                <c:pt idx="176">
                  <c:v>3.2142219033097144</c:v>
                </c:pt>
                <c:pt idx="177">
                  <c:v>3.232484527760338</c:v>
                </c:pt>
                <c:pt idx="178">
                  <c:v>3.2507471522109612</c:v>
                </c:pt>
                <c:pt idx="179">
                  <c:v>3.2690097766615844</c:v>
                </c:pt>
                <c:pt idx="180">
                  <c:v>3.2872724011122081</c:v>
                </c:pt>
                <c:pt idx="181">
                  <c:v>3.3055350255628313</c:v>
                </c:pt>
                <c:pt idx="182">
                  <c:v>3.3237976500134545</c:v>
                </c:pt>
                <c:pt idx="183">
                  <c:v>3.3420602744640782</c:v>
                </c:pt>
                <c:pt idx="184">
                  <c:v>3.3603228989147014</c:v>
                </c:pt>
                <c:pt idx="185">
                  <c:v>3.378585523365325</c:v>
                </c:pt>
                <c:pt idx="186">
                  <c:v>3.3968481478159482</c:v>
                </c:pt>
                <c:pt idx="187">
                  <c:v>3.4151107722665714</c:v>
                </c:pt>
                <c:pt idx="188">
                  <c:v>3.4333733967171951</c:v>
                </c:pt>
                <c:pt idx="189">
                  <c:v>3.4516360211678183</c:v>
                </c:pt>
                <c:pt idx="190">
                  <c:v>3.4698986456184415</c:v>
                </c:pt>
                <c:pt idx="191">
                  <c:v>3.4881612700690652</c:v>
                </c:pt>
                <c:pt idx="192">
                  <c:v>3.5064238945196884</c:v>
                </c:pt>
                <c:pt idx="193">
                  <c:v>3.524686518970312</c:v>
                </c:pt>
                <c:pt idx="194">
                  <c:v>3.5429491434209353</c:v>
                </c:pt>
                <c:pt idx="195">
                  <c:v>3.5612117678715585</c:v>
                </c:pt>
                <c:pt idx="196">
                  <c:v>3.5794743923221821</c:v>
                </c:pt>
                <c:pt idx="197">
                  <c:v>3.5977370167728053</c:v>
                </c:pt>
                <c:pt idx="198">
                  <c:v>3.6159996412234285</c:v>
                </c:pt>
                <c:pt idx="199">
                  <c:v>3.6342622656740522</c:v>
                </c:pt>
                <c:pt idx="200">
                  <c:v>3.6525248901246754</c:v>
                </c:pt>
                <c:pt idx="201">
                  <c:v>3.6707875145752991</c:v>
                </c:pt>
                <c:pt idx="202">
                  <c:v>3.6890501390259223</c:v>
                </c:pt>
                <c:pt idx="203">
                  <c:v>3.7073127634765455</c:v>
                </c:pt>
                <c:pt idx="204">
                  <c:v>3.7255753879271691</c:v>
                </c:pt>
                <c:pt idx="205">
                  <c:v>3.7438380123777923</c:v>
                </c:pt>
                <c:pt idx="206">
                  <c:v>3.7621006368284156</c:v>
                </c:pt>
                <c:pt idx="207">
                  <c:v>3.7803632612790392</c:v>
                </c:pt>
                <c:pt idx="208">
                  <c:v>3.7986258857296624</c:v>
                </c:pt>
                <c:pt idx="209">
                  <c:v>3.8168885101802861</c:v>
                </c:pt>
                <c:pt idx="210">
                  <c:v>3.8351511346309093</c:v>
                </c:pt>
                <c:pt idx="211">
                  <c:v>3.8534137590815325</c:v>
                </c:pt>
                <c:pt idx="212">
                  <c:v>3.8716763835321562</c:v>
                </c:pt>
                <c:pt idx="213">
                  <c:v>3.8899390079827794</c:v>
                </c:pt>
                <c:pt idx="214">
                  <c:v>3.9082016324334026</c:v>
                </c:pt>
                <c:pt idx="215">
                  <c:v>3.9264642568840262</c:v>
                </c:pt>
                <c:pt idx="216">
                  <c:v>3.9447268813346494</c:v>
                </c:pt>
                <c:pt idx="217">
                  <c:v>3.9629895057852731</c:v>
                </c:pt>
                <c:pt idx="218">
                  <c:v>3.9812521302358963</c:v>
                </c:pt>
                <c:pt idx="219">
                  <c:v>3.9995147546865195</c:v>
                </c:pt>
                <c:pt idx="220">
                  <c:v>4.0177773791371427</c:v>
                </c:pt>
                <c:pt idx="221">
                  <c:v>4.0360400035877664</c:v>
                </c:pt>
                <c:pt idx="222">
                  <c:v>4.05430262803839</c:v>
                </c:pt>
                <c:pt idx="223">
                  <c:v>4.0725652524890128</c:v>
                </c:pt>
                <c:pt idx="224">
                  <c:v>4.0908278769396365</c:v>
                </c:pt>
                <c:pt idx="225">
                  <c:v>4.1090905013902601</c:v>
                </c:pt>
                <c:pt idx="226">
                  <c:v>4.1273531258408838</c:v>
                </c:pt>
                <c:pt idx="227">
                  <c:v>4.1456157502915065</c:v>
                </c:pt>
                <c:pt idx="228">
                  <c:v>4.1638783747421302</c:v>
                </c:pt>
                <c:pt idx="229">
                  <c:v>4.1821409991927538</c:v>
                </c:pt>
                <c:pt idx="230">
                  <c:v>4.2004036236433766</c:v>
                </c:pt>
                <c:pt idx="231">
                  <c:v>4.2186662480940003</c:v>
                </c:pt>
                <c:pt idx="232">
                  <c:v>4.2369288725446239</c:v>
                </c:pt>
                <c:pt idx="233">
                  <c:v>4.2551914969952467</c:v>
                </c:pt>
                <c:pt idx="234">
                  <c:v>4.2734541214458703</c:v>
                </c:pt>
                <c:pt idx="235">
                  <c:v>4.291716745896494</c:v>
                </c:pt>
                <c:pt idx="236">
                  <c:v>4.3099793703471168</c:v>
                </c:pt>
                <c:pt idx="237">
                  <c:v>4.3282419947977404</c:v>
                </c:pt>
                <c:pt idx="238">
                  <c:v>4.3465046192483641</c:v>
                </c:pt>
                <c:pt idx="239">
                  <c:v>4.3647672436989868</c:v>
                </c:pt>
                <c:pt idx="240">
                  <c:v>4.3830298681496105</c:v>
                </c:pt>
                <c:pt idx="241">
                  <c:v>4.4012924926002341</c:v>
                </c:pt>
                <c:pt idx="242">
                  <c:v>4.4195551170508578</c:v>
                </c:pt>
                <c:pt idx="243">
                  <c:v>4.4378177415014806</c:v>
                </c:pt>
                <c:pt idx="244">
                  <c:v>4.4560803659521042</c:v>
                </c:pt>
                <c:pt idx="245">
                  <c:v>4.4743429904027279</c:v>
                </c:pt>
                <c:pt idx="246">
                  <c:v>4.4926056148533506</c:v>
                </c:pt>
                <c:pt idx="247">
                  <c:v>4.5108682393039743</c:v>
                </c:pt>
                <c:pt idx="248">
                  <c:v>4.5291308637545979</c:v>
                </c:pt>
                <c:pt idx="249">
                  <c:v>4.5473934882052207</c:v>
                </c:pt>
                <c:pt idx="250">
                  <c:v>4.5656561126558444</c:v>
                </c:pt>
                <c:pt idx="251">
                  <c:v>4.583918737106468</c:v>
                </c:pt>
                <c:pt idx="252">
                  <c:v>4.6021813615570908</c:v>
                </c:pt>
                <c:pt idx="253">
                  <c:v>4.6204439860077144</c:v>
                </c:pt>
                <c:pt idx="254">
                  <c:v>4.6387066104583381</c:v>
                </c:pt>
                <c:pt idx="255">
                  <c:v>4.6569692349089609</c:v>
                </c:pt>
                <c:pt idx="256">
                  <c:v>4.6752318593595845</c:v>
                </c:pt>
                <c:pt idx="257">
                  <c:v>4.6934944838102082</c:v>
                </c:pt>
                <c:pt idx="258">
                  <c:v>4.7117571082608318</c:v>
                </c:pt>
                <c:pt idx="259">
                  <c:v>4.7300197327114546</c:v>
                </c:pt>
                <c:pt idx="260">
                  <c:v>4.7482823571620782</c:v>
                </c:pt>
                <c:pt idx="261">
                  <c:v>4.7665449816127019</c:v>
                </c:pt>
                <c:pt idx="262">
                  <c:v>4.7848076060633247</c:v>
                </c:pt>
                <c:pt idx="263">
                  <c:v>4.8030702305139483</c:v>
                </c:pt>
                <c:pt idx="264">
                  <c:v>4.821332854964572</c:v>
                </c:pt>
                <c:pt idx="265">
                  <c:v>4.8395954794151947</c:v>
                </c:pt>
                <c:pt idx="266">
                  <c:v>4.8578581038658184</c:v>
                </c:pt>
                <c:pt idx="267">
                  <c:v>4.8761207283164421</c:v>
                </c:pt>
                <c:pt idx="268">
                  <c:v>4.8943833527670648</c:v>
                </c:pt>
                <c:pt idx="269">
                  <c:v>4.9126459772176885</c:v>
                </c:pt>
                <c:pt idx="270">
                  <c:v>4.9309086016683121</c:v>
                </c:pt>
                <c:pt idx="271">
                  <c:v>4.9491712261189349</c:v>
                </c:pt>
                <c:pt idx="272">
                  <c:v>4.9674338505695586</c:v>
                </c:pt>
                <c:pt idx="273">
                  <c:v>4.9856964750201822</c:v>
                </c:pt>
                <c:pt idx="274">
                  <c:v>5.0039590994708059</c:v>
                </c:pt>
                <c:pt idx="275">
                  <c:v>5.0222217239214286</c:v>
                </c:pt>
                <c:pt idx="276">
                  <c:v>5.0404843483720523</c:v>
                </c:pt>
                <c:pt idx="277">
                  <c:v>5.0587469728226759</c:v>
                </c:pt>
                <c:pt idx="278">
                  <c:v>5.0770095972732987</c:v>
                </c:pt>
                <c:pt idx="279">
                  <c:v>5.0952722217239224</c:v>
                </c:pt>
                <c:pt idx="280">
                  <c:v>5.113534846174546</c:v>
                </c:pt>
                <c:pt idx="281">
                  <c:v>5.1317974706251688</c:v>
                </c:pt>
                <c:pt idx="282">
                  <c:v>5.1500600950757924</c:v>
                </c:pt>
                <c:pt idx="283">
                  <c:v>5.1683227195264161</c:v>
                </c:pt>
                <c:pt idx="284">
                  <c:v>5.1865853439770389</c:v>
                </c:pt>
                <c:pt idx="285">
                  <c:v>5.2048479684276625</c:v>
                </c:pt>
                <c:pt idx="286">
                  <c:v>5.2231105928782862</c:v>
                </c:pt>
                <c:pt idx="287">
                  <c:v>5.2413732173289089</c:v>
                </c:pt>
                <c:pt idx="288">
                  <c:v>5.2596358417795326</c:v>
                </c:pt>
                <c:pt idx="289">
                  <c:v>5.2778984662301562</c:v>
                </c:pt>
                <c:pt idx="290">
                  <c:v>5.2961610906807799</c:v>
                </c:pt>
                <c:pt idx="291">
                  <c:v>5.3144237151314027</c:v>
                </c:pt>
                <c:pt idx="292">
                  <c:v>5.3326863395820263</c:v>
                </c:pt>
                <c:pt idx="293">
                  <c:v>5.35094896403265</c:v>
                </c:pt>
                <c:pt idx="294">
                  <c:v>5.3692115884832727</c:v>
                </c:pt>
                <c:pt idx="295">
                  <c:v>5.3874742129338964</c:v>
                </c:pt>
                <c:pt idx="296">
                  <c:v>5.40573683738452</c:v>
                </c:pt>
                <c:pt idx="297">
                  <c:v>5.4239994618351428</c:v>
                </c:pt>
                <c:pt idx="298">
                  <c:v>5.4422620862857665</c:v>
                </c:pt>
                <c:pt idx="299">
                  <c:v>5.4605247107363901</c:v>
                </c:pt>
                <c:pt idx="300">
                  <c:v>5.4787873351870129</c:v>
                </c:pt>
                <c:pt idx="301">
                  <c:v>5.4970499596376365</c:v>
                </c:pt>
                <c:pt idx="302">
                  <c:v>5.5153125840882602</c:v>
                </c:pt>
                <c:pt idx="303">
                  <c:v>5.533575208538883</c:v>
                </c:pt>
                <c:pt idx="304">
                  <c:v>5.5518378329895066</c:v>
                </c:pt>
                <c:pt idx="305">
                  <c:v>5.5701004574401303</c:v>
                </c:pt>
                <c:pt idx="306">
                  <c:v>5.5883630818907539</c:v>
                </c:pt>
                <c:pt idx="307">
                  <c:v>5.6066257063413767</c:v>
                </c:pt>
                <c:pt idx="308">
                  <c:v>5.6248883307920003</c:v>
                </c:pt>
                <c:pt idx="309">
                  <c:v>5.643150955242624</c:v>
                </c:pt>
                <c:pt idx="310">
                  <c:v>5.6614135796932468</c:v>
                </c:pt>
                <c:pt idx="311">
                  <c:v>5.6796762041438704</c:v>
                </c:pt>
                <c:pt idx="312">
                  <c:v>5.6979388285944941</c:v>
                </c:pt>
                <c:pt idx="313">
                  <c:v>5.7162014530451168</c:v>
                </c:pt>
                <c:pt idx="314">
                  <c:v>5.7344640774957405</c:v>
                </c:pt>
                <c:pt idx="315">
                  <c:v>5.7527267019463642</c:v>
                </c:pt>
                <c:pt idx="316">
                  <c:v>5.7709893263969869</c:v>
                </c:pt>
                <c:pt idx="317">
                  <c:v>5.7892519508476106</c:v>
                </c:pt>
                <c:pt idx="318">
                  <c:v>5.8075145752982342</c:v>
                </c:pt>
                <c:pt idx="319">
                  <c:v>5.825777199748857</c:v>
                </c:pt>
                <c:pt idx="320">
                  <c:v>5.8440398241994806</c:v>
                </c:pt>
                <c:pt idx="321">
                  <c:v>5.8623024486501043</c:v>
                </c:pt>
                <c:pt idx="322">
                  <c:v>5.880565073100728</c:v>
                </c:pt>
                <c:pt idx="323">
                  <c:v>5.8988276975513507</c:v>
                </c:pt>
                <c:pt idx="324">
                  <c:v>5.9170903220019744</c:v>
                </c:pt>
                <c:pt idx="325">
                  <c:v>5.935352946452598</c:v>
                </c:pt>
                <c:pt idx="326">
                  <c:v>5.9536155709032208</c:v>
                </c:pt>
                <c:pt idx="327">
                  <c:v>5.9718781953538445</c:v>
                </c:pt>
                <c:pt idx="328">
                  <c:v>5.9901408198044681</c:v>
                </c:pt>
                <c:pt idx="329">
                  <c:v>6.0084034442550909</c:v>
                </c:pt>
                <c:pt idx="330">
                  <c:v>6.0266660687057145</c:v>
                </c:pt>
                <c:pt idx="331">
                  <c:v>6.0449286931563382</c:v>
                </c:pt>
                <c:pt idx="332">
                  <c:v>6.063191317606961</c:v>
                </c:pt>
                <c:pt idx="333">
                  <c:v>6.0814539420575846</c:v>
                </c:pt>
                <c:pt idx="334">
                  <c:v>6.0997165665082083</c:v>
                </c:pt>
                <c:pt idx="335">
                  <c:v>6.1179791909588319</c:v>
                </c:pt>
                <c:pt idx="336">
                  <c:v>6.1362418154094547</c:v>
                </c:pt>
                <c:pt idx="337">
                  <c:v>6.1545044398600783</c:v>
                </c:pt>
                <c:pt idx="338">
                  <c:v>6.172767064310702</c:v>
                </c:pt>
                <c:pt idx="339">
                  <c:v>6.1910296887613248</c:v>
                </c:pt>
                <c:pt idx="340">
                  <c:v>6.2092923132119484</c:v>
                </c:pt>
                <c:pt idx="341">
                  <c:v>6.2275549376625721</c:v>
                </c:pt>
                <c:pt idx="342">
                  <c:v>6.2458175621131948</c:v>
                </c:pt>
                <c:pt idx="343">
                  <c:v>6.2640801865638185</c:v>
                </c:pt>
                <c:pt idx="344">
                  <c:v>6.2823428110144421</c:v>
                </c:pt>
                <c:pt idx="345">
                  <c:v>6.3006054354650649</c:v>
                </c:pt>
                <c:pt idx="346">
                  <c:v>6.3188680599156886</c:v>
                </c:pt>
                <c:pt idx="347">
                  <c:v>6.3371306843663122</c:v>
                </c:pt>
                <c:pt idx="348">
                  <c:v>6.355393308816935</c:v>
                </c:pt>
                <c:pt idx="349">
                  <c:v>6.3736559332675586</c:v>
                </c:pt>
                <c:pt idx="350">
                  <c:v>6.3919185577181823</c:v>
                </c:pt>
                <c:pt idx="351">
                  <c:v>6.4101811821688059</c:v>
                </c:pt>
                <c:pt idx="352">
                  <c:v>6.4284438066194287</c:v>
                </c:pt>
                <c:pt idx="353">
                  <c:v>6.4467064310700524</c:v>
                </c:pt>
                <c:pt idx="354">
                  <c:v>6.464969055520676</c:v>
                </c:pt>
                <c:pt idx="355">
                  <c:v>6.4832316799712988</c:v>
                </c:pt>
                <c:pt idx="356">
                  <c:v>6.5014943044219224</c:v>
                </c:pt>
                <c:pt idx="357">
                  <c:v>6.5197569288725461</c:v>
                </c:pt>
                <c:pt idx="358">
                  <c:v>6.5380195533231689</c:v>
                </c:pt>
                <c:pt idx="359">
                  <c:v>6.5562821777737925</c:v>
                </c:pt>
                <c:pt idx="360">
                  <c:v>6.5745448022244162</c:v>
                </c:pt>
                <c:pt idx="361">
                  <c:v>6.5928074266750389</c:v>
                </c:pt>
                <c:pt idx="362">
                  <c:v>6.6110700511256626</c:v>
                </c:pt>
                <c:pt idx="363">
                  <c:v>6.6293326755762862</c:v>
                </c:pt>
                <c:pt idx="364">
                  <c:v>6.647595300026909</c:v>
                </c:pt>
                <c:pt idx="365">
                  <c:v>6.6658579244775327</c:v>
                </c:pt>
                <c:pt idx="366">
                  <c:v>6.6841205489281563</c:v>
                </c:pt>
                <c:pt idx="367">
                  <c:v>6.70238317337878</c:v>
                </c:pt>
                <c:pt idx="368">
                  <c:v>6.7206457978294027</c:v>
                </c:pt>
                <c:pt idx="369">
                  <c:v>6.7389084222800264</c:v>
                </c:pt>
                <c:pt idx="370">
                  <c:v>6.7571710467306501</c:v>
                </c:pt>
                <c:pt idx="371">
                  <c:v>6.7754336711812728</c:v>
                </c:pt>
                <c:pt idx="372">
                  <c:v>6.7936962956318965</c:v>
                </c:pt>
                <c:pt idx="373">
                  <c:v>6.8119589200825201</c:v>
                </c:pt>
                <c:pt idx="374">
                  <c:v>6.8302215445331429</c:v>
                </c:pt>
                <c:pt idx="375">
                  <c:v>6.8484841689837666</c:v>
                </c:pt>
                <c:pt idx="376">
                  <c:v>6.8667467934343902</c:v>
                </c:pt>
                <c:pt idx="377">
                  <c:v>6.885009417885013</c:v>
                </c:pt>
                <c:pt idx="378">
                  <c:v>6.9032720423356366</c:v>
                </c:pt>
                <c:pt idx="379">
                  <c:v>6.9215346667862603</c:v>
                </c:pt>
                <c:pt idx="380">
                  <c:v>6.939797291236883</c:v>
                </c:pt>
                <c:pt idx="381">
                  <c:v>6.9580599156875067</c:v>
                </c:pt>
                <c:pt idx="382">
                  <c:v>6.9763225401381304</c:v>
                </c:pt>
                <c:pt idx="383">
                  <c:v>6.994585164588754</c:v>
                </c:pt>
                <c:pt idx="384">
                  <c:v>7.0128477890393768</c:v>
                </c:pt>
                <c:pt idx="385">
                  <c:v>7.0311104134900004</c:v>
                </c:pt>
                <c:pt idx="386">
                  <c:v>7.0493730379406241</c:v>
                </c:pt>
                <c:pt idx="387">
                  <c:v>7.0676356623912469</c:v>
                </c:pt>
                <c:pt idx="388">
                  <c:v>7.0858982868418705</c:v>
                </c:pt>
                <c:pt idx="389">
                  <c:v>7.1041609112924942</c:v>
                </c:pt>
                <c:pt idx="390">
                  <c:v>7.1224235357431169</c:v>
                </c:pt>
                <c:pt idx="391">
                  <c:v>7.1406861601937406</c:v>
                </c:pt>
                <c:pt idx="392">
                  <c:v>7.1589487846443642</c:v>
                </c:pt>
                <c:pt idx="393">
                  <c:v>7.177211409094987</c:v>
                </c:pt>
                <c:pt idx="394">
                  <c:v>7.1954740335456107</c:v>
                </c:pt>
                <c:pt idx="395">
                  <c:v>7.2137366579962343</c:v>
                </c:pt>
                <c:pt idx="396">
                  <c:v>7.2319992824468571</c:v>
                </c:pt>
                <c:pt idx="397">
                  <c:v>7.2502619068974807</c:v>
                </c:pt>
                <c:pt idx="398">
                  <c:v>7.2685245313481044</c:v>
                </c:pt>
                <c:pt idx="399">
                  <c:v>7.286787155798728</c:v>
                </c:pt>
                <c:pt idx="400">
                  <c:v>7.3050497802493508</c:v>
                </c:pt>
                <c:pt idx="401">
                  <c:v>7.3233124046999745</c:v>
                </c:pt>
                <c:pt idx="402">
                  <c:v>7.3415750291505981</c:v>
                </c:pt>
                <c:pt idx="403">
                  <c:v>7.3598376536012209</c:v>
                </c:pt>
                <c:pt idx="404">
                  <c:v>7.3781002780518445</c:v>
                </c:pt>
                <c:pt idx="405">
                  <c:v>7.3963629025024682</c:v>
                </c:pt>
                <c:pt idx="406">
                  <c:v>7.414625526953091</c:v>
                </c:pt>
                <c:pt idx="407">
                  <c:v>7.4328881514037146</c:v>
                </c:pt>
                <c:pt idx="408">
                  <c:v>7.4511507758543383</c:v>
                </c:pt>
                <c:pt idx="409">
                  <c:v>7.469413400304961</c:v>
                </c:pt>
                <c:pt idx="410">
                  <c:v>7.4876760247555847</c:v>
                </c:pt>
                <c:pt idx="411">
                  <c:v>7.5059386492062083</c:v>
                </c:pt>
                <c:pt idx="412">
                  <c:v>7.5242012736568311</c:v>
                </c:pt>
                <c:pt idx="413">
                  <c:v>7.5424638981074548</c:v>
                </c:pt>
                <c:pt idx="414">
                  <c:v>7.5607265225580784</c:v>
                </c:pt>
                <c:pt idx="415">
                  <c:v>7.5789891470087021</c:v>
                </c:pt>
                <c:pt idx="416">
                  <c:v>7.5972517714593248</c:v>
                </c:pt>
                <c:pt idx="417">
                  <c:v>7.6155143959099485</c:v>
                </c:pt>
                <c:pt idx="418">
                  <c:v>7.6337770203605722</c:v>
                </c:pt>
                <c:pt idx="419">
                  <c:v>7.6520396448111949</c:v>
                </c:pt>
                <c:pt idx="420">
                  <c:v>7.6703022692618186</c:v>
                </c:pt>
                <c:pt idx="421">
                  <c:v>7.6885648937124422</c:v>
                </c:pt>
                <c:pt idx="422">
                  <c:v>7.706827518163065</c:v>
                </c:pt>
                <c:pt idx="423">
                  <c:v>7.7250901426136886</c:v>
                </c:pt>
                <c:pt idx="424">
                  <c:v>7.7433527670643123</c:v>
                </c:pt>
                <c:pt idx="425">
                  <c:v>7.7616153915149351</c:v>
                </c:pt>
                <c:pt idx="426">
                  <c:v>7.7798780159655587</c:v>
                </c:pt>
                <c:pt idx="427">
                  <c:v>7.7981406404161824</c:v>
                </c:pt>
                <c:pt idx="428">
                  <c:v>7.8164032648668051</c:v>
                </c:pt>
                <c:pt idx="429">
                  <c:v>7.8346658893174288</c:v>
                </c:pt>
                <c:pt idx="430">
                  <c:v>7.8529285137680525</c:v>
                </c:pt>
                <c:pt idx="431">
                  <c:v>7.8711911382186761</c:v>
                </c:pt>
                <c:pt idx="432">
                  <c:v>7.8894537626692989</c:v>
                </c:pt>
                <c:pt idx="433">
                  <c:v>7.9077163871199225</c:v>
                </c:pt>
                <c:pt idx="434">
                  <c:v>7.9259790115705462</c:v>
                </c:pt>
                <c:pt idx="435">
                  <c:v>7.944241636021169</c:v>
                </c:pt>
                <c:pt idx="436">
                  <c:v>7.9625042604717926</c:v>
                </c:pt>
                <c:pt idx="437">
                  <c:v>7.9807668849224163</c:v>
                </c:pt>
                <c:pt idx="438">
                  <c:v>7.999029509373039</c:v>
                </c:pt>
                <c:pt idx="439">
                  <c:v>8.0172921338236627</c:v>
                </c:pt>
                <c:pt idx="440">
                  <c:v>8.0355547582742854</c:v>
                </c:pt>
                <c:pt idx="441">
                  <c:v>8.05381738272491</c:v>
                </c:pt>
                <c:pt idx="442">
                  <c:v>8.0720800071755328</c:v>
                </c:pt>
                <c:pt idx="443">
                  <c:v>8.0903426316261555</c:v>
                </c:pt>
                <c:pt idx="444">
                  <c:v>8.1086052560767801</c:v>
                </c:pt>
                <c:pt idx="445">
                  <c:v>8.1268678805274028</c:v>
                </c:pt>
                <c:pt idx="446">
                  <c:v>8.1451305049780256</c:v>
                </c:pt>
                <c:pt idx="447">
                  <c:v>8.1633931294286501</c:v>
                </c:pt>
                <c:pt idx="448">
                  <c:v>8.1816557538792729</c:v>
                </c:pt>
                <c:pt idx="449">
                  <c:v>8.1999183783298957</c:v>
                </c:pt>
                <c:pt idx="450">
                  <c:v>8.2181810027805202</c:v>
                </c:pt>
                <c:pt idx="451">
                  <c:v>8.236443627231143</c:v>
                </c:pt>
                <c:pt idx="452">
                  <c:v>8.2547062516817675</c:v>
                </c:pt>
                <c:pt idx="453">
                  <c:v>8.2729688761323903</c:v>
                </c:pt>
                <c:pt idx="454">
                  <c:v>8.2912315005830131</c:v>
                </c:pt>
                <c:pt idx="455">
                  <c:v>8.3094941250336376</c:v>
                </c:pt>
                <c:pt idx="456">
                  <c:v>8.3277567494842604</c:v>
                </c:pt>
                <c:pt idx="457">
                  <c:v>8.3460193739348831</c:v>
                </c:pt>
                <c:pt idx="458">
                  <c:v>8.3642819983855077</c:v>
                </c:pt>
                <c:pt idx="459">
                  <c:v>8.3825446228361304</c:v>
                </c:pt>
                <c:pt idx="460">
                  <c:v>8.4008072472867532</c:v>
                </c:pt>
                <c:pt idx="461">
                  <c:v>8.4190698717373778</c:v>
                </c:pt>
                <c:pt idx="462">
                  <c:v>8.4373324961880005</c:v>
                </c:pt>
                <c:pt idx="463">
                  <c:v>8.4555951206386233</c:v>
                </c:pt>
                <c:pt idx="464">
                  <c:v>8.4738577450892478</c:v>
                </c:pt>
                <c:pt idx="465">
                  <c:v>8.4921203695398706</c:v>
                </c:pt>
                <c:pt idx="466">
                  <c:v>8.5103829939904934</c:v>
                </c:pt>
                <c:pt idx="467">
                  <c:v>8.5286456184411179</c:v>
                </c:pt>
                <c:pt idx="468">
                  <c:v>8.5469082428917407</c:v>
                </c:pt>
                <c:pt idx="469">
                  <c:v>8.5651708673423634</c:v>
                </c:pt>
                <c:pt idx="470">
                  <c:v>8.583433491792988</c:v>
                </c:pt>
                <c:pt idx="471">
                  <c:v>8.6016961162436107</c:v>
                </c:pt>
                <c:pt idx="472">
                  <c:v>8.6199587406942335</c:v>
                </c:pt>
                <c:pt idx="473">
                  <c:v>8.6382213651448581</c:v>
                </c:pt>
                <c:pt idx="474">
                  <c:v>8.6564839895954808</c:v>
                </c:pt>
                <c:pt idx="475">
                  <c:v>8.6747466140461036</c:v>
                </c:pt>
                <c:pt idx="476">
                  <c:v>8.6930092384967281</c:v>
                </c:pt>
                <c:pt idx="477">
                  <c:v>8.7112718629473509</c:v>
                </c:pt>
                <c:pt idx="478">
                  <c:v>8.7295344873979737</c:v>
                </c:pt>
                <c:pt idx="479">
                  <c:v>8.7477971118485982</c:v>
                </c:pt>
                <c:pt idx="480">
                  <c:v>8.766059736299221</c:v>
                </c:pt>
                <c:pt idx="481">
                  <c:v>8.7843223607498437</c:v>
                </c:pt>
                <c:pt idx="482">
                  <c:v>8.8025849852004683</c:v>
                </c:pt>
                <c:pt idx="483">
                  <c:v>8.820847609651091</c:v>
                </c:pt>
                <c:pt idx="484">
                  <c:v>8.8391102341017156</c:v>
                </c:pt>
                <c:pt idx="485">
                  <c:v>8.8573728585523384</c:v>
                </c:pt>
                <c:pt idx="486">
                  <c:v>8.8756354830029611</c:v>
                </c:pt>
                <c:pt idx="487">
                  <c:v>8.8938981074535857</c:v>
                </c:pt>
                <c:pt idx="488">
                  <c:v>8.9121607319042084</c:v>
                </c:pt>
                <c:pt idx="489">
                  <c:v>8.9304233563548312</c:v>
                </c:pt>
                <c:pt idx="490">
                  <c:v>8.9486859808054557</c:v>
                </c:pt>
                <c:pt idx="491">
                  <c:v>8.9669486052560785</c:v>
                </c:pt>
                <c:pt idx="492">
                  <c:v>8.9852112297067013</c:v>
                </c:pt>
                <c:pt idx="493">
                  <c:v>9.0034738541573258</c:v>
                </c:pt>
                <c:pt idx="494">
                  <c:v>9.0217364786079486</c:v>
                </c:pt>
                <c:pt idx="495">
                  <c:v>9.0399991030585714</c:v>
                </c:pt>
                <c:pt idx="496">
                  <c:v>9.0582617275091959</c:v>
                </c:pt>
                <c:pt idx="497">
                  <c:v>9.0765243519598187</c:v>
                </c:pt>
                <c:pt idx="498">
                  <c:v>9.0947869764104414</c:v>
                </c:pt>
                <c:pt idx="499">
                  <c:v>9.113049600861066</c:v>
                </c:pt>
                <c:pt idx="500">
                  <c:v>9.1313122253116887</c:v>
                </c:pt>
                <c:pt idx="501">
                  <c:v>9.1495748497623115</c:v>
                </c:pt>
                <c:pt idx="502">
                  <c:v>9.167837474212936</c:v>
                </c:pt>
                <c:pt idx="503">
                  <c:v>9.1861000986635588</c:v>
                </c:pt>
                <c:pt idx="504">
                  <c:v>9.2043627231141816</c:v>
                </c:pt>
                <c:pt idx="505">
                  <c:v>9.2226253475648061</c:v>
                </c:pt>
                <c:pt idx="506">
                  <c:v>9.2408879720154289</c:v>
                </c:pt>
                <c:pt idx="507">
                  <c:v>9.2591505964660517</c:v>
                </c:pt>
                <c:pt idx="508">
                  <c:v>9.2774132209166762</c:v>
                </c:pt>
                <c:pt idx="509">
                  <c:v>9.295675845367299</c:v>
                </c:pt>
                <c:pt idx="510">
                  <c:v>9.3139384698179217</c:v>
                </c:pt>
                <c:pt idx="511">
                  <c:v>9.3322010942685463</c:v>
                </c:pt>
                <c:pt idx="512">
                  <c:v>9.350463718719169</c:v>
                </c:pt>
                <c:pt idx="513">
                  <c:v>9.3687263431697918</c:v>
                </c:pt>
                <c:pt idx="514">
                  <c:v>9.3869889676204163</c:v>
                </c:pt>
                <c:pt idx="515">
                  <c:v>9.4052515920710391</c:v>
                </c:pt>
                <c:pt idx="516">
                  <c:v>9.4235142165216637</c:v>
                </c:pt>
                <c:pt idx="517">
                  <c:v>9.4417768409722864</c:v>
                </c:pt>
                <c:pt idx="518">
                  <c:v>9.4600394654229092</c:v>
                </c:pt>
                <c:pt idx="519">
                  <c:v>9.4783020898735337</c:v>
                </c:pt>
                <c:pt idx="520">
                  <c:v>9.4965647143241565</c:v>
                </c:pt>
                <c:pt idx="521">
                  <c:v>9.5148273387747793</c:v>
                </c:pt>
                <c:pt idx="522">
                  <c:v>9.5330899632254038</c:v>
                </c:pt>
                <c:pt idx="523">
                  <c:v>9.5513525876760266</c:v>
                </c:pt>
                <c:pt idx="524">
                  <c:v>9.5696152121266493</c:v>
                </c:pt>
                <c:pt idx="525">
                  <c:v>9.5878778365772739</c:v>
                </c:pt>
                <c:pt idx="526">
                  <c:v>9.6061404610278966</c:v>
                </c:pt>
                <c:pt idx="527">
                  <c:v>9.6244030854785194</c:v>
                </c:pt>
                <c:pt idx="528">
                  <c:v>9.642665709929144</c:v>
                </c:pt>
                <c:pt idx="529">
                  <c:v>9.6609283343797667</c:v>
                </c:pt>
                <c:pt idx="530">
                  <c:v>9.6791909588303895</c:v>
                </c:pt>
                <c:pt idx="531">
                  <c:v>9.697453583281014</c:v>
                </c:pt>
                <c:pt idx="532">
                  <c:v>9.7157162077316368</c:v>
                </c:pt>
                <c:pt idx="533">
                  <c:v>9.7339788321822596</c:v>
                </c:pt>
                <c:pt idx="534">
                  <c:v>9.7522414566328841</c:v>
                </c:pt>
                <c:pt idx="535">
                  <c:v>9.7705040810835069</c:v>
                </c:pt>
                <c:pt idx="536">
                  <c:v>9.7887667055341296</c:v>
                </c:pt>
                <c:pt idx="537">
                  <c:v>9.8070293299847542</c:v>
                </c:pt>
                <c:pt idx="538">
                  <c:v>9.825291954435377</c:v>
                </c:pt>
                <c:pt idx="539">
                  <c:v>9.8435545788859997</c:v>
                </c:pt>
                <c:pt idx="540">
                  <c:v>9.8618172033366243</c:v>
                </c:pt>
                <c:pt idx="541">
                  <c:v>9.880079827787247</c:v>
                </c:pt>
                <c:pt idx="542">
                  <c:v>9.8983424522378698</c:v>
                </c:pt>
                <c:pt idx="543">
                  <c:v>9.9166050766884943</c:v>
                </c:pt>
                <c:pt idx="544">
                  <c:v>9.9348677011391171</c:v>
                </c:pt>
                <c:pt idx="545">
                  <c:v>9.9531303255897399</c:v>
                </c:pt>
                <c:pt idx="546">
                  <c:v>9.9713929500403644</c:v>
                </c:pt>
                <c:pt idx="547">
                  <c:v>9.9896555744909872</c:v>
                </c:pt>
                <c:pt idx="548">
                  <c:v>10.007918198941612</c:v>
                </c:pt>
                <c:pt idx="549">
                  <c:v>10.026180823392234</c:v>
                </c:pt>
                <c:pt idx="550">
                  <c:v>10.044443447842857</c:v>
                </c:pt>
                <c:pt idx="551">
                  <c:v>10.062706072293482</c:v>
                </c:pt>
                <c:pt idx="552">
                  <c:v>10.080968696744105</c:v>
                </c:pt>
                <c:pt idx="553">
                  <c:v>10.099231321194727</c:v>
                </c:pt>
                <c:pt idx="554">
                  <c:v>10.117493945645352</c:v>
                </c:pt>
                <c:pt idx="555">
                  <c:v>10.135756570095975</c:v>
                </c:pt>
                <c:pt idx="556">
                  <c:v>10.154019194546597</c:v>
                </c:pt>
                <c:pt idx="557">
                  <c:v>10.172281818997222</c:v>
                </c:pt>
                <c:pt idx="558">
                  <c:v>10.190544443447845</c:v>
                </c:pt>
                <c:pt idx="559">
                  <c:v>10.208807067898467</c:v>
                </c:pt>
                <c:pt idx="560">
                  <c:v>10.227069692349092</c:v>
                </c:pt>
                <c:pt idx="561">
                  <c:v>10.245332316799715</c:v>
                </c:pt>
                <c:pt idx="562">
                  <c:v>10.263594941250338</c:v>
                </c:pt>
                <c:pt idx="563">
                  <c:v>10.281857565700962</c:v>
                </c:pt>
                <c:pt idx="564">
                  <c:v>10.300120190151585</c:v>
                </c:pt>
                <c:pt idx="565">
                  <c:v>10.318382814602208</c:v>
                </c:pt>
                <c:pt idx="566">
                  <c:v>10.336645439052832</c:v>
                </c:pt>
                <c:pt idx="567">
                  <c:v>10.354908063503455</c:v>
                </c:pt>
                <c:pt idx="568">
                  <c:v>10.373170687954078</c:v>
                </c:pt>
                <c:pt idx="569">
                  <c:v>10.391433312404702</c:v>
                </c:pt>
                <c:pt idx="570">
                  <c:v>10.409695936855325</c:v>
                </c:pt>
                <c:pt idx="571">
                  <c:v>10.427958561305948</c:v>
                </c:pt>
                <c:pt idx="572">
                  <c:v>10.446221185756572</c:v>
                </c:pt>
                <c:pt idx="573">
                  <c:v>10.464483810207195</c:v>
                </c:pt>
                <c:pt idx="574">
                  <c:v>10.482746434657818</c:v>
                </c:pt>
                <c:pt idx="575">
                  <c:v>10.501009059108442</c:v>
                </c:pt>
                <c:pt idx="576">
                  <c:v>10.519271683559065</c:v>
                </c:pt>
                <c:pt idx="577">
                  <c:v>10.53753430800969</c:v>
                </c:pt>
                <c:pt idx="578">
                  <c:v>10.555796932460312</c:v>
                </c:pt>
                <c:pt idx="579">
                  <c:v>10.574059556910935</c:v>
                </c:pt>
                <c:pt idx="580">
                  <c:v>10.59232218136156</c:v>
                </c:pt>
                <c:pt idx="581">
                  <c:v>10.610584805812183</c:v>
                </c:pt>
                <c:pt idx="582">
                  <c:v>10.628847430262805</c:v>
                </c:pt>
                <c:pt idx="583">
                  <c:v>10.64711005471343</c:v>
                </c:pt>
                <c:pt idx="584">
                  <c:v>10.665372679164053</c:v>
                </c:pt>
                <c:pt idx="585">
                  <c:v>10.683635303614675</c:v>
                </c:pt>
                <c:pt idx="586">
                  <c:v>10.7018979280653</c:v>
                </c:pt>
                <c:pt idx="587">
                  <c:v>10.720160552515923</c:v>
                </c:pt>
                <c:pt idx="588">
                  <c:v>10.738423176966545</c:v>
                </c:pt>
                <c:pt idx="589">
                  <c:v>10.75668580141717</c:v>
                </c:pt>
                <c:pt idx="590">
                  <c:v>10.774948425867793</c:v>
                </c:pt>
                <c:pt idx="591">
                  <c:v>10.793211050318416</c:v>
                </c:pt>
                <c:pt idx="592">
                  <c:v>10.81147367476904</c:v>
                </c:pt>
                <c:pt idx="593">
                  <c:v>10.829736299219663</c:v>
                </c:pt>
                <c:pt idx="594">
                  <c:v>10.847998923670286</c:v>
                </c:pt>
                <c:pt idx="595">
                  <c:v>10.86626154812091</c:v>
                </c:pt>
                <c:pt idx="596">
                  <c:v>10.884524172571533</c:v>
                </c:pt>
                <c:pt idx="597">
                  <c:v>10.902786797022156</c:v>
                </c:pt>
                <c:pt idx="598">
                  <c:v>10.92104942147278</c:v>
                </c:pt>
                <c:pt idx="599">
                  <c:v>10.939312045923403</c:v>
                </c:pt>
                <c:pt idx="600">
                  <c:v>10.957574670374026</c:v>
                </c:pt>
                <c:pt idx="601">
                  <c:v>10.97583729482465</c:v>
                </c:pt>
                <c:pt idx="602">
                  <c:v>10.994099919275273</c:v>
                </c:pt>
                <c:pt idx="603">
                  <c:v>11.012362543725896</c:v>
                </c:pt>
                <c:pt idx="604">
                  <c:v>11.03062516817652</c:v>
                </c:pt>
                <c:pt idx="605">
                  <c:v>11.048887792627143</c:v>
                </c:pt>
                <c:pt idx="606">
                  <c:v>11.067150417077766</c:v>
                </c:pt>
                <c:pt idx="607">
                  <c:v>11.08541304152839</c:v>
                </c:pt>
                <c:pt idx="608">
                  <c:v>11.103675665979013</c:v>
                </c:pt>
                <c:pt idx="609">
                  <c:v>11.121938290429638</c:v>
                </c:pt>
                <c:pt idx="610">
                  <c:v>11.140200914880261</c:v>
                </c:pt>
                <c:pt idx="611">
                  <c:v>11.158463539330883</c:v>
                </c:pt>
                <c:pt idx="612">
                  <c:v>11.176726163781508</c:v>
                </c:pt>
                <c:pt idx="613">
                  <c:v>11.194988788232131</c:v>
                </c:pt>
                <c:pt idx="614">
                  <c:v>11.213251412682753</c:v>
                </c:pt>
                <c:pt idx="615">
                  <c:v>11.231514037133378</c:v>
                </c:pt>
                <c:pt idx="616">
                  <c:v>11.249776661584001</c:v>
                </c:pt>
                <c:pt idx="617">
                  <c:v>11.268039286034623</c:v>
                </c:pt>
                <c:pt idx="618">
                  <c:v>11.286301910485248</c:v>
                </c:pt>
                <c:pt idx="619">
                  <c:v>11.304564534935871</c:v>
                </c:pt>
                <c:pt idx="620">
                  <c:v>11.322827159386494</c:v>
                </c:pt>
                <c:pt idx="621">
                  <c:v>11.341089783837118</c:v>
                </c:pt>
                <c:pt idx="622">
                  <c:v>11.359352408287741</c:v>
                </c:pt>
                <c:pt idx="623">
                  <c:v>11.377615032738364</c:v>
                </c:pt>
                <c:pt idx="624">
                  <c:v>11.395877657188988</c:v>
                </c:pt>
                <c:pt idx="625">
                  <c:v>11.414140281639611</c:v>
                </c:pt>
                <c:pt idx="626">
                  <c:v>11.432402906090234</c:v>
                </c:pt>
                <c:pt idx="627">
                  <c:v>11.450665530540858</c:v>
                </c:pt>
                <c:pt idx="628">
                  <c:v>11.468928154991481</c:v>
                </c:pt>
                <c:pt idx="629">
                  <c:v>11.487190779442104</c:v>
                </c:pt>
                <c:pt idx="630">
                  <c:v>11.505453403892728</c:v>
                </c:pt>
                <c:pt idx="631">
                  <c:v>11.523716028343351</c:v>
                </c:pt>
                <c:pt idx="632">
                  <c:v>11.541978652793974</c:v>
                </c:pt>
                <c:pt idx="633">
                  <c:v>11.560241277244598</c:v>
                </c:pt>
                <c:pt idx="634">
                  <c:v>11.578503901695221</c:v>
                </c:pt>
                <c:pt idx="635">
                  <c:v>11.596766526145844</c:v>
                </c:pt>
                <c:pt idx="636">
                  <c:v>11.615029150596468</c:v>
                </c:pt>
                <c:pt idx="637">
                  <c:v>11.633291775047091</c:v>
                </c:pt>
                <c:pt idx="638">
                  <c:v>11.651554399497714</c:v>
                </c:pt>
                <c:pt idx="639">
                  <c:v>11.669817023948339</c:v>
                </c:pt>
                <c:pt idx="640">
                  <c:v>11.688079648398961</c:v>
                </c:pt>
                <c:pt idx="641">
                  <c:v>11.706342272849586</c:v>
                </c:pt>
                <c:pt idx="642">
                  <c:v>11.724604897300209</c:v>
                </c:pt>
                <c:pt idx="643">
                  <c:v>11.742867521750831</c:v>
                </c:pt>
                <c:pt idx="644">
                  <c:v>11.761130146201456</c:v>
                </c:pt>
                <c:pt idx="645">
                  <c:v>11.779392770652079</c:v>
                </c:pt>
                <c:pt idx="646">
                  <c:v>11.797655395102701</c:v>
                </c:pt>
                <c:pt idx="647">
                  <c:v>11.815918019553326</c:v>
                </c:pt>
                <c:pt idx="648">
                  <c:v>11.834180644003949</c:v>
                </c:pt>
                <c:pt idx="649">
                  <c:v>11.852443268454572</c:v>
                </c:pt>
                <c:pt idx="650">
                  <c:v>11.870705892905196</c:v>
                </c:pt>
                <c:pt idx="651">
                  <c:v>11.888968517355819</c:v>
                </c:pt>
                <c:pt idx="652">
                  <c:v>11.907231141806442</c:v>
                </c:pt>
                <c:pt idx="653">
                  <c:v>11.925493766257066</c:v>
                </c:pt>
                <c:pt idx="654">
                  <c:v>11.943756390707689</c:v>
                </c:pt>
                <c:pt idx="655">
                  <c:v>11.962019015158312</c:v>
                </c:pt>
                <c:pt idx="656">
                  <c:v>11.980281639608936</c:v>
                </c:pt>
                <c:pt idx="657">
                  <c:v>11.998544264059559</c:v>
                </c:pt>
                <c:pt idx="658">
                  <c:v>12.016806888510182</c:v>
                </c:pt>
                <c:pt idx="659">
                  <c:v>12.035069512960806</c:v>
                </c:pt>
                <c:pt idx="660">
                  <c:v>12.053332137411429</c:v>
                </c:pt>
                <c:pt idx="661">
                  <c:v>12.071594761862052</c:v>
                </c:pt>
                <c:pt idx="662">
                  <c:v>12.089857386312676</c:v>
                </c:pt>
                <c:pt idx="663">
                  <c:v>12.108120010763299</c:v>
                </c:pt>
                <c:pt idx="664">
                  <c:v>12.126382635213922</c:v>
                </c:pt>
                <c:pt idx="665">
                  <c:v>12.144645259664546</c:v>
                </c:pt>
                <c:pt idx="666">
                  <c:v>12.162907884115169</c:v>
                </c:pt>
                <c:pt idx="667">
                  <c:v>12.181170508565792</c:v>
                </c:pt>
                <c:pt idx="668">
                  <c:v>12.199433133016417</c:v>
                </c:pt>
                <c:pt idx="669">
                  <c:v>12.217695757467039</c:v>
                </c:pt>
                <c:pt idx="670">
                  <c:v>12.235958381917664</c:v>
                </c:pt>
                <c:pt idx="671">
                  <c:v>12.254221006368287</c:v>
                </c:pt>
                <c:pt idx="672">
                  <c:v>12.272483630818909</c:v>
                </c:pt>
                <c:pt idx="673">
                  <c:v>12.290746255269534</c:v>
                </c:pt>
                <c:pt idx="674">
                  <c:v>12.309008879720157</c:v>
                </c:pt>
                <c:pt idx="675">
                  <c:v>12.327271504170779</c:v>
                </c:pt>
                <c:pt idx="676">
                  <c:v>12.345534128621404</c:v>
                </c:pt>
                <c:pt idx="677">
                  <c:v>12.363796753072027</c:v>
                </c:pt>
                <c:pt idx="678">
                  <c:v>12.38205937752265</c:v>
                </c:pt>
                <c:pt idx="679">
                  <c:v>12.400322001973274</c:v>
                </c:pt>
                <c:pt idx="680">
                  <c:v>12.418584626423897</c:v>
                </c:pt>
                <c:pt idx="681">
                  <c:v>12.43684725087452</c:v>
                </c:pt>
                <c:pt idx="682">
                  <c:v>12.455109875325144</c:v>
                </c:pt>
                <c:pt idx="683">
                  <c:v>12.473372499775767</c:v>
                </c:pt>
                <c:pt idx="684">
                  <c:v>12.49163512422639</c:v>
                </c:pt>
                <c:pt idx="685">
                  <c:v>12.509897748677014</c:v>
                </c:pt>
                <c:pt idx="686">
                  <c:v>12.528160373127637</c:v>
                </c:pt>
                <c:pt idx="687">
                  <c:v>12.54642299757826</c:v>
                </c:pt>
                <c:pt idx="688">
                  <c:v>12.564685622028884</c:v>
                </c:pt>
                <c:pt idx="689">
                  <c:v>12.582948246479507</c:v>
                </c:pt>
                <c:pt idx="690">
                  <c:v>12.60121087093013</c:v>
                </c:pt>
                <c:pt idx="691">
                  <c:v>12.619473495380754</c:v>
                </c:pt>
                <c:pt idx="692">
                  <c:v>12.637736119831377</c:v>
                </c:pt>
                <c:pt idx="693">
                  <c:v>12.655998744282</c:v>
                </c:pt>
                <c:pt idx="694">
                  <c:v>12.674261368732624</c:v>
                </c:pt>
                <c:pt idx="695">
                  <c:v>12.692523993183247</c:v>
                </c:pt>
                <c:pt idx="696">
                  <c:v>12.71078661763387</c:v>
                </c:pt>
                <c:pt idx="697">
                  <c:v>12.729049242084495</c:v>
                </c:pt>
                <c:pt idx="698">
                  <c:v>12.747311866535117</c:v>
                </c:pt>
                <c:pt idx="699">
                  <c:v>12.76557449098574</c:v>
                </c:pt>
                <c:pt idx="700">
                  <c:v>12.783837115436365</c:v>
                </c:pt>
                <c:pt idx="701">
                  <c:v>12.802099739886987</c:v>
                </c:pt>
                <c:pt idx="702">
                  <c:v>12.820362364337612</c:v>
                </c:pt>
                <c:pt idx="703">
                  <c:v>12.838624988788235</c:v>
                </c:pt>
                <c:pt idx="704">
                  <c:v>12.856887613238857</c:v>
                </c:pt>
                <c:pt idx="705">
                  <c:v>12.875150237689482</c:v>
                </c:pt>
                <c:pt idx="706">
                  <c:v>12.893412862140105</c:v>
                </c:pt>
                <c:pt idx="707">
                  <c:v>12.911675486590728</c:v>
                </c:pt>
                <c:pt idx="708">
                  <c:v>12.929938111041352</c:v>
                </c:pt>
                <c:pt idx="709">
                  <c:v>12.948200735491975</c:v>
                </c:pt>
                <c:pt idx="710">
                  <c:v>12.966463359942598</c:v>
                </c:pt>
                <c:pt idx="711">
                  <c:v>12.984725984393222</c:v>
                </c:pt>
                <c:pt idx="712">
                  <c:v>13.002988608843845</c:v>
                </c:pt>
                <c:pt idx="713">
                  <c:v>13.021251233294468</c:v>
                </c:pt>
                <c:pt idx="714">
                  <c:v>13.039513857745092</c:v>
                </c:pt>
                <c:pt idx="715">
                  <c:v>13.057776482195715</c:v>
                </c:pt>
                <c:pt idx="716">
                  <c:v>13.076039106646338</c:v>
                </c:pt>
                <c:pt idx="717">
                  <c:v>13.094301731096962</c:v>
                </c:pt>
                <c:pt idx="718">
                  <c:v>13.112564355547585</c:v>
                </c:pt>
                <c:pt idx="719">
                  <c:v>13.130826979998208</c:v>
                </c:pt>
                <c:pt idx="720">
                  <c:v>13.149089604448832</c:v>
                </c:pt>
                <c:pt idx="721">
                  <c:v>13.167352228899455</c:v>
                </c:pt>
                <c:pt idx="722">
                  <c:v>13.185614853350078</c:v>
                </c:pt>
                <c:pt idx="723">
                  <c:v>13.203877477800702</c:v>
                </c:pt>
                <c:pt idx="724">
                  <c:v>13.222140102251325</c:v>
                </c:pt>
                <c:pt idx="725">
                  <c:v>13.240402726701948</c:v>
                </c:pt>
                <c:pt idx="726">
                  <c:v>13.258665351152572</c:v>
                </c:pt>
                <c:pt idx="727">
                  <c:v>13.276927975603195</c:v>
                </c:pt>
                <c:pt idx="728">
                  <c:v>13.295190600053818</c:v>
                </c:pt>
                <c:pt idx="729">
                  <c:v>13.313453224504443</c:v>
                </c:pt>
                <c:pt idx="730">
                  <c:v>13.331715848955065</c:v>
                </c:pt>
                <c:pt idx="731">
                  <c:v>13.349978473405688</c:v>
                </c:pt>
                <c:pt idx="732">
                  <c:v>13.368241097856313</c:v>
                </c:pt>
                <c:pt idx="733">
                  <c:v>13.386503722306935</c:v>
                </c:pt>
                <c:pt idx="734">
                  <c:v>13.40476634675756</c:v>
                </c:pt>
                <c:pt idx="735">
                  <c:v>13.423028971208183</c:v>
                </c:pt>
                <c:pt idx="736">
                  <c:v>13.441291595658805</c:v>
                </c:pt>
                <c:pt idx="737">
                  <c:v>13.45955422010943</c:v>
                </c:pt>
                <c:pt idx="738">
                  <c:v>13.477816844560053</c:v>
                </c:pt>
                <c:pt idx="739">
                  <c:v>13.496079469010676</c:v>
                </c:pt>
                <c:pt idx="740">
                  <c:v>13.5143420934613</c:v>
                </c:pt>
                <c:pt idx="741">
                  <c:v>13.532604717911923</c:v>
                </c:pt>
                <c:pt idx="742">
                  <c:v>13.550867342362546</c:v>
                </c:pt>
                <c:pt idx="743">
                  <c:v>13.56912996681317</c:v>
                </c:pt>
                <c:pt idx="744">
                  <c:v>13.587392591263793</c:v>
                </c:pt>
                <c:pt idx="745">
                  <c:v>13.605655215714416</c:v>
                </c:pt>
                <c:pt idx="746">
                  <c:v>13.62391784016504</c:v>
                </c:pt>
                <c:pt idx="747">
                  <c:v>13.642180464615663</c:v>
                </c:pt>
                <c:pt idx="748">
                  <c:v>13.660443089066286</c:v>
                </c:pt>
                <c:pt idx="749">
                  <c:v>13.67870571351691</c:v>
                </c:pt>
                <c:pt idx="750">
                  <c:v>13.696968337967533</c:v>
                </c:pt>
                <c:pt idx="751">
                  <c:v>13.715230962418156</c:v>
                </c:pt>
                <c:pt idx="752">
                  <c:v>13.73349358686878</c:v>
                </c:pt>
                <c:pt idx="753">
                  <c:v>13.751756211319403</c:v>
                </c:pt>
                <c:pt idx="754">
                  <c:v>13.770018835770026</c:v>
                </c:pt>
                <c:pt idx="755">
                  <c:v>13.78828146022065</c:v>
                </c:pt>
                <c:pt idx="756">
                  <c:v>13.806544084671273</c:v>
                </c:pt>
                <c:pt idx="757">
                  <c:v>13.824806709121896</c:v>
                </c:pt>
                <c:pt idx="758">
                  <c:v>13.843069333572521</c:v>
                </c:pt>
                <c:pt idx="759">
                  <c:v>13.861331958023143</c:v>
                </c:pt>
                <c:pt idx="760">
                  <c:v>13.879594582473766</c:v>
                </c:pt>
                <c:pt idx="761">
                  <c:v>13.897857206924391</c:v>
                </c:pt>
                <c:pt idx="762">
                  <c:v>13.916119831375013</c:v>
                </c:pt>
                <c:pt idx="763">
                  <c:v>13.934382455825636</c:v>
                </c:pt>
                <c:pt idx="764">
                  <c:v>13.952645080276261</c:v>
                </c:pt>
                <c:pt idx="765">
                  <c:v>13.970907704726883</c:v>
                </c:pt>
                <c:pt idx="766">
                  <c:v>13.989170329177508</c:v>
                </c:pt>
                <c:pt idx="767">
                  <c:v>14.007432953628131</c:v>
                </c:pt>
                <c:pt idx="768">
                  <c:v>14.025695578078754</c:v>
                </c:pt>
                <c:pt idx="769">
                  <c:v>14.043958202529378</c:v>
                </c:pt>
                <c:pt idx="770">
                  <c:v>14.062220826980001</c:v>
                </c:pt>
                <c:pt idx="771">
                  <c:v>14.080483451430624</c:v>
                </c:pt>
                <c:pt idx="772">
                  <c:v>14.098746075881248</c:v>
                </c:pt>
                <c:pt idx="773">
                  <c:v>14.117008700331871</c:v>
                </c:pt>
                <c:pt idx="774">
                  <c:v>14.135271324782494</c:v>
                </c:pt>
                <c:pt idx="775">
                  <c:v>14.153533949233118</c:v>
                </c:pt>
                <c:pt idx="776">
                  <c:v>14.171796573683741</c:v>
                </c:pt>
                <c:pt idx="777">
                  <c:v>14.190059198134364</c:v>
                </c:pt>
                <c:pt idx="778">
                  <c:v>14.208321822584988</c:v>
                </c:pt>
                <c:pt idx="779">
                  <c:v>14.226584447035611</c:v>
                </c:pt>
                <c:pt idx="780">
                  <c:v>14.244847071486234</c:v>
                </c:pt>
                <c:pt idx="781">
                  <c:v>14.263109695936858</c:v>
                </c:pt>
                <c:pt idx="782">
                  <c:v>14.281372320387481</c:v>
                </c:pt>
                <c:pt idx="783">
                  <c:v>14.299634944838104</c:v>
                </c:pt>
                <c:pt idx="784">
                  <c:v>14.317897569288728</c:v>
                </c:pt>
                <c:pt idx="785">
                  <c:v>14.336160193739351</c:v>
                </c:pt>
                <c:pt idx="786">
                  <c:v>14.354422818189974</c:v>
                </c:pt>
                <c:pt idx="787">
                  <c:v>14.372685442640599</c:v>
                </c:pt>
                <c:pt idx="788">
                  <c:v>14.390948067091221</c:v>
                </c:pt>
                <c:pt idx="789">
                  <c:v>14.409210691541844</c:v>
                </c:pt>
                <c:pt idx="790">
                  <c:v>14.427473315992469</c:v>
                </c:pt>
                <c:pt idx="791">
                  <c:v>14.445735940443091</c:v>
                </c:pt>
                <c:pt idx="792">
                  <c:v>14.463998564893714</c:v>
                </c:pt>
                <c:pt idx="793">
                  <c:v>14.482261189344339</c:v>
                </c:pt>
                <c:pt idx="794">
                  <c:v>14.500523813794961</c:v>
                </c:pt>
                <c:pt idx="795">
                  <c:v>14.518786438245586</c:v>
                </c:pt>
                <c:pt idx="796">
                  <c:v>14.537049062696209</c:v>
                </c:pt>
                <c:pt idx="797">
                  <c:v>14.555311687146832</c:v>
                </c:pt>
                <c:pt idx="798">
                  <c:v>14.573574311597456</c:v>
                </c:pt>
                <c:pt idx="799">
                  <c:v>14.591836936048079</c:v>
                </c:pt>
                <c:pt idx="800">
                  <c:v>14.610099560498702</c:v>
                </c:pt>
                <c:pt idx="801">
                  <c:v>14.628362184949326</c:v>
                </c:pt>
                <c:pt idx="802">
                  <c:v>14.646624809399949</c:v>
                </c:pt>
                <c:pt idx="803">
                  <c:v>14.664887433850572</c:v>
                </c:pt>
                <c:pt idx="804">
                  <c:v>14.683150058301196</c:v>
                </c:pt>
                <c:pt idx="805">
                  <c:v>14.701412682751819</c:v>
                </c:pt>
                <c:pt idx="806">
                  <c:v>14.719675307202442</c:v>
                </c:pt>
                <c:pt idx="807">
                  <c:v>14.737937931653066</c:v>
                </c:pt>
                <c:pt idx="808">
                  <c:v>14.756200556103689</c:v>
                </c:pt>
                <c:pt idx="809">
                  <c:v>14.774463180554312</c:v>
                </c:pt>
                <c:pt idx="810">
                  <c:v>14.792725805004936</c:v>
                </c:pt>
                <c:pt idx="811">
                  <c:v>14.810988429455559</c:v>
                </c:pt>
                <c:pt idx="812">
                  <c:v>14.829251053906182</c:v>
                </c:pt>
                <c:pt idx="813">
                  <c:v>14.847513678356806</c:v>
                </c:pt>
                <c:pt idx="814">
                  <c:v>14.865776302807429</c:v>
                </c:pt>
                <c:pt idx="815">
                  <c:v>14.884038927258052</c:v>
                </c:pt>
                <c:pt idx="816">
                  <c:v>14.902301551708677</c:v>
                </c:pt>
                <c:pt idx="817">
                  <c:v>14.920564176159299</c:v>
                </c:pt>
                <c:pt idx="818">
                  <c:v>14.938826800609922</c:v>
                </c:pt>
                <c:pt idx="819">
                  <c:v>14.957089425060547</c:v>
                </c:pt>
                <c:pt idx="820">
                  <c:v>14.975352049511169</c:v>
                </c:pt>
                <c:pt idx="821">
                  <c:v>14.993614673961792</c:v>
                </c:pt>
                <c:pt idx="822">
                  <c:v>15.011877298412417</c:v>
                </c:pt>
                <c:pt idx="823">
                  <c:v>15.030139922863039</c:v>
                </c:pt>
                <c:pt idx="824">
                  <c:v>15.048402547313662</c:v>
                </c:pt>
                <c:pt idx="825">
                  <c:v>15.066665171764287</c:v>
                </c:pt>
                <c:pt idx="826">
                  <c:v>15.08492779621491</c:v>
                </c:pt>
                <c:pt idx="827">
                  <c:v>15.103190420665534</c:v>
                </c:pt>
                <c:pt idx="828">
                  <c:v>15.121453045116157</c:v>
                </c:pt>
                <c:pt idx="829">
                  <c:v>15.13971566956678</c:v>
                </c:pt>
                <c:pt idx="830">
                  <c:v>15.157978294017404</c:v>
                </c:pt>
                <c:pt idx="831">
                  <c:v>15.176240918468027</c:v>
                </c:pt>
                <c:pt idx="832">
                  <c:v>15.19450354291865</c:v>
                </c:pt>
                <c:pt idx="833">
                  <c:v>15.212766167369274</c:v>
                </c:pt>
                <c:pt idx="834">
                  <c:v>15.231028791819897</c:v>
                </c:pt>
                <c:pt idx="835">
                  <c:v>15.24929141627052</c:v>
                </c:pt>
                <c:pt idx="836">
                  <c:v>15.267554040721144</c:v>
                </c:pt>
                <c:pt idx="837">
                  <c:v>15.285816665171767</c:v>
                </c:pt>
                <c:pt idx="838">
                  <c:v>15.30407928962239</c:v>
                </c:pt>
                <c:pt idx="839">
                  <c:v>15.322341914073014</c:v>
                </c:pt>
                <c:pt idx="840">
                  <c:v>15.340604538523637</c:v>
                </c:pt>
                <c:pt idx="841">
                  <c:v>15.35886716297426</c:v>
                </c:pt>
                <c:pt idx="842">
                  <c:v>15.377129787424884</c:v>
                </c:pt>
                <c:pt idx="843">
                  <c:v>15.395392411875507</c:v>
                </c:pt>
                <c:pt idx="844">
                  <c:v>15.41365503632613</c:v>
                </c:pt>
                <c:pt idx="845">
                  <c:v>15.431917660776755</c:v>
                </c:pt>
                <c:pt idx="846">
                  <c:v>15.450180285227377</c:v>
                </c:pt>
                <c:pt idx="847">
                  <c:v>15.468442909678</c:v>
                </c:pt>
                <c:pt idx="848">
                  <c:v>15.486705534128625</c:v>
                </c:pt>
                <c:pt idx="849">
                  <c:v>15.504968158579247</c:v>
                </c:pt>
                <c:pt idx="850">
                  <c:v>15.52323078302987</c:v>
                </c:pt>
                <c:pt idx="851">
                  <c:v>15.541493407480495</c:v>
                </c:pt>
                <c:pt idx="852">
                  <c:v>15.559756031931117</c:v>
                </c:pt>
                <c:pt idx="853">
                  <c:v>15.57801865638174</c:v>
                </c:pt>
                <c:pt idx="854">
                  <c:v>15.596281280832365</c:v>
                </c:pt>
                <c:pt idx="855">
                  <c:v>15.614543905282988</c:v>
                </c:pt>
                <c:pt idx="856">
                  <c:v>15.63280652973361</c:v>
                </c:pt>
                <c:pt idx="857">
                  <c:v>15.651069154184235</c:v>
                </c:pt>
                <c:pt idx="858">
                  <c:v>15.669331778634858</c:v>
                </c:pt>
                <c:pt idx="859">
                  <c:v>15.687594403085482</c:v>
                </c:pt>
                <c:pt idx="860">
                  <c:v>15.705857027536105</c:v>
                </c:pt>
                <c:pt idx="861">
                  <c:v>15.724119651986728</c:v>
                </c:pt>
                <c:pt idx="862">
                  <c:v>15.742382276437352</c:v>
                </c:pt>
                <c:pt idx="863">
                  <c:v>15.760644900887975</c:v>
                </c:pt>
                <c:pt idx="864">
                  <c:v>15.778907525338598</c:v>
                </c:pt>
                <c:pt idx="865">
                  <c:v>15.797170149789222</c:v>
                </c:pt>
                <c:pt idx="866">
                  <c:v>15.815432774239845</c:v>
                </c:pt>
                <c:pt idx="867">
                  <c:v>15.833695398690468</c:v>
                </c:pt>
                <c:pt idx="868">
                  <c:v>15.851958023141092</c:v>
                </c:pt>
                <c:pt idx="869">
                  <c:v>15.870220647591715</c:v>
                </c:pt>
                <c:pt idx="870">
                  <c:v>15.888483272042338</c:v>
                </c:pt>
                <c:pt idx="871">
                  <c:v>15.906745896492962</c:v>
                </c:pt>
                <c:pt idx="872">
                  <c:v>15.925008520943585</c:v>
                </c:pt>
                <c:pt idx="873">
                  <c:v>15.943271145394208</c:v>
                </c:pt>
                <c:pt idx="874">
                  <c:v>15.961533769844833</c:v>
                </c:pt>
                <c:pt idx="875">
                  <c:v>15.979796394295455</c:v>
                </c:pt>
                <c:pt idx="876">
                  <c:v>15.998059018746078</c:v>
                </c:pt>
                <c:pt idx="877">
                  <c:v>16.016321643196701</c:v>
                </c:pt>
                <c:pt idx="878">
                  <c:v>16.034584267647325</c:v>
                </c:pt>
                <c:pt idx="879">
                  <c:v>16.05284689209795</c:v>
                </c:pt>
                <c:pt idx="880">
                  <c:v>16.071109516548571</c:v>
                </c:pt>
                <c:pt idx="881">
                  <c:v>16.089372140999195</c:v>
                </c:pt>
                <c:pt idx="882">
                  <c:v>16.10763476544982</c:v>
                </c:pt>
                <c:pt idx="883">
                  <c:v>16.125897389900441</c:v>
                </c:pt>
                <c:pt idx="884">
                  <c:v>16.144160014351066</c:v>
                </c:pt>
                <c:pt idx="885">
                  <c:v>16.16242263880169</c:v>
                </c:pt>
                <c:pt idx="886">
                  <c:v>16.180685263252311</c:v>
                </c:pt>
                <c:pt idx="887">
                  <c:v>16.198947887702936</c:v>
                </c:pt>
                <c:pt idx="888">
                  <c:v>16.21721051215356</c:v>
                </c:pt>
                <c:pt idx="889">
                  <c:v>16.235473136604181</c:v>
                </c:pt>
                <c:pt idx="890">
                  <c:v>16.253735761054806</c:v>
                </c:pt>
                <c:pt idx="891">
                  <c:v>16.27199838550543</c:v>
                </c:pt>
                <c:pt idx="892">
                  <c:v>16.290261009956051</c:v>
                </c:pt>
                <c:pt idx="893">
                  <c:v>16.308523634406676</c:v>
                </c:pt>
                <c:pt idx="894">
                  <c:v>16.3267862588573</c:v>
                </c:pt>
                <c:pt idx="895">
                  <c:v>16.345048883307921</c:v>
                </c:pt>
                <c:pt idx="896">
                  <c:v>16.363311507758546</c:v>
                </c:pt>
                <c:pt idx="897">
                  <c:v>16.38157413220917</c:v>
                </c:pt>
                <c:pt idx="898">
                  <c:v>16.399836756659791</c:v>
                </c:pt>
                <c:pt idx="899">
                  <c:v>16.418099381110416</c:v>
                </c:pt>
                <c:pt idx="900">
                  <c:v>16.43636200556104</c:v>
                </c:pt>
                <c:pt idx="901">
                  <c:v>16.454624630011661</c:v>
                </c:pt>
                <c:pt idx="902">
                  <c:v>16.472887254462286</c:v>
                </c:pt>
                <c:pt idx="903">
                  <c:v>16.491149878912911</c:v>
                </c:pt>
                <c:pt idx="904">
                  <c:v>16.509412503363535</c:v>
                </c:pt>
                <c:pt idx="905">
                  <c:v>16.527675127814156</c:v>
                </c:pt>
                <c:pt idx="906">
                  <c:v>16.545937752264781</c:v>
                </c:pt>
                <c:pt idx="907">
                  <c:v>16.564200376715405</c:v>
                </c:pt>
                <c:pt idx="908">
                  <c:v>16.582463001166026</c:v>
                </c:pt>
                <c:pt idx="909">
                  <c:v>16.600725625616651</c:v>
                </c:pt>
                <c:pt idx="910">
                  <c:v>16.618988250067275</c:v>
                </c:pt>
                <c:pt idx="911">
                  <c:v>16.637250874517896</c:v>
                </c:pt>
                <c:pt idx="912">
                  <c:v>16.655513498968521</c:v>
                </c:pt>
                <c:pt idx="913">
                  <c:v>16.673776123419145</c:v>
                </c:pt>
                <c:pt idx="914">
                  <c:v>16.692038747869766</c:v>
                </c:pt>
                <c:pt idx="915">
                  <c:v>16.710301372320391</c:v>
                </c:pt>
                <c:pt idx="916">
                  <c:v>16.728563996771015</c:v>
                </c:pt>
                <c:pt idx="917">
                  <c:v>16.746826621221636</c:v>
                </c:pt>
                <c:pt idx="918">
                  <c:v>16.765089245672261</c:v>
                </c:pt>
                <c:pt idx="919">
                  <c:v>16.783351870122885</c:v>
                </c:pt>
                <c:pt idx="920">
                  <c:v>16.801614494573506</c:v>
                </c:pt>
                <c:pt idx="921">
                  <c:v>16.819877119024131</c:v>
                </c:pt>
                <c:pt idx="922">
                  <c:v>16.838139743474756</c:v>
                </c:pt>
                <c:pt idx="923">
                  <c:v>16.856402367925376</c:v>
                </c:pt>
                <c:pt idx="924">
                  <c:v>16.874664992376001</c:v>
                </c:pt>
                <c:pt idx="925">
                  <c:v>16.892927616826626</c:v>
                </c:pt>
                <c:pt idx="926">
                  <c:v>16.911190241277247</c:v>
                </c:pt>
                <c:pt idx="927">
                  <c:v>16.929452865727871</c:v>
                </c:pt>
                <c:pt idx="928">
                  <c:v>16.947715490178496</c:v>
                </c:pt>
                <c:pt idx="929">
                  <c:v>16.965978114629117</c:v>
                </c:pt>
                <c:pt idx="930">
                  <c:v>16.984240739079741</c:v>
                </c:pt>
                <c:pt idx="931">
                  <c:v>17.002503363530366</c:v>
                </c:pt>
                <c:pt idx="932">
                  <c:v>17.020765987980987</c:v>
                </c:pt>
                <c:pt idx="933">
                  <c:v>17.039028612431611</c:v>
                </c:pt>
                <c:pt idx="934">
                  <c:v>17.057291236882236</c:v>
                </c:pt>
                <c:pt idx="935">
                  <c:v>17.075553861332857</c:v>
                </c:pt>
                <c:pt idx="936">
                  <c:v>17.093816485783481</c:v>
                </c:pt>
                <c:pt idx="937">
                  <c:v>17.112079110234106</c:v>
                </c:pt>
                <c:pt idx="938">
                  <c:v>17.130341734684727</c:v>
                </c:pt>
                <c:pt idx="939">
                  <c:v>17.148604359135351</c:v>
                </c:pt>
                <c:pt idx="940">
                  <c:v>17.166866983585976</c:v>
                </c:pt>
                <c:pt idx="941">
                  <c:v>17.185129608036597</c:v>
                </c:pt>
                <c:pt idx="942">
                  <c:v>17.203392232487221</c:v>
                </c:pt>
                <c:pt idx="943">
                  <c:v>17.221654856937846</c:v>
                </c:pt>
                <c:pt idx="944">
                  <c:v>17.239917481388467</c:v>
                </c:pt>
                <c:pt idx="945">
                  <c:v>17.258180105839092</c:v>
                </c:pt>
                <c:pt idx="946">
                  <c:v>17.276442730289716</c:v>
                </c:pt>
                <c:pt idx="947">
                  <c:v>17.294705354740337</c:v>
                </c:pt>
                <c:pt idx="948">
                  <c:v>17.312967979190962</c:v>
                </c:pt>
                <c:pt idx="949">
                  <c:v>17.331230603641586</c:v>
                </c:pt>
                <c:pt idx="950">
                  <c:v>17.349493228092207</c:v>
                </c:pt>
                <c:pt idx="951">
                  <c:v>17.367755852542832</c:v>
                </c:pt>
                <c:pt idx="952">
                  <c:v>17.386018476993456</c:v>
                </c:pt>
                <c:pt idx="953">
                  <c:v>17.404281101444077</c:v>
                </c:pt>
                <c:pt idx="954">
                  <c:v>17.422543725894702</c:v>
                </c:pt>
                <c:pt idx="955">
                  <c:v>17.440806350345326</c:v>
                </c:pt>
                <c:pt idx="956">
                  <c:v>17.459068974795947</c:v>
                </c:pt>
                <c:pt idx="957">
                  <c:v>17.477331599246572</c:v>
                </c:pt>
                <c:pt idx="958">
                  <c:v>17.495594223697196</c:v>
                </c:pt>
                <c:pt idx="959">
                  <c:v>17.513856848147817</c:v>
                </c:pt>
                <c:pt idx="960">
                  <c:v>17.532119472598442</c:v>
                </c:pt>
                <c:pt idx="961">
                  <c:v>17.550382097049066</c:v>
                </c:pt>
                <c:pt idx="962">
                  <c:v>17.568644721499687</c:v>
                </c:pt>
                <c:pt idx="963">
                  <c:v>17.586907345950312</c:v>
                </c:pt>
                <c:pt idx="964">
                  <c:v>17.605169970400937</c:v>
                </c:pt>
                <c:pt idx="965">
                  <c:v>17.623432594851558</c:v>
                </c:pt>
                <c:pt idx="966">
                  <c:v>17.641695219302182</c:v>
                </c:pt>
                <c:pt idx="967">
                  <c:v>17.659957843752807</c:v>
                </c:pt>
                <c:pt idx="968">
                  <c:v>17.678220468203431</c:v>
                </c:pt>
                <c:pt idx="969">
                  <c:v>17.696483092654052</c:v>
                </c:pt>
                <c:pt idx="970">
                  <c:v>17.714745717104677</c:v>
                </c:pt>
                <c:pt idx="971">
                  <c:v>17.733008341555301</c:v>
                </c:pt>
                <c:pt idx="972">
                  <c:v>17.751270966005922</c:v>
                </c:pt>
                <c:pt idx="973">
                  <c:v>17.769533590456547</c:v>
                </c:pt>
                <c:pt idx="974">
                  <c:v>17.787796214907171</c:v>
                </c:pt>
                <c:pt idx="975">
                  <c:v>17.806058839357792</c:v>
                </c:pt>
                <c:pt idx="976">
                  <c:v>17.824321463808417</c:v>
                </c:pt>
                <c:pt idx="977">
                  <c:v>17.842584088259041</c:v>
                </c:pt>
                <c:pt idx="978">
                  <c:v>17.860846712709662</c:v>
                </c:pt>
                <c:pt idx="979">
                  <c:v>17.879109337160287</c:v>
                </c:pt>
                <c:pt idx="980">
                  <c:v>17.897371961610911</c:v>
                </c:pt>
                <c:pt idx="981">
                  <c:v>17.915634586061532</c:v>
                </c:pt>
                <c:pt idx="982">
                  <c:v>17.933897210512157</c:v>
                </c:pt>
                <c:pt idx="983">
                  <c:v>17.952159834962782</c:v>
                </c:pt>
                <c:pt idx="984">
                  <c:v>17.970422459413403</c:v>
                </c:pt>
                <c:pt idx="985">
                  <c:v>17.988685083864027</c:v>
                </c:pt>
              </c:numCache>
            </c:numRef>
          </c:xVal>
          <c:yVal>
            <c:numRef>
              <c:f>Sheet3!$AD$3:$AD$988</c:f>
              <c:numCache>
                <c:formatCode>General</c:formatCode>
                <c:ptCount val="986"/>
                <c:pt idx="0">
                  <c:v>-0.27600000000000002</c:v>
                </c:pt>
                <c:pt idx="1">
                  <c:v>-2.1000000000000001E-2</c:v>
                </c:pt>
                <c:pt idx="2">
                  <c:v>7.8E-2</c:v>
                </c:pt>
                <c:pt idx="3">
                  <c:v>8.8999999999999996E-2</c:v>
                </c:pt>
                <c:pt idx="4">
                  <c:v>-6.4000000000000001E-2</c:v>
                </c:pt>
                <c:pt idx="5">
                  <c:v>-0.122</c:v>
                </c:pt>
                <c:pt idx="6">
                  <c:v>-0.13500000000000001</c:v>
                </c:pt>
                <c:pt idx="7">
                  <c:v>-0.26700000000000002</c:v>
                </c:pt>
                <c:pt idx="8">
                  <c:v>-0.23799999999999999</c:v>
                </c:pt>
                <c:pt idx="9">
                  <c:v>-0.22700000000000001</c:v>
                </c:pt>
                <c:pt idx="10">
                  <c:v>-0.27500000000000002</c:v>
                </c:pt>
                <c:pt idx="11">
                  <c:v>-0.35199999999999998</c:v>
                </c:pt>
                <c:pt idx="12">
                  <c:v>-0.39600000000000002</c:v>
                </c:pt>
                <c:pt idx="13">
                  <c:v>-0.439</c:v>
                </c:pt>
                <c:pt idx="14">
                  <c:v>-0.443</c:v>
                </c:pt>
                <c:pt idx="15">
                  <c:v>-0.52700000000000002</c:v>
                </c:pt>
                <c:pt idx="16">
                  <c:v>-0.61699999999999999</c:v>
                </c:pt>
                <c:pt idx="17">
                  <c:v>-0.60799999999999998</c:v>
                </c:pt>
                <c:pt idx="18">
                  <c:v>-0.63400000000000001</c:v>
                </c:pt>
                <c:pt idx="19">
                  <c:v>-0.61899999999999999</c:v>
                </c:pt>
                <c:pt idx="20">
                  <c:v>-0.52500000000000002</c:v>
                </c:pt>
                <c:pt idx="21">
                  <c:v>-0.35599999999999998</c:v>
                </c:pt>
                <c:pt idx="22">
                  <c:v>-0.39100000000000001</c:v>
                </c:pt>
                <c:pt idx="23">
                  <c:v>-0.36599999999999999</c:v>
                </c:pt>
                <c:pt idx="24">
                  <c:v>-0.33200000000000002</c:v>
                </c:pt>
                <c:pt idx="25">
                  <c:v>-0.38</c:v>
                </c:pt>
                <c:pt idx="26">
                  <c:v>-0.27</c:v>
                </c:pt>
                <c:pt idx="27">
                  <c:v>-0.127</c:v>
                </c:pt>
                <c:pt idx="28">
                  <c:v>-4.3999999999999997E-2</c:v>
                </c:pt>
                <c:pt idx="29">
                  <c:v>9.1999999999999998E-2</c:v>
                </c:pt>
                <c:pt idx="30">
                  <c:v>0.157</c:v>
                </c:pt>
                <c:pt idx="31">
                  <c:v>0.371</c:v>
                </c:pt>
                <c:pt idx="32">
                  <c:v>0.55500000000000005</c:v>
                </c:pt>
                <c:pt idx="33">
                  <c:v>0.84199999999999997</c:v>
                </c:pt>
                <c:pt idx="34">
                  <c:v>0.96699999999999997</c:v>
                </c:pt>
                <c:pt idx="35">
                  <c:v>1.3160000000000001</c:v>
                </c:pt>
                <c:pt idx="36">
                  <c:v>1.597</c:v>
                </c:pt>
                <c:pt idx="37">
                  <c:v>1.8009999999999999</c:v>
                </c:pt>
                <c:pt idx="38">
                  <c:v>2.0760000000000001</c:v>
                </c:pt>
                <c:pt idx="39">
                  <c:v>2.371</c:v>
                </c:pt>
                <c:pt idx="40">
                  <c:v>2.7549999999999999</c:v>
                </c:pt>
                <c:pt idx="41">
                  <c:v>3.323</c:v>
                </c:pt>
                <c:pt idx="42">
                  <c:v>3.5990000000000002</c:v>
                </c:pt>
                <c:pt idx="43">
                  <c:v>3.9329999999999998</c:v>
                </c:pt>
                <c:pt idx="44">
                  <c:v>4.37</c:v>
                </c:pt>
                <c:pt idx="45">
                  <c:v>4.7480000000000002</c:v>
                </c:pt>
                <c:pt idx="46">
                  <c:v>5.1539999999999999</c:v>
                </c:pt>
                <c:pt idx="47">
                  <c:v>5.64</c:v>
                </c:pt>
                <c:pt idx="48">
                  <c:v>6.15</c:v>
                </c:pt>
                <c:pt idx="49">
                  <c:v>6.65</c:v>
                </c:pt>
                <c:pt idx="50">
                  <c:v>7.2640000000000002</c:v>
                </c:pt>
                <c:pt idx="51">
                  <c:v>7.7889999999999997</c:v>
                </c:pt>
                <c:pt idx="52">
                  <c:v>8.1630000000000003</c:v>
                </c:pt>
                <c:pt idx="53">
                  <c:v>8.7110000000000003</c:v>
                </c:pt>
                <c:pt idx="54">
                  <c:v>9.1969999999999992</c:v>
                </c:pt>
                <c:pt idx="55">
                  <c:v>9.5389999999999997</c:v>
                </c:pt>
                <c:pt idx="56">
                  <c:v>9.9060000000000006</c:v>
                </c:pt>
                <c:pt idx="57">
                  <c:v>10.167</c:v>
                </c:pt>
                <c:pt idx="58">
                  <c:v>10.364000000000001</c:v>
                </c:pt>
                <c:pt idx="59">
                  <c:v>10.612</c:v>
                </c:pt>
                <c:pt idx="60">
                  <c:v>10.792999999999999</c:v>
                </c:pt>
                <c:pt idx="61">
                  <c:v>10.981999999999999</c:v>
                </c:pt>
                <c:pt idx="62">
                  <c:v>11.102</c:v>
                </c:pt>
                <c:pt idx="63">
                  <c:v>11.345000000000001</c:v>
                </c:pt>
                <c:pt idx="64">
                  <c:v>11.285</c:v>
                </c:pt>
                <c:pt idx="65">
                  <c:v>11.374000000000001</c:v>
                </c:pt>
                <c:pt idx="66">
                  <c:v>11.448</c:v>
                </c:pt>
                <c:pt idx="67">
                  <c:v>11.539</c:v>
                </c:pt>
                <c:pt idx="68">
                  <c:v>11.589</c:v>
                </c:pt>
                <c:pt idx="69">
                  <c:v>11.705</c:v>
                </c:pt>
                <c:pt idx="70">
                  <c:v>11.731999999999999</c:v>
                </c:pt>
                <c:pt idx="71">
                  <c:v>11.593</c:v>
                </c:pt>
                <c:pt idx="72">
                  <c:v>11.565</c:v>
                </c:pt>
                <c:pt idx="73">
                  <c:v>11.523999999999999</c:v>
                </c:pt>
                <c:pt idx="74">
                  <c:v>11.362</c:v>
                </c:pt>
                <c:pt idx="75">
                  <c:v>11.433</c:v>
                </c:pt>
                <c:pt idx="76">
                  <c:v>11.2</c:v>
                </c:pt>
                <c:pt idx="77">
                  <c:v>10.986000000000001</c:v>
                </c:pt>
                <c:pt idx="78">
                  <c:v>10.792</c:v>
                </c:pt>
                <c:pt idx="79">
                  <c:v>10.731999999999999</c:v>
                </c:pt>
                <c:pt idx="80">
                  <c:v>10.673</c:v>
                </c:pt>
                <c:pt idx="81">
                  <c:v>10.382</c:v>
                </c:pt>
                <c:pt idx="82">
                  <c:v>10.311</c:v>
                </c:pt>
                <c:pt idx="83">
                  <c:v>10.198</c:v>
                </c:pt>
                <c:pt idx="84">
                  <c:v>9.8729999999999993</c:v>
                </c:pt>
                <c:pt idx="85">
                  <c:v>9.6310000000000002</c:v>
                </c:pt>
                <c:pt idx="86">
                  <c:v>9.3849999999999998</c:v>
                </c:pt>
                <c:pt idx="87">
                  <c:v>9.1950000000000003</c:v>
                </c:pt>
                <c:pt idx="88">
                  <c:v>8.952</c:v>
                </c:pt>
                <c:pt idx="89">
                  <c:v>8.6720000000000006</c:v>
                </c:pt>
                <c:pt idx="90">
                  <c:v>8.4179999999999993</c:v>
                </c:pt>
                <c:pt idx="91">
                  <c:v>8.1679999999999993</c:v>
                </c:pt>
                <c:pt idx="92">
                  <c:v>7.8949999999999996</c:v>
                </c:pt>
                <c:pt idx="93">
                  <c:v>7.5759999999999996</c:v>
                </c:pt>
                <c:pt idx="94">
                  <c:v>7.4260000000000002</c:v>
                </c:pt>
                <c:pt idx="95">
                  <c:v>7.1159999999999997</c:v>
                </c:pt>
                <c:pt idx="96">
                  <c:v>6.9710000000000001</c:v>
                </c:pt>
                <c:pt idx="97">
                  <c:v>6.6760000000000002</c:v>
                </c:pt>
                <c:pt idx="98">
                  <c:v>6.3</c:v>
                </c:pt>
                <c:pt idx="99">
                  <c:v>6.0819999999999999</c:v>
                </c:pt>
                <c:pt idx="100">
                  <c:v>5.8630000000000004</c:v>
                </c:pt>
                <c:pt idx="101">
                  <c:v>5.6420000000000003</c:v>
                </c:pt>
                <c:pt idx="102">
                  <c:v>5.4420000000000002</c:v>
                </c:pt>
                <c:pt idx="103">
                  <c:v>5.1539999999999999</c:v>
                </c:pt>
                <c:pt idx="104">
                  <c:v>4.9210000000000003</c:v>
                </c:pt>
                <c:pt idx="105">
                  <c:v>4.665</c:v>
                </c:pt>
                <c:pt idx="106">
                  <c:v>4.5339999999999998</c:v>
                </c:pt>
                <c:pt idx="107">
                  <c:v>4.3460000000000001</c:v>
                </c:pt>
                <c:pt idx="108">
                  <c:v>4.0579999999999998</c:v>
                </c:pt>
                <c:pt idx="109">
                  <c:v>3.9489999999999998</c:v>
                </c:pt>
                <c:pt idx="110">
                  <c:v>3.7429999999999999</c:v>
                </c:pt>
                <c:pt idx="111">
                  <c:v>3.5179999999999998</c:v>
                </c:pt>
                <c:pt idx="112">
                  <c:v>3.3</c:v>
                </c:pt>
                <c:pt idx="113">
                  <c:v>3.1989999999999998</c:v>
                </c:pt>
                <c:pt idx="114">
                  <c:v>3.157</c:v>
                </c:pt>
                <c:pt idx="115">
                  <c:v>2.91</c:v>
                </c:pt>
                <c:pt idx="116">
                  <c:v>2.7759999999999998</c:v>
                </c:pt>
                <c:pt idx="117">
                  <c:v>2.6190000000000002</c:v>
                </c:pt>
                <c:pt idx="118">
                  <c:v>2.508</c:v>
                </c:pt>
                <c:pt idx="119">
                  <c:v>2.2850000000000001</c:v>
                </c:pt>
                <c:pt idx="120">
                  <c:v>2.1080000000000001</c:v>
                </c:pt>
                <c:pt idx="121">
                  <c:v>2.09</c:v>
                </c:pt>
                <c:pt idx="122">
                  <c:v>1.9690000000000001</c:v>
                </c:pt>
                <c:pt idx="123">
                  <c:v>1.825</c:v>
                </c:pt>
                <c:pt idx="124">
                  <c:v>1.6990000000000001</c:v>
                </c:pt>
                <c:pt idx="125">
                  <c:v>1.6719999999999999</c:v>
                </c:pt>
                <c:pt idx="126">
                  <c:v>1.4370000000000001</c:v>
                </c:pt>
                <c:pt idx="127">
                  <c:v>1.3180000000000001</c:v>
                </c:pt>
                <c:pt idx="128">
                  <c:v>1.1870000000000001</c:v>
                </c:pt>
                <c:pt idx="129">
                  <c:v>1.115</c:v>
                </c:pt>
                <c:pt idx="130">
                  <c:v>1.1419999999999999</c:v>
                </c:pt>
                <c:pt idx="131">
                  <c:v>1.073</c:v>
                </c:pt>
                <c:pt idx="132">
                  <c:v>0.86899999999999999</c:v>
                </c:pt>
                <c:pt idx="133">
                  <c:v>0.82699999999999996</c:v>
                </c:pt>
                <c:pt idx="134">
                  <c:v>0.80300000000000005</c:v>
                </c:pt>
                <c:pt idx="135">
                  <c:v>0.72799999999999998</c:v>
                </c:pt>
                <c:pt idx="136">
                  <c:v>0.625</c:v>
                </c:pt>
                <c:pt idx="137">
                  <c:v>0.53100000000000003</c:v>
                </c:pt>
                <c:pt idx="138">
                  <c:v>0.495</c:v>
                </c:pt>
                <c:pt idx="139">
                  <c:v>0.39</c:v>
                </c:pt>
                <c:pt idx="140">
                  <c:v>0.40400000000000003</c:v>
                </c:pt>
                <c:pt idx="141">
                  <c:v>0.28899999999999998</c:v>
                </c:pt>
                <c:pt idx="142">
                  <c:v>0.32500000000000001</c:v>
                </c:pt>
                <c:pt idx="143">
                  <c:v>0.28199999999999997</c:v>
                </c:pt>
                <c:pt idx="144">
                  <c:v>0.218</c:v>
                </c:pt>
                <c:pt idx="145">
                  <c:v>0.14399999999999999</c:v>
                </c:pt>
                <c:pt idx="146">
                  <c:v>0.14399999999999999</c:v>
                </c:pt>
                <c:pt idx="147">
                  <c:v>0.109</c:v>
                </c:pt>
                <c:pt idx="148">
                  <c:v>0.10100000000000001</c:v>
                </c:pt>
                <c:pt idx="149">
                  <c:v>8.8999999999999996E-2</c:v>
                </c:pt>
                <c:pt idx="150">
                  <c:v>0.111</c:v>
                </c:pt>
                <c:pt idx="151">
                  <c:v>0.14699999999999999</c:v>
                </c:pt>
                <c:pt idx="152">
                  <c:v>8.1000000000000003E-2</c:v>
                </c:pt>
                <c:pt idx="153">
                  <c:v>-3.6999999999999998E-2</c:v>
                </c:pt>
                <c:pt idx="154">
                  <c:v>-5.0000000000000001E-3</c:v>
                </c:pt>
                <c:pt idx="155">
                  <c:v>1.4E-2</c:v>
                </c:pt>
                <c:pt idx="156">
                  <c:v>-3.5000000000000003E-2</c:v>
                </c:pt>
                <c:pt idx="157">
                  <c:v>-4.9000000000000002E-2</c:v>
                </c:pt>
                <c:pt idx="158">
                  <c:v>8.9999999999999993E-3</c:v>
                </c:pt>
                <c:pt idx="159">
                  <c:v>8.9999999999999993E-3</c:v>
                </c:pt>
                <c:pt idx="160">
                  <c:v>-7.1999999999999995E-2</c:v>
                </c:pt>
                <c:pt idx="161">
                  <c:v>-2E-3</c:v>
                </c:pt>
                <c:pt idx="162">
                  <c:v>-0.11600000000000001</c:v>
                </c:pt>
                <c:pt idx="163">
                  <c:v>-9.8000000000000004E-2</c:v>
                </c:pt>
                <c:pt idx="164">
                  <c:v>-0.157</c:v>
                </c:pt>
                <c:pt idx="165">
                  <c:v>-8.7999999999999995E-2</c:v>
                </c:pt>
                <c:pt idx="166">
                  <c:v>-0.14599999999999999</c:v>
                </c:pt>
                <c:pt idx="167">
                  <c:v>-0.21</c:v>
                </c:pt>
                <c:pt idx="168">
                  <c:v>-0.23400000000000001</c:v>
                </c:pt>
                <c:pt idx="169">
                  <c:v>-0.13900000000000001</c:v>
                </c:pt>
                <c:pt idx="170">
                  <c:v>-0.17599999999999999</c:v>
                </c:pt>
                <c:pt idx="171">
                  <c:v>-0.215</c:v>
                </c:pt>
                <c:pt idx="172">
                  <c:v>-0.187</c:v>
                </c:pt>
                <c:pt idx="173">
                  <c:v>-0.248</c:v>
                </c:pt>
                <c:pt idx="174">
                  <c:v>-0.22500000000000001</c:v>
                </c:pt>
                <c:pt idx="175">
                  <c:v>-0.215</c:v>
                </c:pt>
                <c:pt idx="176">
                  <c:v>-0.314</c:v>
                </c:pt>
                <c:pt idx="177">
                  <c:v>-0.30199999999999999</c:v>
                </c:pt>
                <c:pt idx="178">
                  <c:v>-0.38800000000000001</c:v>
                </c:pt>
                <c:pt idx="179">
                  <c:v>-0.39</c:v>
                </c:pt>
                <c:pt idx="180">
                  <c:v>-0.27100000000000002</c:v>
                </c:pt>
                <c:pt idx="181">
                  <c:v>-0.35199999999999998</c:v>
                </c:pt>
                <c:pt idx="182">
                  <c:v>-0.32700000000000001</c:v>
                </c:pt>
                <c:pt idx="183">
                  <c:v>-0.436</c:v>
                </c:pt>
                <c:pt idx="184">
                  <c:v>-0.44600000000000001</c:v>
                </c:pt>
                <c:pt idx="185">
                  <c:v>-0.40100000000000002</c:v>
                </c:pt>
                <c:pt idx="186">
                  <c:v>-0.38800000000000001</c:v>
                </c:pt>
                <c:pt idx="187">
                  <c:v>-0.38</c:v>
                </c:pt>
                <c:pt idx="188">
                  <c:v>-0.45900000000000002</c:v>
                </c:pt>
                <c:pt idx="189">
                  <c:v>-0.43099999999999999</c:v>
                </c:pt>
                <c:pt idx="190">
                  <c:v>-0.36399999999999999</c:v>
                </c:pt>
                <c:pt idx="191">
                  <c:v>-0.48</c:v>
                </c:pt>
                <c:pt idx="192">
                  <c:v>-0.45700000000000002</c:v>
                </c:pt>
                <c:pt idx="193">
                  <c:v>-0.47599999999999998</c:v>
                </c:pt>
                <c:pt idx="194">
                  <c:v>-0.49199999999999999</c:v>
                </c:pt>
                <c:pt idx="195">
                  <c:v>-0.433</c:v>
                </c:pt>
                <c:pt idx="196">
                  <c:v>-0.54300000000000004</c:v>
                </c:pt>
                <c:pt idx="197">
                  <c:v>-0.44400000000000001</c:v>
                </c:pt>
                <c:pt idx="198">
                  <c:v>-0.52700000000000002</c:v>
                </c:pt>
                <c:pt idx="199">
                  <c:v>-0.434</c:v>
                </c:pt>
                <c:pt idx="200">
                  <c:v>-0.48899999999999999</c:v>
                </c:pt>
                <c:pt idx="201">
                  <c:v>-0.48</c:v>
                </c:pt>
                <c:pt idx="202">
                  <c:v>-0.51500000000000001</c:v>
                </c:pt>
                <c:pt idx="203">
                  <c:v>-0.504</c:v>
                </c:pt>
                <c:pt idx="204">
                  <c:v>-0.61099999999999999</c:v>
                </c:pt>
                <c:pt idx="205">
                  <c:v>-0.502</c:v>
                </c:pt>
                <c:pt idx="206">
                  <c:v>-0.57299999999999995</c:v>
                </c:pt>
                <c:pt idx="207">
                  <c:v>-0.71799999999999997</c:v>
                </c:pt>
                <c:pt idx="208">
                  <c:v>-0.65900000000000003</c:v>
                </c:pt>
                <c:pt idx="209">
                  <c:v>-0.56899999999999995</c:v>
                </c:pt>
                <c:pt idx="210">
                  <c:v>-0.57999999999999996</c:v>
                </c:pt>
                <c:pt idx="211">
                  <c:v>-0.63600000000000001</c:v>
                </c:pt>
                <c:pt idx="212">
                  <c:v>-0.51200000000000001</c:v>
                </c:pt>
                <c:pt idx="213">
                  <c:v>-0.61299999999999999</c:v>
                </c:pt>
                <c:pt idx="214">
                  <c:v>-0.622</c:v>
                </c:pt>
                <c:pt idx="215">
                  <c:v>-0.67200000000000004</c:v>
                </c:pt>
                <c:pt idx="216">
                  <c:v>-0.70099999999999996</c:v>
                </c:pt>
                <c:pt idx="217">
                  <c:v>-0.62</c:v>
                </c:pt>
                <c:pt idx="218">
                  <c:v>-0.60699999999999998</c:v>
                </c:pt>
                <c:pt idx="219">
                  <c:v>-0.65100000000000002</c:v>
                </c:pt>
                <c:pt idx="220">
                  <c:v>-0.66600000000000004</c:v>
                </c:pt>
                <c:pt idx="221">
                  <c:v>-0.66100000000000003</c:v>
                </c:pt>
                <c:pt idx="222">
                  <c:v>-0.60899999999999999</c:v>
                </c:pt>
                <c:pt idx="223">
                  <c:v>-0.77200000000000002</c:v>
                </c:pt>
                <c:pt idx="224">
                  <c:v>-0.74099999999999999</c:v>
                </c:pt>
                <c:pt idx="225">
                  <c:v>-0.54300000000000004</c:v>
                </c:pt>
                <c:pt idx="226">
                  <c:v>-0.627</c:v>
                </c:pt>
                <c:pt idx="227">
                  <c:v>-0.627</c:v>
                </c:pt>
                <c:pt idx="228">
                  <c:v>-0.68200000000000005</c:v>
                </c:pt>
                <c:pt idx="229">
                  <c:v>-0.66300000000000003</c:v>
                </c:pt>
                <c:pt idx="230">
                  <c:v>-0.66</c:v>
                </c:pt>
                <c:pt idx="231">
                  <c:v>-0.752</c:v>
                </c:pt>
                <c:pt idx="232">
                  <c:v>-0.69599999999999995</c:v>
                </c:pt>
                <c:pt idx="233">
                  <c:v>-0.58799999999999997</c:v>
                </c:pt>
                <c:pt idx="234">
                  <c:v>-0.69199999999999995</c:v>
                </c:pt>
                <c:pt idx="235">
                  <c:v>-0.66300000000000003</c:v>
                </c:pt>
                <c:pt idx="236">
                  <c:v>-0.66700000000000004</c:v>
                </c:pt>
                <c:pt idx="237">
                  <c:v>-0.76400000000000001</c:v>
                </c:pt>
                <c:pt idx="238">
                  <c:v>-0.77700000000000002</c:v>
                </c:pt>
                <c:pt idx="239">
                  <c:v>-0.77500000000000002</c:v>
                </c:pt>
                <c:pt idx="240">
                  <c:v>-0.67700000000000005</c:v>
                </c:pt>
                <c:pt idx="241">
                  <c:v>-0.78200000000000003</c:v>
                </c:pt>
                <c:pt idx="242">
                  <c:v>-0.83699999999999997</c:v>
                </c:pt>
                <c:pt idx="243">
                  <c:v>-0.85699999999999998</c:v>
                </c:pt>
                <c:pt idx="244">
                  <c:v>-0.86199999999999999</c:v>
                </c:pt>
                <c:pt idx="245">
                  <c:v>-0.82</c:v>
                </c:pt>
                <c:pt idx="246">
                  <c:v>-0.873</c:v>
                </c:pt>
                <c:pt idx="247">
                  <c:v>-0.86499999999999999</c:v>
                </c:pt>
                <c:pt idx="248">
                  <c:v>-0.89600000000000002</c:v>
                </c:pt>
                <c:pt idx="249">
                  <c:v>-0.82699999999999996</c:v>
                </c:pt>
                <c:pt idx="250">
                  <c:v>-0.88500000000000001</c:v>
                </c:pt>
                <c:pt idx="251">
                  <c:v>-0.83599999999999997</c:v>
                </c:pt>
                <c:pt idx="252">
                  <c:v>-0.81</c:v>
                </c:pt>
                <c:pt idx="253">
                  <c:v>-0.89200000000000002</c:v>
                </c:pt>
                <c:pt idx="254">
                  <c:v>-0.89900000000000002</c:v>
                </c:pt>
                <c:pt idx="255">
                  <c:v>-0.89</c:v>
                </c:pt>
                <c:pt idx="256">
                  <c:v>-0.94</c:v>
                </c:pt>
                <c:pt idx="257">
                  <c:v>-0.82499999999999996</c:v>
                </c:pt>
                <c:pt idx="258">
                  <c:v>-0.82299999999999995</c:v>
                </c:pt>
                <c:pt idx="259">
                  <c:v>-0.81899999999999995</c:v>
                </c:pt>
                <c:pt idx="260">
                  <c:v>-0.84199999999999997</c:v>
                </c:pt>
                <c:pt idx="261">
                  <c:v>-0.91400000000000003</c:v>
                </c:pt>
                <c:pt idx="262">
                  <c:v>-0.80700000000000005</c:v>
                </c:pt>
                <c:pt idx="263">
                  <c:v>-0.76</c:v>
                </c:pt>
                <c:pt idx="264">
                  <c:v>-0.72199999999999998</c:v>
                </c:pt>
                <c:pt idx="265">
                  <c:v>-0.92900000000000005</c:v>
                </c:pt>
                <c:pt idx="266">
                  <c:v>-0.83399999999999996</c:v>
                </c:pt>
                <c:pt idx="267">
                  <c:v>-0.76700000000000002</c:v>
                </c:pt>
                <c:pt idx="268">
                  <c:v>-0.79200000000000004</c:v>
                </c:pt>
                <c:pt idx="269">
                  <c:v>-0.83599999999999997</c:v>
                </c:pt>
                <c:pt idx="270">
                  <c:v>-0.91100000000000003</c:v>
                </c:pt>
                <c:pt idx="271">
                  <c:v>-0.88800000000000001</c:v>
                </c:pt>
                <c:pt idx="272">
                  <c:v>-0.92700000000000005</c:v>
                </c:pt>
                <c:pt idx="273">
                  <c:v>-0.91900000000000004</c:v>
                </c:pt>
                <c:pt idx="274">
                  <c:v>-0.88700000000000001</c:v>
                </c:pt>
                <c:pt idx="275">
                  <c:v>-0.871</c:v>
                </c:pt>
                <c:pt idx="276">
                  <c:v>-0.83399999999999996</c:v>
                </c:pt>
                <c:pt idx="277">
                  <c:v>-0.96099999999999997</c:v>
                </c:pt>
                <c:pt idx="278">
                  <c:v>-0.93</c:v>
                </c:pt>
                <c:pt idx="279">
                  <c:v>-0.89400000000000002</c:v>
                </c:pt>
                <c:pt idx="280">
                  <c:v>-0.82399999999999995</c:v>
                </c:pt>
                <c:pt idx="281">
                  <c:v>-0.89</c:v>
                </c:pt>
                <c:pt idx="282">
                  <c:v>-0.90400000000000003</c:v>
                </c:pt>
                <c:pt idx="283">
                  <c:v>-0.84799999999999998</c:v>
                </c:pt>
                <c:pt idx="284">
                  <c:v>-0.84499999999999997</c:v>
                </c:pt>
                <c:pt idx="285">
                  <c:v>-0.98199999999999998</c:v>
                </c:pt>
                <c:pt idx="286">
                  <c:v>-0.85799999999999998</c:v>
                </c:pt>
                <c:pt idx="287">
                  <c:v>-0.93799999999999994</c:v>
                </c:pt>
                <c:pt idx="288">
                  <c:v>-0.90500000000000003</c:v>
                </c:pt>
                <c:pt idx="289">
                  <c:v>-0.93200000000000005</c:v>
                </c:pt>
                <c:pt idx="290">
                  <c:v>-0.93600000000000005</c:v>
                </c:pt>
                <c:pt idx="291">
                  <c:v>-0.93400000000000005</c:v>
                </c:pt>
                <c:pt idx="292">
                  <c:v>-0.91400000000000003</c:v>
                </c:pt>
                <c:pt idx="293">
                  <c:v>-0.93799999999999994</c:v>
                </c:pt>
                <c:pt idx="294">
                  <c:v>-0.88400000000000001</c:v>
                </c:pt>
                <c:pt idx="295">
                  <c:v>-0.88200000000000001</c:v>
                </c:pt>
                <c:pt idx="296">
                  <c:v>-0.91800000000000004</c:v>
                </c:pt>
                <c:pt idx="297">
                  <c:v>-0.93200000000000005</c:v>
                </c:pt>
                <c:pt idx="298">
                  <c:v>-0.94</c:v>
                </c:pt>
                <c:pt idx="299">
                  <c:v>-0.83</c:v>
                </c:pt>
                <c:pt idx="300">
                  <c:v>-0.90900000000000003</c:v>
                </c:pt>
                <c:pt idx="301">
                  <c:v>-0.96499999999999997</c:v>
                </c:pt>
                <c:pt idx="302">
                  <c:v>-0.99399999999999999</c:v>
                </c:pt>
                <c:pt idx="303">
                  <c:v>-0.96</c:v>
                </c:pt>
                <c:pt idx="304">
                  <c:v>-1.0649999999999999</c:v>
                </c:pt>
                <c:pt idx="305">
                  <c:v>-1.034</c:v>
                </c:pt>
                <c:pt idx="306">
                  <c:v>-1.0229999999999999</c:v>
                </c:pt>
                <c:pt idx="307">
                  <c:v>-0.93400000000000005</c:v>
                </c:pt>
                <c:pt idx="308">
                  <c:v>-0.98499999999999999</c:v>
                </c:pt>
                <c:pt idx="309">
                  <c:v>-0.999</c:v>
                </c:pt>
                <c:pt idx="310">
                  <c:v>-1.0609999999999999</c:v>
                </c:pt>
                <c:pt idx="311">
                  <c:v>-0.94699999999999995</c:v>
                </c:pt>
                <c:pt idx="312">
                  <c:v>-0.96799999999999997</c:v>
                </c:pt>
                <c:pt idx="313">
                  <c:v>-1.0620000000000001</c:v>
                </c:pt>
                <c:pt idx="314">
                  <c:v>-0.95799999999999996</c:v>
                </c:pt>
                <c:pt idx="315">
                  <c:v>-0.90300000000000002</c:v>
                </c:pt>
                <c:pt idx="316">
                  <c:v>-1.002</c:v>
                </c:pt>
                <c:pt idx="317">
                  <c:v>-1.042</c:v>
                </c:pt>
                <c:pt idx="318">
                  <c:v>-1.03</c:v>
                </c:pt>
                <c:pt idx="319">
                  <c:v>-0.97199999999999998</c:v>
                </c:pt>
                <c:pt idx="320">
                  <c:v>-1.006</c:v>
                </c:pt>
                <c:pt idx="321">
                  <c:v>-1.0109999999999999</c:v>
                </c:pt>
                <c:pt idx="322">
                  <c:v>-0.99299999999999999</c:v>
                </c:pt>
                <c:pt idx="323">
                  <c:v>-1.014</c:v>
                </c:pt>
                <c:pt idx="324">
                  <c:v>-0.99399999999999999</c:v>
                </c:pt>
                <c:pt idx="325">
                  <c:v>-1.0269999999999999</c:v>
                </c:pt>
                <c:pt idx="326">
                  <c:v>-1.032</c:v>
                </c:pt>
                <c:pt idx="327">
                  <c:v>-0.93899999999999995</c:v>
                </c:pt>
                <c:pt idx="328">
                  <c:v>-0.98799999999999999</c:v>
                </c:pt>
                <c:pt idx="329">
                  <c:v>-1.079</c:v>
                </c:pt>
                <c:pt idx="330">
                  <c:v>-1.02</c:v>
                </c:pt>
                <c:pt idx="331">
                  <c:v>-1.026</c:v>
                </c:pt>
                <c:pt idx="332">
                  <c:v>-1.0349999999999999</c:v>
                </c:pt>
                <c:pt idx="333">
                  <c:v>-0.96499999999999997</c:v>
                </c:pt>
                <c:pt idx="334">
                  <c:v>-1.1259999999999999</c:v>
                </c:pt>
                <c:pt idx="335">
                  <c:v>-1.0680000000000001</c:v>
                </c:pt>
                <c:pt idx="336">
                  <c:v>-1.069</c:v>
                </c:pt>
                <c:pt idx="337">
                  <c:v>-1.0720000000000001</c:v>
                </c:pt>
                <c:pt idx="338">
                  <c:v>-1.089</c:v>
                </c:pt>
                <c:pt idx="339">
                  <c:v>-1.054</c:v>
                </c:pt>
                <c:pt idx="340">
                  <c:v>-1.093</c:v>
                </c:pt>
                <c:pt idx="341">
                  <c:v>-1.1499999999999999</c:v>
                </c:pt>
                <c:pt idx="342">
                  <c:v>-1.119</c:v>
                </c:pt>
                <c:pt idx="343">
                  <c:v>-1.2050000000000001</c:v>
                </c:pt>
                <c:pt idx="344">
                  <c:v>-1.143</c:v>
                </c:pt>
                <c:pt idx="345">
                  <c:v>-1.129</c:v>
                </c:pt>
                <c:pt idx="346">
                  <c:v>-1.163</c:v>
                </c:pt>
                <c:pt idx="347">
                  <c:v>-1.1020000000000001</c:v>
                </c:pt>
                <c:pt idx="348">
                  <c:v>-1.149</c:v>
                </c:pt>
                <c:pt idx="349">
                  <c:v>-1.08</c:v>
                </c:pt>
                <c:pt idx="350">
                  <c:v>-1.0209999999999999</c:v>
                </c:pt>
                <c:pt idx="351">
                  <c:v>-1.071</c:v>
                </c:pt>
                <c:pt idx="352">
                  <c:v>-1.1419999999999999</c:v>
                </c:pt>
                <c:pt idx="353">
                  <c:v>-1.101</c:v>
                </c:pt>
                <c:pt idx="354">
                  <c:v>-1.171</c:v>
                </c:pt>
                <c:pt idx="355">
                  <c:v>-1.2070000000000001</c:v>
                </c:pt>
                <c:pt idx="356">
                  <c:v>-1.141</c:v>
                </c:pt>
                <c:pt idx="357">
                  <c:v>-1.212</c:v>
                </c:pt>
                <c:pt idx="358">
                  <c:v>-1.1379999999999999</c:v>
                </c:pt>
                <c:pt idx="359">
                  <c:v>-1.1910000000000001</c:v>
                </c:pt>
                <c:pt idx="360">
                  <c:v>-1.177</c:v>
                </c:pt>
                <c:pt idx="361">
                  <c:v>-1.177</c:v>
                </c:pt>
                <c:pt idx="362">
                  <c:v>-1.087</c:v>
                </c:pt>
                <c:pt idx="363">
                  <c:v>-1.1839999999999999</c:v>
                </c:pt>
                <c:pt idx="364">
                  <c:v>-1.014</c:v>
                </c:pt>
                <c:pt idx="365">
                  <c:v>-1.0980000000000001</c:v>
                </c:pt>
                <c:pt idx="366">
                  <c:v>-1.18</c:v>
                </c:pt>
                <c:pt idx="367">
                  <c:v>-1.0940000000000001</c:v>
                </c:pt>
                <c:pt idx="368">
                  <c:v>-1.0860000000000001</c:v>
                </c:pt>
                <c:pt idx="369">
                  <c:v>-1.1240000000000001</c:v>
                </c:pt>
                <c:pt idx="370">
                  <c:v>-1.083</c:v>
                </c:pt>
                <c:pt idx="371">
                  <c:v>-1.26</c:v>
                </c:pt>
                <c:pt idx="372">
                  <c:v>-1.1719999999999999</c:v>
                </c:pt>
                <c:pt idx="373">
                  <c:v>-1.2150000000000001</c:v>
                </c:pt>
                <c:pt idx="374">
                  <c:v>-1.171</c:v>
                </c:pt>
                <c:pt idx="375">
                  <c:v>-1.228</c:v>
                </c:pt>
                <c:pt idx="376">
                  <c:v>-1.2609999999999999</c:v>
                </c:pt>
                <c:pt idx="377">
                  <c:v>-1.2749999999999999</c:v>
                </c:pt>
                <c:pt idx="378">
                  <c:v>-1.319</c:v>
                </c:pt>
                <c:pt idx="379">
                  <c:v>-1.294</c:v>
                </c:pt>
                <c:pt idx="380">
                  <c:v>-1.2709999999999999</c:v>
                </c:pt>
                <c:pt idx="381">
                  <c:v>-1.365</c:v>
                </c:pt>
                <c:pt idx="382">
                  <c:v>-1.294</c:v>
                </c:pt>
                <c:pt idx="383">
                  <c:v>-1.2709999999999999</c:v>
                </c:pt>
                <c:pt idx="384">
                  <c:v>-1.325</c:v>
                </c:pt>
                <c:pt idx="385">
                  <c:v>-1.48</c:v>
                </c:pt>
                <c:pt idx="386">
                  <c:v>-1.4790000000000001</c:v>
                </c:pt>
                <c:pt idx="387">
                  <c:v>-1.5509999999999999</c:v>
                </c:pt>
                <c:pt idx="388">
                  <c:v>-1.696</c:v>
                </c:pt>
                <c:pt idx="389">
                  <c:v>-1.63</c:v>
                </c:pt>
                <c:pt idx="390">
                  <c:v>-1.7310000000000001</c:v>
                </c:pt>
                <c:pt idx="391">
                  <c:v>-1.712</c:v>
                </c:pt>
                <c:pt idx="392">
                  <c:v>-1.7509999999999999</c:v>
                </c:pt>
                <c:pt idx="393">
                  <c:v>-1.6579999999999999</c:v>
                </c:pt>
                <c:pt idx="394">
                  <c:v>-1.744</c:v>
                </c:pt>
                <c:pt idx="395">
                  <c:v>-1.9079999999999999</c:v>
                </c:pt>
                <c:pt idx="396">
                  <c:v>-1.91</c:v>
                </c:pt>
                <c:pt idx="397">
                  <c:v>-1.847</c:v>
                </c:pt>
                <c:pt idx="398">
                  <c:v>-1.74</c:v>
                </c:pt>
                <c:pt idx="399">
                  <c:v>-1.609</c:v>
                </c:pt>
                <c:pt idx="400">
                  <c:v>-1.3759999999999999</c:v>
                </c:pt>
                <c:pt idx="401">
                  <c:v>-1.1879999999999999</c:v>
                </c:pt>
                <c:pt idx="402">
                  <c:v>-0.92500000000000004</c:v>
                </c:pt>
                <c:pt idx="403">
                  <c:v>-0.42799999999999999</c:v>
                </c:pt>
                <c:pt idx="404">
                  <c:v>4.2000000000000003E-2</c:v>
                </c:pt>
                <c:pt idx="405">
                  <c:v>0.48</c:v>
                </c:pt>
                <c:pt idx="406">
                  <c:v>1.0109999999999999</c:v>
                </c:pt>
                <c:pt idx="407">
                  <c:v>1.653</c:v>
                </c:pt>
                <c:pt idx="408">
                  <c:v>2.488</c:v>
                </c:pt>
                <c:pt idx="409">
                  <c:v>3.4239999999999999</c:v>
                </c:pt>
                <c:pt idx="410">
                  <c:v>4.1909999999999998</c:v>
                </c:pt>
                <c:pt idx="411">
                  <c:v>5.2210000000000001</c:v>
                </c:pt>
                <c:pt idx="412">
                  <c:v>6.1879999999999997</c:v>
                </c:pt>
                <c:pt idx="413">
                  <c:v>7.44</c:v>
                </c:pt>
                <c:pt idx="414">
                  <c:v>8.4809999999999999</c:v>
                </c:pt>
                <c:pt idx="415">
                  <c:v>9.5809999999999995</c:v>
                </c:pt>
                <c:pt idx="416">
                  <c:v>10.715999999999999</c:v>
                </c:pt>
                <c:pt idx="417">
                  <c:v>11.704000000000001</c:v>
                </c:pt>
                <c:pt idx="418">
                  <c:v>12.737</c:v>
                </c:pt>
                <c:pt idx="419">
                  <c:v>13.635999999999999</c:v>
                </c:pt>
                <c:pt idx="420">
                  <c:v>14.625</c:v>
                </c:pt>
                <c:pt idx="421">
                  <c:v>15.33</c:v>
                </c:pt>
                <c:pt idx="422">
                  <c:v>16.062000000000001</c:v>
                </c:pt>
                <c:pt idx="423">
                  <c:v>16.288</c:v>
                </c:pt>
                <c:pt idx="424">
                  <c:v>16.733000000000001</c:v>
                </c:pt>
                <c:pt idx="425">
                  <c:v>16.917000000000002</c:v>
                </c:pt>
                <c:pt idx="426">
                  <c:v>17.411000000000001</c:v>
                </c:pt>
                <c:pt idx="427">
                  <c:v>17.312000000000001</c:v>
                </c:pt>
                <c:pt idx="428">
                  <c:v>17.498999999999999</c:v>
                </c:pt>
                <c:pt idx="429">
                  <c:v>17.436</c:v>
                </c:pt>
                <c:pt idx="430">
                  <c:v>17.367000000000001</c:v>
                </c:pt>
                <c:pt idx="431">
                  <c:v>17.071000000000002</c:v>
                </c:pt>
                <c:pt idx="432">
                  <c:v>16.902000000000001</c:v>
                </c:pt>
                <c:pt idx="433">
                  <c:v>16.721</c:v>
                </c:pt>
                <c:pt idx="434">
                  <c:v>16.420999999999999</c:v>
                </c:pt>
                <c:pt idx="435">
                  <c:v>15.906000000000001</c:v>
                </c:pt>
                <c:pt idx="436">
                  <c:v>15.603999999999999</c:v>
                </c:pt>
                <c:pt idx="437">
                  <c:v>15.108000000000001</c:v>
                </c:pt>
                <c:pt idx="438">
                  <c:v>14.816000000000001</c:v>
                </c:pt>
                <c:pt idx="439">
                  <c:v>14.3</c:v>
                </c:pt>
                <c:pt idx="440">
                  <c:v>13.887</c:v>
                </c:pt>
                <c:pt idx="441">
                  <c:v>13.608000000000001</c:v>
                </c:pt>
                <c:pt idx="442">
                  <c:v>13.007999999999999</c:v>
                </c:pt>
                <c:pt idx="443">
                  <c:v>12.728999999999999</c:v>
                </c:pt>
                <c:pt idx="444">
                  <c:v>12.252000000000001</c:v>
                </c:pt>
                <c:pt idx="445">
                  <c:v>11.851000000000001</c:v>
                </c:pt>
                <c:pt idx="446">
                  <c:v>11.279</c:v>
                </c:pt>
                <c:pt idx="447">
                  <c:v>10.958</c:v>
                </c:pt>
                <c:pt idx="448">
                  <c:v>10.579000000000001</c:v>
                </c:pt>
                <c:pt idx="449">
                  <c:v>10.346</c:v>
                </c:pt>
                <c:pt idx="450">
                  <c:v>9.782</c:v>
                </c:pt>
                <c:pt idx="451">
                  <c:v>9.5129999999999999</c:v>
                </c:pt>
                <c:pt idx="452">
                  <c:v>9.1969999999999992</c:v>
                </c:pt>
                <c:pt idx="453">
                  <c:v>8.8659999999999997</c:v>
                </c:pt>
                <c:pt idx="454">
                  <c:v>8.4280000000000008</c:v>
                </c:pt>
                <c:pt idx="455">
                  <c:v>8.266</c:v>
                </c:pt>
                <c:pt idx="456">
                  <c:v>7.915</c:v>
                </c:pt>
                <c:pt idx="457">
                  <c:v>7.59</c:v>
                </c:pt>
                <c:pt idx="458">
                  <c:v>7.1870000000000003</c:v>
                </c:pt>
                <c:pt idx="459">
                  <c:v>6.9080000000000004</c:v>
                </c:pt>
                <c:pt idx="460">
                  <c:v>6.5110000000000001</c:v>
                </c:pt>
                <c:pt idx="461">
                  <c:v>6.32</c:v>
                </c:pt>
                <c:pt idx="462">
                  <c:v>6.0019999999999998</c:v>
                </c:pt>
                <c:pt idx="463">
                  <c:v>5.6429999999999998</c:v>
                </c:pt>
                <c:pt idx="464">
                  <c:v>5.3540000000000001</c:v>
                </c:pt>
                <c:pt idx="465">
                  <c:v>5.0739999999999998</c:v>
                </c:pt>
                <c:pt idx="466">
                  <c:v>4.8499999999999996</c:v>
                </c:pt>
                <c:pt idx="467">
                  <c:v>4.6900000000000004</c:v>
                </c:pt>
                <c:pt idx="468">
                  <c:v>4.4409999999999998</c:v>
                </c:pt>
                <c:pt idx="469">
                  <c:v>4.0570000000000004</c:v>
                </c:pt>
                <c:pt idx="470">
                  <c:v>3.964</c:v>
                </c:pt>
                <c:pt idx="471">
                  <c:v>3.6389999999999998</c:v>
                </c:pt>
                <c:pt idx="472">
                  <c:v>3.484</c:v>
                </c:pt>
                <c:pt idx="473">
                  <c:v>3.1779999999999999</c:v>
                </c:pt>
                <c:pt idx="474">
                  <c:v>3.0590000000000002</c:v>
                </c:pt>
                <c:pt idx="475">
                  <c:v>2.84</c:v>
                </c:pt>
                <c:pt idx="476">
                  <c:v>2.7189999999999999</c:v>
                </c:pt>
                <c:pt idx="477">
                  <c:v>2.3570000000000002</c:v>
                </c:pt>
                <c:pt idx="478">
                  <c:v>2.323</c:v>
                </c:pt>
                <c:pt idx="479">
                  <c:v>2.093</c:v>
                </c:pt>
                <c:pt idx="480">
                  <c:v>1.8580000000000001</c:v>
                </c:pt>
                <c:pt idx="481">
                  <c:v>1.6919999999999999</c:v>
                </c:pt>
                <c:pt idx="482">
                  <c:v>1.58</c:v>
                </c:pt>
                <c:pt idx="483">
                  <c:v>1.397</c:v>
                </c:pt>
                <c:pt idx="484">
                  <c:v>1.2450000000000001</c:v>
                </c:pt>
                <c:pt idx="485">
                  <c:v>1.0449999999999999</c:v>
                </c:pt>
                <c:pt idx="486">
                  <c:v>0.90200000000000002</c:v>
                </c:pt>
                <c:pt idx="487">
                  <c:v>0.72199999999999998</c:v>
                </c:pt>
                <c:pt idx="488">
                  <c:v>0.59899999999999998</c:v>
                </c:pt>
                <c:pt idx="489">
                  <c:v>0.43</c:v>
                </c:pt>
                <c:pt idx="490">
                  <c:v>0.20699999999999999</c:v>
                </c:pt>
                <c:pt idx="491">
                  <c:v>0.111</c:v>
                </c:pt>
                <c:pt idx="492">
                  <c:v>1.6E-2</c:v>
                </c:pt>
                <c:pt idx="493">
                  <c:v>-9.0999999999999998E-2</c:v>
                </c:pt>
                <c:pt idx="494">
                  <c:v>-0.29399999999999998</c:v>
                </c:pt>
                <c:pt idx="495">
                  <c:v>-0.35099999999999998</c:v>
                </c:pt>
                <c:pt idx="496">
                  <c:v>-0.48599999999999999</c:v>
                </c:pt>
                <c:pt idx="497">
                  <c:v>-0.63600000000000001</c:v>
                </c:pt>
                <c:pt idx="498">
                  <c:v>-0.75900000000000001</c:v>
                </c:pt>
                <c:pt idx="499">
                  <c:v>-0.85099999999999998</c:v>
                </c:pt>
                <c:pt idx="500">
                  <c:v>-1.0940000000000001</c:v>
                </c:pt>
                <c:pt idx="501">
                  <c:v>-1.1160000000000001</c:v>
                </c:pt>
                <c:pt idx="502">
                  <c:v>-1.302</c:v>
                </c:pt>
                <c:pt idx="503">
                  <c:v>-1.462</c:v>
                </c:pt>
                <c:pt idx="504">
                  <c:v>-1.595</c:v>
                </c:pt>
                <c:pt idx="505">
                  <c:v>-1.5389999999999999</c:v>
                </c:pt>
                <c:pt idx="506">
                  <c:v>-1.6839999999999999</c:v>
                </c:pt>
                <c:pt idx="507">
                  <c:v>-1.8169999999999999</c:v>
                </c:pt>
                <c:pt idx="508">
                  <c:v>-1.92</c:v>
                </c:pt>
                <c:pt idx="509">
                  <c:v>-2.012</c:v>
                </c:pt>
                <c:pt idx="510">
                  <c:v>-2.0859999999999999</c:v>
                </c:pt>
                <c:pt idx="511">
                  <c:v>-2.2400000000000002</c:v>
                </c:pt>
                <c:pt idx="512">
                  <c:v>-2.339</c:v>
                </c:pt>
                <c:pt idx="513">
                  <c:v>-2.4140000000000001</c:v>
                </c:pt>
                <c:pt idx="514">
                  <c:v>-2.4590000000000001</c:v>
                </c:pt>
                <c:pt idx="515">
                  <c:v>-2.601</c:v>
                </c:pt>
                <c:pt idx="516">
                  <c:v>-2.726</c:v>
                </c:pt>
                <c:pt idx="517">
                  <c:v>-2.8319999999999999</c:v>
                </c:pt>
                <c:pt idx="518">
                  <c:v>-2.8239999999999998</c:v>
                </c:pt>
                <c:pt idx="519">
                  <c:v>-2.9830000000000001</c:v>
                </c:pt>
                <c:pt idx="520">
                  <c:v>-3.0830000000000002</c:v>
                </c:pt>
                <c:pt idx="521">
                  <c:v>-3.1070000000000002</c:v>
                </c:pt>
                <c:pt idx="522">
                  <c:v>-3.0840000000000001</c:v>
                </c:pt>
                <c:pt idx="523">
                  <c:v>-3.3170000000000002</c:v>
                </c:pt>
                <c:pt idx="524">
                  <c:v>-3.3929999999999998</c:v>
                </c:pt>
                <c:pt idx="525">
                  <c:v>-3.4129999999999998</c:v>
                </c:pt>
                <c:pt idx="526">
                  <c:v>-3.4649999999999999</c:v>
                </c:pt>
                <c:pt idx="527">
                  <c:v>-3.5979999999999999</c:v>
                </c:pt>
                <c:pt idx="528">
                  <c:v>-3.6019999999999999</c:v>
                </c:pt>
                <c:pt idx="529">
                  <c:v>-3.613</c:v>
                </c:pt>
                <c:pt idx="530">
                  <c:v>-3.7709999999999999</c:v>
                </c:pt>
                <c:pt idx="531">
                  <c:v>-3.794</c:v>
                </c:pt>
                <c:pt idx="532">
                  <c:v>-3.859</c:v>
                </c:pt>
                <c:pt idx="533">
                  <c:v>-3.944</c:v>
                </c:pt>
                <c:pt idx="534">
                  <c:v>-3.91</c:v>
                </c:pt>
                <c:pt idx="535">
                  <c:v>-4.0469999999999997</c:v>
                </c:pt>
                <c:pt idx="536">
                  <c:v>-4.1890000000000001</c:v>
                </c:pt>
                <c:pt idx="537">
                  <c:v>-4.1500000000000004</c:v>
                </c:pt>
                <c:pt idx="538">
                  <c:v>-4.1719999999999997</c:v>
                </c:pt>
                <c:pt idx="539">
                  <c:v>-4.2869999999999999</c:v>
                </c:pt>
                <c:pt idx="540">
                  <c:v>-4.3849999999999998</c:v>
                </c:pt>
                <c:pt idx="541">
                  <c:v>-4.3159999999999998</c:v>
                </c:pt>
                <c:pt idx="542">
                  <c:v>-4.423</c:v>
                </c:pt>
                <c:pt idx="543">
                  <c:v>-4.4630000000000001</c:v>
                </c:pt>
                <c:pt idx="544">
                  <c:v>-4.6139999999999999</c:v>
                </c:pt>
                <c:pt idx="545">
                  <c:v>-4.5709999999999997</c:v>
                </c:pt>
                <c:pt idx="546">
                  <c:v>-4.6349999999999998</c:v>
                </c:pt>
                <c:pt idx="547">
                  <c:v>-4.6749999999999998</c:v>
                </c:pt>
                <c:pt idx="548">
                  <c:v>-4.782</c:v>
                </c:pt>
                <c:pt idx="549">
                  <c:v>-4.7709999999999999</c:v>
                </c:pt>
                <c:pt idx="550">
                  <c:v>-4.8940000000000001</c:v>
                </c:pt>
                <c:pt idx="551">
                  <c:v>-4.8360000000000003</c:v>
                </c:pt>
                <c:pt idx="552">
                  <c:v>-4.8920000000000003</c:v>
                </c:pt>
                <c:pt idx="553">
                  <c:v>-4.9020000000000001</c:v>
                </c:pt>
                <c:pt idx="554">
                  <c:v>-5.0119999999999996</c:v>
                </c:pt>
                <c:pt idx="555">
                  <c:v>-5.0549999999999997</c:v>
                </c:pt>
                <c:pt idx="556">
                  <c:v>-5.0490000000000004</c:v>
                </c:pt>
                <c:pt idx="557">
                  <c:v>-5.1580000000000004</c:v>
                </c:pt>
                <c:pt idx="558">
                  <c:v>-5.2450000000000001</c:v>
                </c:pt>
                <c:pt idx="559">
                  <c:v>-5.2839999999999998</c:v>
                </c:pt>
                <c:pt idx="560">
                  <c:v>-5.2409999999999997</c:v>
                </c:pt>
                <c:pt idx="561">
                  <c:v>-5.3789999999999996</c:v>
                </c:pt>
                <c:pt idx="562">
                  <c:v>-5.4610000000000003</c:v>
                </c:pt>
                <c:pt idx="563">
                  <c:v>-5.3979999999999997</c:v>
                </c:pt>
                <c:pt idx="564">
                  <c:v>-5.4580000000000002</c:v>
                </c:pt>
                <c:pt idx="565">
                  <c:v>-5.46</c:v>
                </c:pt>
                <c:pt idx="566">
                  <c:v>-5.5170000000000003</c:v>
                </c:pt>
                <c:pt idx="567">
                  <c:v>-5.6749999999999998</c:v>
                </c:pt>
                <c:pt idx="568">
                  <c:v>-5.5830000000000002</c:v>
                </c:pt>
                <c:pt idx="569">
                  <c:v>-5.6379999999999999</c:v>
                </c:pt>
                <c:pt idx="570">
                  <c:v>-5.6849999999999996</c:v>
                </c:pt>
                <c:pt idx="571">
                  <c:v>-5.6280000000000001</c:v>
                </c:pt>
                <c:pt idx="572">
                  <c:v>-5.7910000000000004</c:v>
                </c:pt>
                <c:pt idx="573">
                  <c:v>-5.9349999999999996</c:v>
                </c:pt>
                <c:pt idx="574">
                  <c:v>-5.8419999999999996</c:v>
                </c:pt>
                <c:pt idx="575">
                  <c:v>-5.8920000000000003</c:v>
                </c:pt>
                <c:pt idx="576">
                  <c:v>-5.9359999999999999</c:v>
                </c:pt>
                <c:pt idx="577">
                  <c:v>-6.0209999999999999</c:v>
                </c:pt>
                <c:pt idx="578">
                  <c:v>-5.9489999999999998</c:v>
                </c:pt>
                <c:pt idx="579">
                  <c:v>-5.9649999999999999</c:v>
                </c:pt>
                <c:pt idx="580">
                  <c:v>-6.0659999999999998</c:v>
                </c:pt>
                <c:pt idx="581">
                  <c:v>-6.0469999999999997</c:v>
                </c:pt>
                <c:pt idx="582">
                  <c:v>-6.0469999999999997</c:v>
                </c:pt>
                <c:pt idx="583">
                  <c:v>-6.2039999999999997</c:v>
                </c:pt>
                <c:pt idx="584">
                  <c:v>-6.125</c:v>
                </c:pt>
                <c:pt idx="585">
                  <c:v>-6.2</c:v>
                </c:pt>
                <c:pt idx="586">
                  <c:v>-6.2309999999999999</c:v>
                </c:pt>
                <c:pt idx="587">
                  <c:v>-6.2619999999999996</c:v>
                </c:pt>
                <c:pt idx="588">
                  <c:v>-6.2770000000000001</c:v>
                </c:pt>
                <c:pt idx="589">
                  <c:v>-6.3250000000000002</c:v>
                </c:pt>
                <c:pt idx="590">
                  <c:v>-6.3730000000000002</c:v>
                </c:pt>
                <c:pt idx="591">
                  <c:v>-6.2930000000000001</c:v>
                </c:pt>
                <c:pt idx="592">
                  <c:v>-6.3150000000000004</c:v>
                </c:pt>
                <c:pt idx="593">
                  <c:v>-6.2850000000000001</c:v>
                </c:pt>
                <c:pt idx="594">
                  <c:v>-6.3520000000000003</c:v>
                </c:pt>
                <c:pt idx="595">
                  <c:v>-6.3979999999999997</c:v>
                </c:pt>
                <c:pt idx="596">
                  <c:v>-6.5170000000000003</c:v>
                </c:pt>
                <c:pt idx="597">
                  <c:v>-6.577</c:v>
                </c:pt>
                <c:pt idx="598">
                  <c:v>-6.6210000000000004</c:v>
                </c:pt>
                <c:pt idx="599">
                  <c:v>-6.5860000000000003</c:v>
                </c:pt>
                <c:pt idx="600">
                  <c:v>-6.6890000000000001</c:v>
                </c:pt>
                <c:pt idx="601">
                  <c:v>-6.6520000000000001</c:v>
                </c:pt>
                <c:pt idx="602">
                  <c:v>-6.5739999999999998</c:v>
                </c:pt>
                <c:pt idx="603">
                  <c:v>-6.6029999999999998</c:v>
                </c:pt>
                <c:pt idx="604">
                  <c:v>-6.6580000000000004</c:v>
                </c:pt>
                <c:pt idx="605">
                  <c:v>-6.593</c:v>
                </c:pt>
                <c:pt idx="606">
                  <c:v>-6.7290000000000001</c:v>
                </c:pt>
                <c:pt idx="607">
                  <c:v>-6.8360000000000003</c:v>
                </c:pt>
                <c:pt idx="608">
                  <c:v>-6.8849999999999998</c:v>
                </c:pt>
                <c:pt idx="609">
                  <c:v>-6.851</c:v>
                </c:pt>
                <c:pt idx="610">
                  <c:v>-6.9009999999999998</c:v>
                </c:pt>
                <c:pt idx="611">
                  <c:v>-6.94</c:v>
                </c:pt>
                <c:pt idx="612">
                  <c:v>-6.8940000000000001</c:v>
                </c:pt>
                <c:pt idx="613">
                  <c:v>-6.9690000000000003</c:v>
                </c:pt>
                <c:pt idx="614">
                  <c:v>-6.944</c:v>
                </c:pt>
                <c:pt idx="615">
                  <c:v>-7.0010000000000003</c:v>
                </c:pt>
                <c:pt idx="616">
                  <c:v>-7.0220000000000002</c:v>
                </c:pt>
                <c:pt idx="617">
                  <c:v>-6.9969999999999999</c:v>
                </c:pt>
                <c:pt idx="618">
                  <c:v>-7.02</c:v>
                </c:pt>
                <c:pt idx="619">
                  <c:v>-7.0519999999999996</c:v>
                </c:pt>
                <c:pt idx="620">
                  <c:v>-7.0540000000000003</c:v>
                </c:pt>
                <c:pt idx="621">
                  <c:v>-7.0739999999999998</c:v>
                </c:pt>
                <c:pt idx="622">
                  <c:v>-7.06</c:v>
                </c:pt>
                <c:pt idx="623">
                  <c:v>-7.0510000000000002</c:v>
                </c:pt>
                <c:pt idx="624">
                  <c:v>-7.0979999999999999</c:v>
                </c:pt>
                <c:pt idx="625">
                  <c:v>-7.11</c:v>
                </c:pt>
                <c:pt idx="626">
                  <c:v>-7.1920000000000002</c:v>
                </c:pt>
                <c:pt idx="627">
                  <c:v>-7.1059999999999999</c:v>
                </c:pt>
                <c:pt idx="628">
                  <c:v>-7.1719999999999997</c:v>
                </c:pt>
                <c:pt idx="629">
                  <c:v>-7.2069999999999999</c:v>
                </c:pt>
                <c:pt idx="630">
                  <c:v>-7.3120000000000003</c:v>
                </c:pt>
                <c:pt idx="631">
                  <c:v>-7.2489999999999997</c:v>
                </c:pt>
                <c:pt idx="632">
                  <c:v>-7.2750000000000004</c:v>
                </c:pt>
                <c:pt idx="633">
                  <c:v>-7.2990000000000004</c:v>
                </c:pt>
                <c:pt idx="634">
                  <c:v>-7.2969999999999997</c:v>
                </c:pt>
                <c:pt idx="635">
                  <c:v>-7.2889999999999997</c:v>
                </c:pt>
                <c:pt idx="636">
                  <c:v>-7.2729999999999997</c:v>
                </c:pt>
                <c:pt idx="637">
                  <c:v>-7.282</c:v>
                </c:pt>
                <c:pt idx="638">
                  <c:v>-7.35</c:v>
                </c:pt>
                <c:pt idx="639">
                  <c:v>-7.3890000000000002</c:v>
                </c:pt>
                <c:pt idx="640">
                  <c:v>-7.5019999999999998</c:v>
                </c:pt>
                <c:pt idx="641">
                  <c:v>-7.4260000000000002</c:v>
                </c:pt>
                <c:pt idx="642">
                  <c:v>-7.4850000000000003</c:v>
                </c:pt>
                <c:pt idx="643">
                  <c:v>-7.484</c:v>
                </c:pt>
                <c:pt idx="644">
                  <c:v>-7.58</c:v>
                </c:pt>
                <c:pt idx="645">
                  <c:v>-7.5330000000000004</c:v>
                </c:pt>
                <c:pt idx="646">
                  <c:v>-7.625</c:v>
                </c:pt>
                <c:pt idx="647">
                  <c:v>-7.6420000000000003</c:v>
                </c:pt>
                <c:pt idx="648">
                  <c:v>-7.6829999999999998</c:v>
                </c:pt>
                <c:pt idx="649">
                  <c:v>-7.569</c:v>
                </c:pt>
                <c:pt idx="650">
                  <c:v>-7.6449999999999996</c:v>
                </c:pt>
                <c:pt idx="651">
                  <c:v>-7.64</c:v>
                </c:pt>
                <c:pt idx="652">
                  <c:v>-7.6280000000000001</c:v>
                </c:pt>
                <c:pt idx="653">
                  <c:v>-7.742</c:v>
                </c:pt>
                <c:pt idx="654">
                  <c:v>-7.8140000000000001</c:v>
                </c:pt>
                <c:pt idx="655">
                  <c:v>-7.7030000000000003</c:v>
                </c:pt>
                <c:pt idx="656">
                  <c:v>-7.7249999999999996</c:v>
                </c:pt>
                <c:pt idx="657">
                  <c:v>-7.7510000000000003</c:v>
                </c:pt>
                <c:pt idx="658">
                  <c:v>-7.87</c:v>
                </c:pt>
                <c:pt idx="659">
                  <c:v>-7.8479999999999999</c:v>
                </c:pt>
                <c:pt idx="660">
                  <c:v>-7.8490000000000002</c:v>
                </c:pt>
                <c:pt idx="661">
                  <c:v>-7.7690000000000001</c:v>
                </c:pt>
                <c:pt idx="662">
                  <c:v>-7.9039999999999999</c:v>
                </c:pt>
                <c:pt idx="663">
                  <c:v>-7.9189999999999996</c:v>
                </c:pt>
                <c:pt idx="664">
                  <c:v>-7.8520000000000003</c:v>
                </c:pt>
                <c:pt idx="665">
                  <c:v>-7.7939999999999996</c:v>
                </c:pt>
                <c:pt idx="666">
                  <c:v>-7.843</c:v>
                </c:pt>
                <c:pt idx="667">
                  <c:v>-7.8929999999999998</c:v>
                </c:pt>
                <c:pt idx="668">
                  <c:v>-7.9210000000000003</c:v>
                </c:pt>
                <c:pt idx="669">
                  <c:v>-7.883</c:v>
                </c:pt>
                <c:pt idx="670">
                  <c:v>-7.9749999999999996</c:v>
                </c:pt>
                <c:pt idx="671">
                  <c:v>-7.8310000000000004</c:v>
                </c:pt>
                <c:pt idx="672">
                  <c:v>-7.8410000000000002</c:v>
                </c:pt>
                <c:pt idx="673">
                  <c:v>-7.9470000000000001</c:v>
                </c:pt>
                <c:pt idx="674">
                  <c:v>-8.1170000000000009</c:v>
                </c:pt>
                <c:pt idx="675">
                  <c:v>-8.0739999999999998</c:v>
                </c:pt>
                <c:pt idx="676">
                  <c:v>-7.9160000000000004</c:v>
                </c:pt>
                <c:pt idx="677">
                  <c:v>-7.8959999999999999</c:v>
                </c:pt>
                <c:pt idx="678">
                  <c:v>-7.899</c:v>
                </c:pt>
                <c:pt idx="679">
                  <c:v>-7.8040000000000003</c:v>
                </c:pt>
                <c:pt idx="680">
                  <c:v>-7.774</c:v>
                </c:pt>
                <c:pt idx="681">
                  <c:v>-7.7610000000000001</c:v>
                </c:pt>
                <c:pt idx="682">
                  <c:v>-7.726</c:v>
                </c:pt>
                <c:pt idx="683">
                  <c:v>-7.6029999999999998</c:v>
                </c:pt>
                <c:pt idx="684">
                  <c:v>-7.6230000000000002</c:v>
                </c:pt>
                <c:pt idx="685">
                  <c:v>-7.49</c:v>
                </c:pt>
                <c:pt idx="686">
                  <c:v>-7.5640000000000001</c:v>
                </c:pt>
                <c:pt idx="687">
                  <c:v>-7.6040000000000001</c:v>
                </c:pt>
                <c:pt idx="688">
                  <c:v>-7.5359999999999996</c:v>
                </c:pt>
                <c:pt idx="689">
                  <c:v>-7.5679999999999996</c:v>
                </c:pt>
                <c:pt idx="690">
                  <c:v>-7.5730000000000004</c:v>
                </c:pt>
                <c:pt idx="691">
                  <c:v>-7.484</c:v>
                </c:pt>
                <c:pt idx="692">
                  <c:v>-7.3529999999999998</c:v>
                </c:pt>
                <c:pt idx="693">
                  <c:v>-7.4320000000000004</c:v>
                </c:pt>
                <c:pt idx="694">
                  <c:v>-7.359</c:v>
                </c:pt>
                <c:pt idx="695">
                  <c:v>-7.2130000000000001</c:v>
                </c:pt>
                <c:pt idx="696">
                  <c:v>-6.944</c:v>
                </c:pt>
                <c:pt idx="697">
                  <c:v>-6.782</c:v>
                </c:pt>
                <c:pt idx="698">
                  <c:v>-6.2919999999999998</c:v>
                </c:pt>
                <c:pt idx="699">
                  <c:v>-5.8819999999999997</c:v>
                </c:pt>
                <c:pt idx="700">
                  <c:v>-5.3040000000000003</c:v>
                </c:pt>
                <c:pt idx="701">
                  <c:v>-4.6210000000000004</c:v>
                </c:pt>
                <c:pt idx="702">
                  <c:v>-3.919</c:v>
                </c:pt>
                <c:pt idx="703">
                  <c:v>-2.786</c:v>
                </c:pt>
                <c:pt idx="704">
                  <c:v>-1.6</c:v>
                </c:pt>
                <c:pt idx="705">
                  <c:v>-0.152</c:v>
                </c:pt>
                <c:pt idx="706">
                  <c:v>1.5129999999999999</c:v>
                </c:pt>
                <c:pt idx="707">
                  <c:v>3.4950000000000001</c:v>
                </c:pt>
                <c:pt idx="708">
                  <c:v>5.9720000000000004</c:v>
                </c:pt>
                <c:pt idx="709">
                  <c:v>8.8260000000000005</c:v>
                </c:pt>
                <c:pt idx="710">
                  <c:v>12.297000000000001</c:v>
                </c:pt>
                <c:pt idx="711">
                  <c:v>16.23</c:v>
                </c:pt>
                <c:pt idx="712">
                  <c:v>20.706</c:v>
                </c:pt>
                <c:pt idx="713">
                  <c:v>25.91</c:v>
                </c:pt>
                <c:pt idx="714">
                  <c:v>31.834</c:v>
                </c:pt>
                <c:pt idx="715">
                  <c:v>38.604999999999997</c:v>
                </c:pt>
                <c:pt idx="716">
                  <c:v>45.859000000000002</c:v>
                </c:pt>
                <c:pt idx="717">
                  <c:v>54.252000000000002</c:v>
                </c:pt>
                <c:pt idx="718">
                  <c:v>63.243000000000002</c:v>
                </c:pt>
                <c:pt idx="719">
                  <c:v>73.400000000000006</c:v>
                </c:pt>
                <c:pt idx="720">
                  <c:v>83.771000000000001</c:v>
                </c:pt>
                <c:pt idx="721">
                  <c:v>95.582999999999998</c:v>
                </c:pt>
                <c:pt idx="722">
                  <c:v>107.658</c:v>
                </c:pt>
                <c:pt idx="723">
                  <c:v>120.947</c:v>
                </c:pt>
                <c:pt idx="724">
                  <c:v>135.14599999999999</c:v>
                </c:pt>
                <c:pt idx="725">
                  <c:v>149.542</c:v>
                </c:pt>
                <c:pt idx="726">
                  <c:v>164.69900000000001</c:v>
                </c:pt>
                <c:pt idx="727">
                  <c:v>180.31100000000001</c:v>
                </c:pt>
                <c:pt idx="728">
                  <c:v>196.78200000000001</c:v>
                </c:pt>
                <c:pt idx="729">
                  <c:v>213.70699999999999</c:v>
                </c:pt>
                <c:pt idx="730">
                  <c:v>231.95400000000001</c:v>
                </c:pt>
                <c:pt idx="731">
                  <c:v>249.21299999999999</c:v>
                </c:pt>
                <c:pt idx="732">
                  <c:v>268.02999999999997</c:v>
                </c:pt>
                <c:pt idx="733">
                  <c:v>286.20100000000002</c:v>
                </c:pt>
                <c:pt idx="734">
                  <c:v>305.29899999999998</c:v>
                </c:pt>
                <c:pt idx="735">
                  <c:v>324.94400000000002</c:v>
                </c:pt>
                <c:pt idx="736">
                  <c:v>344.76100000000002</c:v>
                </c:pt>
                <c:pt idx="737">
                  <c:v>365.06299999999999</c:v>
                </c:pt>
                <c:pt idx="738">
                  <c:v>385.24900000000002</c:v>
                </c:pt>
                <c:pt idx="739">
                  <c:v>406.39100000000002</c:v>
                </c:pt>
                <c:pt idx="740">
                  <c:v>427.029</c:v>
                </c:pt>
                <c:pt idx="741">
                  <c:v>449.41899999999998</c:v>
                </c:pt>
                <c:pt idx="742">
                  <c:v>470.57900000000001</c:v>
                </c:pt>
                <c:pt idx="743">
                  <c:v>493.37799999999999</c:v>
                </c:pt>
                <c:pt idx="744">
                  <c:v>514.38199999999995</c:v>
                </c:pt>
                <c:pt idx="745">
                  <c:v>536.60299999999995</c:v>
                </c:pt>
                <c:pt idx="746">
                  <c:v>558.76099999999997</c:v>
                </c:pt>
                <c:pt idx="747">
                  <c:v>581.39700000000005</c:v>
                </c:pt>
                <c:pt idx="748">
                  <c:v>603.72299999999996</c:v>
                </c:pt>
                <c:pt idx="749">
                  <c:v>626.13199999999995</c:v>
                </c:pt>
                <c:pt idx="750">
                  <c:v>648.97699999999998</c:v>
                </c:pt>
                <c:pt idx="751">
                  <c:v>670.42600000000004</c:v>
                </c:pt>
                <c:pt idx="752">
                  <c:v>693.39200000000005</c:v>
                </c:pt>
                <c:pt idx="753">
                  <c:v>715.11300000000006</c:v>
                </c:pt>
                <c:pt idx="754">
                  <c:v>736.91200000000003</c:v>
                </c:pt>
                <c:pt idx="755">
                  <c:v>757.37300000000005</c:v>
                </c:pt>
                <c:pt idx="756">
                  <c:v>778.53</c:v>
                </c:pt>
                <c:pt idx="757">
                  <c:v>798.54100000000005</c:v>
                </c:pt>
                <c:pt idx="758">
                  <c:v>817.36900000000003</c:v>
                </c:pt>
                <c:pt idx="759">
                  <c:v>835.61400000000003</c:v>
                </c:pt>
                <c:pt idx="760">
                  <c:v>853.15599999999995</c:v>
                </c:pt>
                <c:pt idx="761">
                  <c:v>870.19</c:v>
                </c:pt>
                <c:pt idx="762">
                  <c:v>885.35400000000004</c:v>
                </c:pt>
                <c:pt idx="763">
                  <c:v>899.70500000000004</c:v>
                </c:pt>
                <c:pt idx="764">
                  <c:v>912.13499999999999</c:v>
                </c:pt>
                <c:pt idx="765">
                  <c:v>924.09100000000001</c:v>
                </c:pt>
                <c:pt idx="766">
                  <c:v>934.20799999999997</c:v>
                </c:pt>
                <c:pt idx="767">
                  <c:v>942.38199999999995</c:v>
                </c:pt>
                <c:pt idx="768">
                  <c:v>949.12599999999998</c:v>
                </c:pt>
                <c:pt idx="769">
                  <c:v>954.52099999999996</c:v>
                </c:pt>
                <c:pt idx="770">
                  <c:v>957.447</c:v>
                </c:pt>
                <c:pt idx="771">
                  <c:v>958.92899999999997</c:v>
                </c:pt>
                <c:pt idx="772">
                  <c:v>958.34400000000005</c:v>
                </c:pt>
                <c:pt idx="773">
                  <c:v>955.78200000000004</c:v>
                </c:pt>
                <c:pt idx="774">
                  <c:v>951.798</c:v>
                </c:pt>
                <c:pt idx="775">
                  <c:v>945.49300000000005</c:v>
                </c:pt>
                <c:pt idx="776">
                  <c:v>937.82</c:v>
                </c:pt>
                <c:pt idx="777">
                  <c:v>928.66800000000001</c:v>
                </c:pt>
                <c:pt idx="778">
                  <c:v>917.33699999999999</c:v>
                </c:pt>
                <c:pt idx="779">
                  <c:v>904.38099999999997</c:v>
                </c:pt>
                <c:pt idx="780">
                  <c:v>889.12300000000005</c:v>
                </c:pt>
                <c:pt idx="781">
                  <c:v>872.39800000000002</c:v>
                </c:pt>
                <c:pt idx="782">
                  <c:v>854.43</c:v>
                </c:pt>
                <c:pt idx="783">
                  <c:v>835.79200000000003</c:v>
                </c:pt>
                <c:pt idx="784">
                  <c:v>815.46900000000005</c:v>
                </c:pt>
                <c:pt idx="785">
                  <c:v>793.57500000000005</c:v>
                </c:pt>
                <c:pt idx="786">
                  <c:v>771.40099999999995</c:v>
                </c:pt>
                <c:pt idx="787">
                  <c:v>748.16</c:v>
                </c:pt>
                <c:pt idx="788">
                  <c:v>724.399</c:v>
                </c:pt>
                <c:pt idx="789">
                  <c:v>699.57500000000005</c:v>
                </c:pt>
                <c:pt idx="790">
                  <c:v>675.43399999999997</c:v>
                </c:pt>
                <c:pt idx="791">
                  <c:v>650.00699999999995</c:v>
                </c:pt>
                <c:pt idx="792">
                  <c:v>625.00699999999995</c:v>
                </c:pt>
                <c:pt idx="793">
                  <c:v>599.87400000000002</c:v>
                </c:pt>
                <c:pt idx="794">
                  <c:v>574.30100000000004</c:v>
                </c:pt>
                <c:pt idx="795">
                  <c:v>549.56799999999998</c:v>
                </c:pt>
                <c:pt idx="796">
                  <c:v>524.08000000000004</c:v>
                </c:pt>
                <c:pt idx="797">
                  <c:v>500.23099999999999</c:v>
                </c:pt>
                <c:pt idx="798">
                  <c:v>475.649</c:v>
                </c:pt>
                <c:pt idx="799">
                  <c:v>452.94499999999999</c:v>
                </c:pt>
                <c:pt idx="800">
                  <c:v>428.99400000000003</c:v>
                </c:pt>
                <c:pt idx="801">
                  <c:v>407.13400000000001</c:v>
                </c:pt>
                <c:pt idx="802">
                  <c:v>385.43799999999999</c:v>
                </c:pt>
                <c:pt idx="803">
                  <c:v>364.447</c:v>
                </c:pt>
                <c:pt idx="804">
                  <c:v>344.08499999999998</c:v>
                </c:pt>
                <c:pt idx="805">
                  <c:v>324.27999999999997</c:v>
                </c:pt>
                <c:pt idx="806">
                  <c:v>305.24799999999999</c:v>
                </c:pt>
                <c:pt idx="807">
                  <c:v>286.96699999999998</c:v>
                </c:pt>
                <c:pt idx="808">
                  <c:v>269.98200000000003</c:v>
                </c:pt>
                <c:pt idx="809">
                  <c:v>253.15799999999999</c:v>
                </c:pt>
                <c:pt idx="810">
                  <c:v>237.91499999999999</c:v>
                </c:pt>
                <c:pt idx="811">
                  <c:v>222.41800000000001</c:v>
                </c:pt>
                <c:pt idx="812">
                  <c:v>208.65799999999999</c:v>
                </c:pt>
                <c:pt idx="813">
                  <c:v>194.94</c:v>
                </c:pt>
                <c:pt idx="814">
                  <c:v>182.416</c:v>
                </c:pt>
                <c:pt idx="815">
                  <c:v>170.41300000000001</c:v>
                </c:pt>
                <c:pt idx="816">
                  <c:v>159.11099999999999</c:v>
                </c:pt>
                <c:pt idx="817">
                  <c:v>148.149</c:v>
                </c:pt>
                <c:pt idx="818">
                  <c:v>137.96799999999999</c:v>
                </c:pt>
                <c:pt idx="819">
                  <c:v>128.65299999999999</c:v>
                </c:pt>
                <c:pt idx="820">
                  <c:v>119.61499999999999</c:v>
                </c:pt>
                <c:pt idx="821">
                  <c:v>111.30200000000001</c:v>
                </c:pt>
                <c:pt idx="822">
                  <c:v>103.40600000000001</c:v>
                </c:pt>
                <c:pt idx="823">
                  <c:v>96.382999999999996</c:v>
                </c:pt>
                <c:pt idx="824">
                  <c:v>89.070999999999998</c:v>
                </c:pt>
                <c:pt idx="825">
                  <c:v>82.844999999999999</c:v>
                </c:pt>
                <c:pt idx="826">
                  <c:v>76.665000000000006</c:v>
                </c:pt>
                <c:pt idx="827">
                  <c:v>71.012</c:v>
                </c:pt>
                <c:pt idx="828">
                  <c:v>65.858999999999995</c:v>
                </c:pt>
                <c:pt idx="829">
                  <c:v>60.921999999999997</c:v>
                </c:pt>
                <c:pt idx="830">
                  <c:v>56.35</c:v>
                </c:pt>
                <c:pt idx="831">
                  <c:v>52.027000000000001</c:v>
                </c:pt>
                <c:pt idx="832">
                  <c:v>48.109000000000002</c:v>
                </c:pt>
                <c:pt idx="833">
                  <c:v>44.33</c:v>
                </c:pt>
                <c:pt idx="834">
                  <c:v>40.988999999999997</c:v>
                </c:pt>
                <c:pt idx="835">
                  <c:v>37.600999999999999</c:v>
                </c:pt>
                <c:pt idx="836">
                  <c:v>34.773000000000003</c:v>
                </c:pt>
                <c:pt idx="837">
                  <c:v>31.716000000000001</c:v>
                </c:pt>
                <c:pt idx="838">
                  <c:v>29.01</c:v>
                </c:pt>
                <c:pt idx="839">
                  <c:v>26.593</c:v>
                </c:pt>
                <c:pt idx="840">
                  <c:v>24.382999999999999</c:v>
                </c:pt>
                <c:pt idx="841">
                  <c:v>22.309000000000001</c:v>
                </c:pt>
                <c:pt idx="842">
                  <c:v>20.303999999999998</c:v>
                </c:pt>
                <c:pt idx="843">
                  <c:v>18.545000000000002</c:v>
                </c:pt>
                <c:pt idx="844">
                  <c:v>16.661999999999999</c:v>
                </c:pt>
                <c:pt idx="845">
                  <c:v>15.069000000000001</c:v>
                </c:pt>
                <c:pt idx="846">
                  <c:v>13.372999999999999</c:v>
                </c:pt>
                <c:pt idx="847">
                  <c:v>12.084</c:v>
                </c:pt>
                <c:pt idx="848">
                  <c:v>10.685</c:v>
                </c:pt>
                <c:pt idx="849">
                  <c:v>9.4039999999999999</c:v>
                </c:pt>
                <c:pt idx="850">
                  <c:v>8.2309999999999999</c:v>
                </c:pt>
                <c:pt idx="851">
                  <c:v>7.125</c:v>
                </c:pt>
                <c:pt idx="852">
                  <c:v>6.0430000000000001</c:v>
                </c:pt>
                <c:pt idx="853">
                  <c:v>5.1180000000000003</c:v>
                </c:pt>
                <c:pt idx="854">
                  <c:v>4.2169999999999996</c:v>
                </c:pt>
                <c:pt idx="855">
                  <c:v>3.3959999999999999</c:v>
                </c:pt>
                <c:pt idx="856">
                  <c:v>2.6110000000000002</c:v>
                </c:pt>
                <c:pt idx="857">
                  <c:v>1.7709999999999999</c:v>
                </c:pt>
                <c:pt idx="858">
                  <c:v>1.109</c:v>
                </c:pt>
                <c:pt idx="859">
                  <c:v>0.47899999999999998</c:v>
                </c:pt>
                <c:pt idx="860">
                  <c:v>-9.0999999999999998E-2</c:v>
                </c:pt>
                <c:pt idx="861">
                  <c:v>-0.66500000000000004</c:v>
                </c:pt>
                <c:pt idx="862">
                  <c:v>-1.2330000000000001</c:v>
                </c:pt>
                <c:pt idx="863">
                  <c:v>-1.7250000000000001</c:v>
                </c:pt>
                <c:pt idx="864">
                  <c:v>-2.2999999999999998</c:v>
                </c:pt>
                <c:pt idx="865">
                  <c:v>-2.722</c:v>
                </c:pt>
                <c:pt idx="866">
                  <c:v>-3.1869999999999998</c:v>
                </c:pt>
                <c:pt idx="867">
                  <c:v>-3.637</c:v>
                </c:pt>
                <c:pt idx="868">
                  <c:v>-4.1219999999999999</c:v>
                </c:pt>
                <c:pt idx="869">
                  <c:v>-4.4790000000000001</c:v>
                </c:pt>
                <c:pt idx="870">
                  <c:v>-4.7569999999999997</c:v>
                </c:pt>
                <c:pt idx="871">
                  <c:v>-5.0819999999999999</c:v>
                </c:pt>
                <c:pt idx="872">
                  <c:v>-5.4720000000000004</c:v>
                </c:pt>
                <c:pt idx="873">
                  <c:v>-5.702</c:v>
                </c:pt>
                <c:pt idx="874">
                  <c:v>-5.9390000000000001</c:v>
                </c:pt>
                <c:pt idx="875">
                  <c:v>-6.2489999999999997</c:v>
                </c:pt>
                <c:pt idx="876">
                  <c:v>-6.62</c:v>
                </c:pt>
                <c:pt idx="877">
                  <c:v>-6.73</c:v>
                </c:pt>
                <c:pt idx="878">
                  <c:v>-6.907</c:v>
                </c:pt>
                <c:pt idx="879">
                  <c:v>-7.1479999999999997</c:v>
                </c:pt>
                <c:pt idx="880">
                  <c:v>-7.36</c:v>
                </c:pt>
                <c:pt idx="881">
                  <c:v>-7.5039999999999996</c:v>
                </c:pt>
                <c:pt idx="882">
                  <c:v>-7.67</c:v>
                </c:pt>
                <c:pt idx="883">
                  <c:v>-7.8250000000000002</c:v>
                </c:pt>
                <c:pt idx="884">
                  <c:v>-8.01</c:v>
                </c:pt>
                <c:pt idx="885">
                  <c:v>-8.2609999999999992</c:v>
                </c:pt>
                <c:pt idx="886">
                  <c:v>-8.3610000000000007</c:v>
                </c:pt>
                <c:pt idx="887">
                  <c:v>-8.4749999999999996</c:v>
                </c:pt>
                <c:pt idx="888">
                  <c:v>-8.5660000000000007</c:v>
                </c:pt>
                <c:pt idx="889">
                  <c:v>-8.7230000000000008</c:v>
                </c:pt>
                <c:pt idx="890">
                  <c:v>-8.9019999999999992</c:v>
                </c:pt>
                <c:pt idx="891">
                  <c:v>-8.9870000000000001</c:v>
                </c:pt>
                <c:pt idx="892">
                  <c:v>-9.0329999999999995</c:v>
                </c:pt>
                <c:pt idx="893">
                  <c:v>-9.1890000000000001</c:v>
                </c:pt>
                <c:pt idx="894">
                  <c:v>-9.3469999999999995</c:v>
                </c:pt>
                <c:pt idx="895">
                  <c:v>-9.4160000000000004</c:v>
                </c:pt>
                <c:pt idx="896">
                  <c:v>-9.5350000000000001</c:v>
                </c:pt>
                <c:pt idx="897">
                  <c:v>-9.593</c:v>
                </c:pt>
                <c:pt idx="898">
                  <c:v>-9.734</c:v>
                </c:pt>
                <c:pt idx="899">
                  <c:v>-9.8360000000000003</c:v>
                </c:pt>
                <c:pt idx="900">
                  <c:v>-9.875</c:v>
                </c:pt>
                <c:pt idx="901">
                  <c:v>-9.8610000000000007</c:v>
                </c:pt>
                <c:pt idx="902">
                  <c:v>-9.8770000000000007</c:v>
                </c:pt>
                <c:pt idx="903">
                  <c:v>-10.025</c:v>
                </c:pt>
                <c:pt idx="904">
                  <c:v>-10.089</c:v>
                </c:pt>
                <c:pt idx="905">
                  <c:v>-10.156000000000001</c:v>
                </c:pt>
                <c:pt idx="906">
                  <c:v>-10.234999999999999</c:v>
                </c:pt>
                <c:pt idx="907">
                  <c:v>-10.311</c:v>
                </c:pt>
                <c:pt idx="908">
                  <c:v>-10.340999999999999</c:v>
                </c:pt>
                <c:pt idx="909">
                  <c:v>-10.430999999999999</c:v>
                </c:pt>
                <c:pt idx="910">
                  <c:v>-10.407999999999999</c:v>
                </c:pt>
                <c:pt idx="911">
                  <c:v>-10.417</c:v>
                </c:pt>
                <c:pt idx="912">
                  <c:v>-10.500999999999999</c:v>
                </c:pt>
                <c:pt idx="913">
                  <c:v>-10.589</c:v>
                </c:pt>
                <c:pt idx="914">
                  <c:v>-10.675000000000001</c:v>
                </c:pt>
                <c:pt idx="915">
                  <c:v>-10.667999999999999</c:v>
                </c:pt>
                <c:pt idx="916">
                  <c:v>-10.706</c:v>
                </c:pt>
                <c:pt idx="917">
                  <c:v>-10.74</c:v>
                </c:pt>
                <c:pt idx="918">
                  <c:v>-10.766999999999999</c:v>
                </c:pt>
                <c:pt idx="919">
                  <c:v>-10.801</c:v>
                </c:pt>
                <c:pt idx="920">
                  <c:v>-10.882</c:v>
                </c:pt>
                <c:pt idx="921">
                  <c:v>-10.967000000000001</c:v>
                </c:pt>
                <c:pt idx="922">
                  <c:v>-10.891</c:v>
                </c:pt>
                <c:pt idx="923">
                  <c:v>-11.042</c:v>
                </c:pt>
                <c:pt idx="924">
                  <c:v>-11.153</c:v>
                </c:pt>
                <c:pt idx="925">
                  <c:v>-11.082000000000001</c:v>
                </c:pt>
                <c:pt idx="926">
                  <c:v>-11.15</c:v>
                </c:pt>
                <c:pt idx="927">
                  <c:v>-11.212999999999999</c:v>
                </c:pt>
                <c:pt idx="928">
                  <c:v>-11.206</c:v>
                </c:pt>
                <c:pt idx="929">
                  <c:v>-11.238</c:v>
                </c:pt>
                <c:pt idx="930">
                  <c:v>-11.308</c:v>
                </c:pt>
                <c:pt idx="931">
                  <c:v>-11.359</c:v>
                </c:pt>
                <c:pt idx="932">
                  <c:v>-11.305999999999999</c:v>
                </c:pt>
                <c:pt idx="933">
                  <c:v>-11.346</c:v>
                </c:pt>
                <c:pt idx="934">
                  <c:v>-11.294</c:v>
                </c:pt>
                <c:pt idx="935">
                  <c:v>-11.291</c:v>
                </c:pt>
                <c:pt idx="936">
                  <c:v>-11.388</c:v>
                </c:pt>
                <c:pt idx="937">
                  <c:v>-11.398999999999999</c:v>
                </c:pt>
                <c:pt idx="938">
                  <c:v>-11.478999999999999</c:v>
                </c:pt>
                <c:pt idx="939">
                  <c:v>-11.449</c:v>
                </c:pt>
                <c:pt idx="940">
                  <c:v>-11.446999999999999</c:v>
                </c:pt>
                <c:pt idx="941">
                  <c:v>-11.605</c:v>
                </c:pt>
                <c:pt idx="942">
                  <c:v>-11.664</c:v>
                </c:pt>
                <c:pt idx="943">
                  <c:v>-11.666</c:v>
                </c:pt>
                <c:pt idx="944">
                  <c:v>-11.747999999999999</c:v>
                </c:pt>
                <c:pt idx="945">
                  <c:v>-11.680999999999999</c:v>
                </c:pt>
                <c:pt idx="946">
                  <c:v>-11.718</c:v>
                </c:pt>
                <c:pt idx="947">
                  <c:v>-11.704000000000001</c:v>
                </c:pt>
                <c:pt idx="948">
                  <c:v>-11.811</c:v>
                </c:pt>
                <c:pt idx="949">
                  <c:v>-11.725</c:v>
                </c:pt>
                <c:pt idx="950">
                  <c:v>-11.750999999999999</c:v>
                </c:pt>
                <c:pt idx="951">
                  <c:v>-11.862</c:v>
                </c:pt>
                <c:pt idx="952">
                  <c:v>-11.933</c:v>
                </c:pt>
                <c:pt idx="953">
                  <c:v>-11.965</c:v>
                </c:pt>
                <c:pt idx="954">
                  <c:v>-11.983000000000001</c:v>
                </c:pt>
                <c:pt idx="955">
                  <c:v>-12.02</c:v>
                </c:pt>
                <c:pt idx="956">
                  <c:v>-11.914</c:v>
                </c:pt>
                <c:pt idx="957">
                  <c:v>-12.018000000000001</c:v>
                </c:pt>
                <c:pt idx="958">
                  <c:v>-12.051</c:v>
                </c:pt>
                <c:pt idx="959">
                  <c:v>-12.14</c:v>
                </c:pt>
                <c:pt idx="960">
                  <c:v>-12.159000000000001</c:v>
                </c:pt>
                <c:pt idx="961">
                  <c:v>-12.081</c:v>
                </c:pt>
                <c:pt idx="962">
                  <c:v>-12.117000000000001</c:v>
                </c:pt>
                <c:pt idx="963">
                  <c:v>-12.18</c:v>
                </c:pt>
                <c:pt idx="964">
                  <c:v>-12.238</c:v>
                </c:pt>
                <c:pt idx="965">
                  <c:v>-12.265000000000001</c:v>
                </c:pt>
                <c:pt idx="966">
                  <c:v>-12.282</c:v>
                </c:pt>
                <c:pt idx="967">
                  <c:v>-12.275</c:v>
                </c:pt>
                <c:pt idx="968">
                  <c:v>-12.27</c:v>
                </c:pt>
                <c:pt idx="969">
                  <c:v>-12.349</c:v>
                </c:pt>
                <c:pt idx="970">
                  <c:v>-12.403</c:v>
                </c:pt>
                <c:pt idx="971">
                  <c:v>-12.494999999999999</c:v>
                </c:pt>
                <c:pt idx="972">
                  <c:v>-12.43</c:v>
                </c:pt>
                <c:pt idx="973">
                  <c:v>-12.473000000000001</c:v>
                </c:pt>
                <c:pt idx="974">
                  <c:v>-12.429</c:v>
                </c:pt>
                <c:pt idx="975">
                  <c:v>-12.488</c:v>
                </c:pt>
                <c:pt idx="976">
                  <c:v>-12.54</c:v>
                </c:pt>
                <c:pt idx="977">
                  <c:v>-12.637</c:v>
                </c:pt>
                <c:pt idx="978">
                  <c:v>-12.587999999999999</c:v>
                </c:pt>
                <c:pt idx="979">
                  <c:v>-12.669</c:v>
                </c:pt>
                <c:pt idx="980">
                  <c:v>-12.602</c:v>
                </c:pt>
                <c:pt idx="981">
                  <c:v>-12.68</c:v>
                </c:pt>
                <c:pt idx="982">
                  <c:v>-12.831</c:v>
                </c:pt>
                <c:pt idx="983">
                  <c:v>-12.852</c:v>
                </c:pt>
                <c:pt idx="984">
                  <c:v>-12.775</c:v>
                </c:pt>
                <c:pt idx="985">
                  <c:v>-12.813000000000001</c:v>
                </c:pt>
              </c:numCache>
            </c:numRef>
          </c:yVal>
          <c:smooth val="1"/>
        </c:ser>
        <c:ser>
          <c:idx val="7"/>
          <c:order val="1"/>
          <c:tx>
            <c:v>4×PAZ03</c:v>
          </c:tx>
          <c:spPr>
            <a:ln w="28575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Sheet3!$AG$3:$AG$988</c:f>
              <c:numCache>
                <c:formatCode>General</c:formatCode>
                <c:ptCount val="986"/>
                <c:pt idx="0">
                  <c:v>0</c:v>
                </c:pt>
                <c:pt idx="1">
                  <c:v>1.8263747903610201E-2</c:v>
                </c:pt>
                <c:pt idx="2">
                  <c:v>3.6527495807220402E-2</c:v>
                </c:pt>
                <c:pt idx="3">
                  <c:v>5.4791243710830606E-2</c:v>
                </c:pt>
                <c:pt idx="4">
                  <c:v>7.3054991614440803E-2</c:v>
                </c:pt>
                <c:pt idx="5">
                  <c:v>9.1318739518051015E-2</c:v>
                </c:pt>
                <c:pt idx="6">
                  <c:v>0.10958248742166121</c:v>
                </c:pt>
                <c:pt idx="7">
                  <c:v>0.12784623532527142</c:v>
                </c:pt>
                <c:pt idx="8">
                  <c:v>0.14610998322888161</c:v>
                </c:pt>
                <c:pt idx="9">
                  <c:v>0.16437373113249182</c:v>
                </c:pt>
                <c:pt idx="10">
                  <c:v>0.18263747903610203</c:v>
                </c:pt>
                <c:pt idx="11">
                  <c:v>0.20090122693971221</c:v>
                </c:pt>
                <c:pt idx="12">
                  <c:v>0.21916497484332242</c:v>
                </c:pt>
                <c:pt idx="13">
                  <c:v>0.23742872274693264</c:v>
                </c:pt>
                <c:pt idx="14">
                  <c:v>0.25569247065054285</c:v>
                </c:pt>
                <c:pt idx="15">
                  <c:v>0.27395621855415303</c:v>
                </c:pt>
                <c:pt idx="16">
                  <c:v>0.29221996645776321</c:v>
                </c:pt>
                <c:pt idx="17">
                  <c:v>0.31048371436137345</c:v>
                </c:pt>
                <c:pt idx="18">
                  <c:v>0.32874746226498364</c:v>
                </c:pt>
                <c:pt idx="19">
                  <c:v>0.34701121016859382</c:v>
                </c:pt>
                <c:pt idx="20">
                  <c:v>0.36527495807220406</c:v>
                </c:pt>
                <c:pt idx="21">
                  <c:v>0.38353870597581424</c:v>
                </c:pt>
                <c:pt idx="22">
                  <c:v>0.40180245387942443</c:v>
                </c:pt>
                <c:pt idx="23">
                  <c:v>0.42006620178303467</c:v>
                </c:pt>
                <c:pt idx="24">
                  <c:v>0.43832994968664485</c:v>
                </c:pt>
                <c:pt idx="25">
                  <c:v>0.45659369759025503</c:v>
                </c:pt>
                <c:pt idx="26">
                  <c:v>0.47485744549386527</c:v>
                </c:pt>
                <c:pt idx="27">
                  <c:v>0.49312119339747545</c:v>
                </c:pt>
                <c:pt idx="28">
                  <c:v>0.51138494130108569</c:v>
                </c:pt>
                <c:pt idx="29">
                  <c:v>0.52964868920469588</c:v>
                </c:pt>
                <c:pt idx="30">
                  <c:v>0.54791243710830606</c:v>
                </c:pt>
                <c:pt idx="31">
                  <c:v>0.56617618501191624</c:v>
                </c:pt>
                <c:pt idx="32">
                  <c:v>0.58443993291552643</c:v>
                </c:pt>
                <c:pt idx="33">
                  <c:v>0.60270368081913661</c:v>
                </c:pt>
                <c:pt idx="34">
                  <c:v>0.62096742872274691</c:v>
                </c:pt>
                <c:pt idx="35">
                  <c:v>0.63923117662635709</c:v>
                </c:pt>
                <c:pt idx="36">
                  <c:v>0.65749492452996727</c:v>
                </c:pt>
                <c:pt idx="37">
                  <c:v>0.67575867243357746</c:v>
                </c:pt>
                <c:pt idx="38">
                  <c:v>0.69402242033718764</c:v>
                </c:pt>
                <c:pt idx="39">
                  <c:v>0.71228616824079782</c:v>
                </c:pt>
                <c:pt idx="40">
                  <c:v>0.73054991614440812</c:v>
                </c:pt>
                <c:pt idx="41">
                  <c:v>0.7488136640480183</c:v>
                </c:pt>
                <c:pt idx="42">
                  <c:v>0.76707741195162849</c:v>
                </c:pt>
                <c:pt idx="43">
                  <c:v>0.78534115985523867</c:v>
                </c:pt>
                <c:pt idx="44">
                  <c:v>0.80360490775884885</c:v>
                </c:pt>
                <c:pt idx="45">
                  <c:v>0.82186865566245904</c:v>
                </c:pt>
                <c:pt idx="46">
                  <c:v>0.84013240356606933</c:v>
                </c:pt>
                <c:pt idx="47">
                  <c:v>0.85839615146967951</c:v>
                </c:pt>
                <c:pt idx="48">
                  <c:v>0.8766598993732897</c:v>
                </c:pt>
                <c:pt idx="49">
                  <c:v>0.89492364727689988</c:v>
                </c:pt>
                <c:pt idx="50">
                  <c:v>0.91318739518051006</c:v>
                </c:pt>
                <c:pt idx="51">
                  <c:v>0.93145114308412025</c:v>
                </c:pt>
                <c:pt idx="52">
                  <c:v>0.94971489098773054</c:v>
                </c:pt>
                <c:pt idx="53">
                  <c:v>0.96797863889134073</c:v>
                </c:pt>
                <c:pt idx="54">
                  <c:v>0.98624238679495091</c:v>
                </c:pt>
                <c:pt idx="55">
                  <c:v>1.0045061346985611</c:v>
                </c:pt>
                <c:pt idx="56">
                  <c:v>1.0227698826021714</c:v>
                </c:pt>
                <c:pt idx="57">
                  <c:v>1.0410336305057815</c:v>
                </c:pt>
                <c:pt idx="58">
                  <c:v>1.0592973784093918</c:v>
                </c:pt>
                <c:pt idx="59">
                  <c:v>1.0775611263130018</c:v>
                </c:pt>
                <c:pt idx="60">
                  <c:v>1.0958248742166121</c:v>
                </c:pt>
                <c:pt idx="61">
                  <c:v>1.1140886221202224</c:v>
                </c:pt>
                <c:pt idx="62">
                  <c:v>1.1323523700238325</c:v>
                </c:pt>
                <c:pt idx="63">
                  <c:v>1.1506161179274428</c:v>
                </c:pt>
                <c:pt idx="64">
                  <c:v>1.1688798658310529</c:v>
                </c:pt>
                <c:pt idx="65">
                  <c:v>1.1871436137346632</c:v>
                </c:pt>
                <c:pt idx="66">
                  <c:v>1.2054073616382732</c:v>
                </c:pt>
                <c:pt idx="67">
                  <c:v>1.2236711095418835</c:v>
                </c:pt>
                <c:pt idx="68">
                  <c:v>1.2419348574454938</c:v>
                </c:pt>
                <c:pt idx="69">
                  <c:v>1.2601986053491039</c:v>
                </c:pt>
                <c:pt idx="70">
                  <c:v>1.2784623532527142</c:v>
                </c:pt>
                <c:pt idx="71">
                  <c:v>1.2967261011563243</c:v>
                </c:pt>
                <c:pt idx="72">
                  <c:v>1.3149898490599345</c:v>
                </c:pt>
                <c:pt idx="73">
                  <c:v>1.3332535969635448</c:v>
                </c:pt>
                <c:pt idx="74">
                  <c:v>1.3515173448671549</c:v>
                </c:pt>
                <c:pt idx="75">
                  <c:v>1.3697810927707652</c:v>
                </c:pt>
                <c:pt idx="76">
                  <c:v>1.3880448406743753</c:v>
                </c:pt>
                <c:pt idx="77">
                  <c:v>1.4063085885779856</c:v>
                </c:pt>
                <c:pt idx="78">
                  <c:v>1.4245723364815956</c:v>
                </c:pt>
                <c:pt idx="79">
                  <c:v>1.4428360843852059</c:v>
                </c:pt>
                <c:pt idx="80">
                  <c:v>1.4610998322888162</c:v>
                </c:pt>
                <c:pt idx="81">
                  <c:v>1.4793635801924263</c:v>
                </c:pt>
                <c:pt idx="82">
                  <c:v>1.4976273280960366</c:v>
                </c:pt>
                <c:pt idx="83">
                  <c:v>1.5158910759996467</c:v>
                </c:pt>
                <c:pt idx="84">
                  <c:v>1.534154823903257</c:v>
                </c:pt>
                <c:pt idx="85">
                  <c:v>1.5524185718068673</c:v>
                </c:pt>
                <c:pt idx="86">
                  <c:v>1.5706823197104773</c:v>
                </c:pt>
                <c:pt idx="87">
                  <c:v>1.5889460676140876</c:v>
                </c:pt>
                <c:pt idx="88">
                  <c:v>1.6072098155176977</c:v>
                </c:pt>
                <c:pt idx="89">
                  <c:v>1.625473563421308</c:v>
                </c:pt>
                <c:pt idx="90">
                  <c:v>1.6437373113249181</c:v>
                </c:pt>
                <c:pt idx="91">
                  <c:v>1.6620010592285284</c:v>
                </c:pt>
                <c:pt idx="92">
                  <c:v>1.6802648071321387</c:v>
                </c:pt>
                <c:pt idx="93">
                  <c:v>1.6985285550357487</c:v>
                </c:pt>
                <c:pt idx="94">
                  <c:v>1.716792302939359</c:v>
                </c:pt>
                <c:pt idx="95">
                  <c:v>1.7350560508429691</c:v>
                </c:pt>
                <c:pt idx="96">
                  <c:v>1.7533197987465794</c:v>
                </c:pt>
                <c:pt idx="97">
                  <c:v>1.7715835466501897</c:v>
                </c:pt>
                <c:pt idx="98">
                  <c:v>1.7898472945537998</c:v>
                </c:pt>
                <c:pt idx="99">
                  <c:v>1.8081110424574101</c:v>
                </c:pt>
                <c:pt idx="100">
                  <c:v>1.8263747903610201</c:v>
                </c:pt>
                <c:pt idx="101">
                  <c:v>1.8446385382646304</c:v>
                </c:pt>
                <c:pt idx="102">
                  <c:v>1.8629022861682405</c:v>
                </c:pt>
                <c:pt idx="103">
                  <c:v>1.8811660340718508</c:v>
                </c:pt>
                <c:pt idx="104">
                  <c:v>1.8994297819754611</c:v>
                </c:pt>
                <c:pt idx="105">
                  <c:v>1.9176935298790712</c:v>
                </c:pt>
                <c:pt idx="106">
                  <c:v>1.9359572777826815</c:v>
                </c:pt>
                <c:pt idx="107">
                  <c:v>1.9542210256862915</c:v>
                </c:pt>
                <c:pt idx="108">
                  <c:v>1.9724847735899018</c:v>
                </c:pt>
                <c:pt idx="109">
                  <c:v>1.9907485214935121</c:v>
                </c:pt>
                <c:pt idx="110">
                  <c:v>2.0090122693971222</c:v>
                </c:pt>
                <c:pt idx="111">
                  <c:v>2.0272760173007325</c:v>
                </c:pt>
                <c:pt idx="112">
                  <c:v>2.0455397652043428</c:v>
                </c:pt>
                <c:pt idx="113">
                  <c:v>2.0638035131079526</c:v>
                </c:pt>
                <c:pt idx="114">
                  <c:v>2.0820672610115629</c:v>
                </c:pt>
                <c:pt idx="115">
                  <c:v>2.1003310089151732</c:v>
                </c:pt>
                <c:pt idx="116">
                  <c:v>2.1185947568187835</c:v>
                </c:pt>
                <c:pt idx="117">
                  <c:v>2.1368585047223938</c:v>
                </c:pt>
                <c:pt idx="118">
                  <c:v>2.1551222526260037</c:v>
                </c:pt>
                <c:pt idx="119">
                  <c:v>2.1733860005296139</c:v>
                </c:pt>
                <c:pt idx="120">
                  <c:v>2.1916497484332242</c:v>
                </c:pt>
                <c:pt idx="121">
                  <c:v>2.2099134963368345</c:v>
                </c:pt>
                <c:pt idx="122">
                  <c:v>2.2281772442404448</c:v>
                </c:pt>
                <c:pt idx="123">
                  <c:v>2.2464409921440547</c:v>
                </c:pt>
                <c:pt idx="124">
                  <c:v>2.264704740047665</c:v>
                </c:pt>
                <c:pt idx="125">
                  <c:v>2.2829684879512753</c:v>
                </c:pt>
                <c:pt idx="126">
                  <c:v>2.3012322358548856</c:v>
                </c:pt>
                <c:pt idx="127">
                  <c:v>2.3194959837584959</c:v>
                </c:pt>
                <c:pt idx="128">
                  <c:v>2.3377597316621057</c:v>
                </c:pt>
                <c:pt idx="129">
                  <c:v>2.356023479565716</c:v>
                </c:pt>
                <c:pt idx="130">
                  <c:v>2.3742872274693263</c:v>
                </c:pt>
                <c:pt idx="131">
                  <c:v>2.3925509753729366</c:v>
                </c:pt>
                <c:pt idx="132">
                  <c:v>2.4108147232765464</c:v>
                </c:pt>
                <c:pt idx="133">
                  <c:v>2.4290784711801567</c:v>
                </c:pt>
                <c:pt idx="134">
                  <c:v>2.447342219083767</c:v>
                </c:pt>
                <c:pt idx="135">
                  <c:v>2.4656059669873773</c:v>
                </c:pt>
                <c:pt idx="136">
                  <c:v>2.4838697148909876</c:v>
                </c:pt>
                <c:pt idx="137">
                  <c:v>2.5021334627945975</c:v>
                </c:pt>
                <c:pt idx="138">
                  <c:v>2.5203972106982078</c:v>
                </c:pt>
                <c:pt idx="139">
                  <c:v>2.5386609586018181</c:v>
                </c:pt>
                <c:pt idx="140">
                  <c:v>2.5569247065054284</c:v>
                </c:pt>
                <c:pt idx="141">
                  <c:v>2.5751884544090387</c:v>
                </c:pt>
                <c:pt idx="142">
                  <c:v>2.5934522023126485</c:v>
                </c:pt>
                <c:pt idx="143">
                  <c:v>2.6117159502162588</c:v>
                </c:pt>
                <c:pt idx="144">
                  <c:v>2.6299796981198691</c:v>
                </c:pt>
                <c:pt idx="145">
                  <c:v>2.6482434460234794</c:v>
                </c:pt>
                <c:pt idx="146">
                  <c:v>2.6665071939270897</c:v>
                </c:pt>
                <c:pt idx="147">
                  <c:v>2.6847709418306995</c:v>
                </c:pt>
                <c:pt idx="148">
                  <c:v>2.7030346897343098</c:v>
                </c:pt>
                <c:pt idx="149">
                  <c:v>2.7212984376379201</c:v>
                </c:pt>
                <c:pt idx="150">
                  <c:v>2.7395621855415304</c:v>
                </c:pt>
                <c:pt idx="151">
                  <c:v>2.7578259334451407</c:v>
                </c:pt>
                <c:pt idx="152">
                  <c:v>2.7760896813487506</c:v>
                </c:pt>
                <c:pt idx="153">
                  <c:v>2.7943534292523609</c:v>
                </c:pt>
                <c:pt idx="154">
                  <c:v>2.8126171771559711</c:v>
                </c:pt>
                <c:pt idx="155">
                  <c:v>2.8308809250595814</c:v>
                </c:pt>
                <c:pt idx="156">
                  <c:v>2.8491446729631913</c:v>
                </c:pt>
                <c:pt idx="157">
                  <c:v>2.8674084208668016</c:v>
                </c:pt>
                <c:pt idx="158">
                  <c:v>2.8856721687704119</c:v>
                </c:pt>
                <c:pt idx="159">
                  <c:v>2.9039359166740222</c:v>
                </c:pt>
                <c:pt idx="160">
                  <c:v>2.9221996645776325</c:v>
                </c:pt>
                <c:pt idx="161">
                  <c:v>2.9404634124812423</c:v>
                </c:pt>
                <c:pt idx="162">
                  <c:v>2.9587271603848526</c:v>
                </c:pt>
                <c:pt idx="163">
                  <c:v>2.9769909082884629</c:v>
                </c:pt>
                <c:pt idx="164">
                  <c:v>2.9952546561920732</c:v>
                </c:pt>
                <c:pt idx="165">
                  <c:v>3.0135184040956835</c:v>
                </c:pt>
                <c:pt idx="166">
                  <c:v>3.0317821519992934</c:v>
                </c:pt>
                <c:pt idx="167">
                  <c:v>3.0500458999029036</c:v>
                </c:pt>
                <c:pt idx="168">
                  <c:v>3.0683096478065139</c:v>
                </c:pt>
                <c:pt idx="169">
                  <c:v>3.0865733957101242</c:v>
                </c:pt>
                <c:pt idx="170">
                  <c:v>3.1048371436137345</c:v>
                </c:pt>
                <c:pt idx="171">
                  <c:v>3.1231008915173444</c:v>
                </c:pt>
                <c:pt idx="172">
                  <c:v>3.1413646394209547</c:v>
                </c:pt>
                <c:pt idx="173">
                  <c:v>3.159628387324565</c:v>
                </c:pt>
                <c:pt idx="174">
                  <c:v>3.1778921352281753</c:v>
                </c:pt>
                <c:pt idx="175">
                  <c:v>3.1961558831317856</c:v>
                </c:pt>
                <c:pt idx="176">
                  <c:v>3.2144196310353954</c:v>
                </c:pt>
                <c:pt idx="177">
                  <c:v>3.2326833789390057</c:v>
                </c:pt>
                <c:pt idx="178">
                  <c:v>3.250947126842616</c:v>
                </c:pt>
                <c:pt idx="179">
                  <c:v>3.2692108747462263</c:v>
                </c:pt>
                <c:pt idx="180">
                  <c:v>3.2874746226498361</c:v>
                </c:pt>
                <c:pt idx="181">
                  <c:v>3.3057383705534464</c:v>
                </c:pt>
                <c:pt idx="182">
                  <c:v>3.3240021184570567</c:v>
                </c:pt>
                <c:pt idx="183">
                  <c:v>3.342265866360667</c:v>
                </c:pt>
                <c:pt idx="184">
                  <c:v>3.3605296142642773</c:v>
                </c:pt>
                <c:pt idx="185">
                  <c:v>3.3787933621678872</c:v>
                </c:pt>
                <c:pt idx="186">
                  <c:v>3.3970571100714975</c:v>
                </c:pt>
                <c:pt idx="187">
                  <c:v>3.4153208579751078</c:v>
                </c:pt>
                <c:pt idx="188">
                  <c:v>3.4335846058787181</c:v>
                </c:pt>
                <c:pt idx="189">
                  <c:v>3.4518483537823283</c:v>
                </c:pt>
                <c:pt idx="190">
                  <c:v>3.4701121016859382</c:v>
                </c:pt>
                <c:pt idx="191">
                  <c:v>3.4883758495895485</c:v>
                </c:pt>
                <c:pt idx="192">
                  <c:v>3.5066395974931588</c:v>
                </c:pt>
                <c:pt idx="193">
                  <c:v>3.5249033453967691</c:v>
                </c:pt>
                <c:pt idx="194">
                  <c:v>3.5431670933003794</c:v>
                </c:pt>
                <c:pt idx="195">
                  <c:v>3.5614308412039892</c:v>
                </c:pt>
                <c:pt idx="196">
                  <c:v>3.5796945891075995</c:v>
                </c:pt>
                <c:pt idx="197">
                  <c:v>3.5979583370112098</c:v>
                </c:pt>
                <c:pt idx="198">
                  <c:v>3.6162220849148201</c:v>
                </c:pt>
                <c:pt idx="199">
                  <c:v>3.63448583281843</c:v>
                </c:pt>
                <c:pt idx="200">
                  <c:v>3.6527495807220403</c:v>
                </c:pt>
                <c:pt idx="201">
                  <c:v>3.6710133286256506</c:v>
                </c:pt>
                <c:pt idx="202">
                  <c:v>3.6892770765292608</c:v>
                </c:pt>
                <c:pt idx="203">
                  <c:v>3.7075408244328711</c:v>
                </c:pt>
                <c:pt idx="204">
                  <c:v>3.725804572336481</c:v>
                </c:pt>
                <c:pt idx="205">
                  <c:v>3.7440683202400913</c:v>
                </c:pt>
                <c:pt idx="206">
                  <c:v>3.7623320681437016</c:v>
                </c:pt>
                <c:pt idx="207">
                  <c:v>3.7805958160473119</c:v>
                </c:pt>
                <c:pt idx="208">
                  <c:v>3.7988595639509222</c:v>
                </c:pt>
                <c:pt idx="209">
                  <c:v>3.817123311854532</c:v>
                </c:pt>
                <c:pt idx="210">
                  <c:v>3.8353870597581423</c:v>
                </c:pt>
                <c:pt idx="211">
                  <c:v>3.8536508076617526</c:v>
                </c:pt>
                <c:pt idx="212">
                  <c:v>3.8719145555653629</c:v>
                </c:pt>
                <c:pt idx="213">
                  <c:v>3.8901783034689732</c:v>
                </c:pt>
                <c:pt idx="214">
                  <c:v>3.908442051372583</c:v>
                </c:pt>
                <c:pt idx="215">
                  <c:v>3.9267057992761933</c:v>
                </c:pt>
                <c:pt idx="216">
                  <c:v>3.9449695471798036</c:v>
                </c:pt>
                <c:pt idx="217">
                  <c:v>3.9632332950834139</c:v>
                </c:pt>
                <c:pt idx="218">
                  <c:v>3.9814970429870242</c:v>
                </c:pt>
                <c:pt idx="219">
                  <c:v>3.9997607908906341</c:v>
                </c:pt>
                <c:pt idx="220">
                  <c:v>4.0180245387942444</c:v>
                </c:pt>
                <c:pt idx="221">
                  <c:v>4.0362882866978547</c:v>
                </c:pt>
                <c:pt idx="222">
                  <c:v>4.054552034601465</c:v>
                </c:pt>
                <c:pt idx="223">
                  <c:v>4.0728157825050753</c:v>
                </c:pt>
                <c:pt idx="224">
                  <c:v>4.0910795304086855</c:v>
                </c:pt>
                <c:pt idx="225">
                  <c:v>4.1093432783122958</c:v>
                </c:pt>
                <c:pt idx="226">
                  <c:v>4.1276070262159053</c:v>
                </c:pt>
                <c:pt idx="227">
                  <c:v>4.1458707741195155</c:v>
                </c:pt>
                <c:pt idx="228">
                  <c:v>4.1641345220231258</c:v>
                </c:pt>
                <c:pt idx="229">
                  <c:v>4.1823982699267361</c:v>
                </c:pt>
                <c:pt idx="230">
                  <c:v>4.2006620178303464</c:v>
                </c:pt>
                <c:pt idx="231">
                  <c:v>4.2189257657339567</c:v>
                </c:pt>
                <c:pt idx="232">
                  <c:v>4.237189513637567</c:v>
                </c:pt>
                <c:pt idx="233">
                  <c:v>4.2554532615411773</c:v>
                </c:pt>
                <c:pt idx="234">
                  <c:v>4.2737170094447876</c:v>
                </c:pt>
                <c:pt idx="235">
                  <c:v>4.291980757348397</c:v>
                </c:pt>
                <c:pt idx="236">
                  <c:v>4.3102445052520073</c:v>
                </c:pt>
                <c:pt idx="237">
                  <c:v>4.3285082531556176</c:v>
                </c:pt>
                <c:pt idx="238">
                  <c:v>4.3467720010592279</c:v>
                </c:pt>
                <c:pt idx="239">
                  <c:v>4.3650357489628382</c:v>
                </c:pt>
                <c:pt idx="240">
                  <c:v>4.3832994968664485</c:v>
                </c:pt>
                <c:pt idx="241">
                  <c:v>4.4015632447700588</c:v>
                </c:pt>
                <c:pt idx="242">
                  <c:v>4.4198269926736691</c:v>
                </c:pt>
                <c:pt idx="243">
                  <c:v>4.4380907405772794</c:v>
                </c:pt>
                <c:pt idx="244">
                  <c:v>4.4563544884808897</c:v>
                </c:pt>
                <c:pt idx="245">
                  <c:v>4.4746182363844991</c:v>
                </c:pt>
                <c:pt idx="246">
                  <c:v>4.4928819842881094</c:v>
                </c:pt>
                <c:pt idx="247">
                  <c:v>4.5111457321917197</c:v>
                </c:pt>
                <c:pt idx="248">
                  <c:v>4.52940948009533</c:v>
                </c:pt>
                <c:pt idx="249">
                  <c:v>4.5476732279989402</c:v>
                </c:pt>
                <c:pt idx="250">
                  <c:v>4.5659369759025505</c:v>
                </c:pt>
                <c:pt idx="251">
                  <c:v>4.5842007238061608</c:v>
                </c:pt>
                <c:pt idx="252">
                  <c:v>4.6024644717097711</c:v>
                </c:pt>
                <c:pt idx="253">
                  <c:v>4.6207282196133814</c:v>
                </c:pt>
                <c:pt idx="254">
                  <c:v>4.6389919675169917</c:v>
                </c:pt>
                <c:pt idx="255">
                  <c:v>4.6572557154206011</c:v>
                </c:pt>
                <c:pt idx="256">
                  <c:v>4.6755194633242114</c:v>
                </c:pt>
                <c:pt idx="257">
                  <c:v>4.6937832112278217</c:v>
                </c:pt>
                <c:pt idx="258">
                  <c:v>4.712046959131432</c:v>
                </c:pt>
                <c:pt idx="259">
                  <c:v>4.7303107070350423</c:v>
                </c:pt>
                <c:pt idx="260">
                  <c:v>4.7485744549386526</c:v>
                </c:pt>
                <c:pt idx="261">
                  <c:v>4.7668382028422629</c:v>
                </c:pt>
                <c:pt idx="262">
                  <c:v>4.7851019507458732</c:v>
                </c:pt>
                <c:pt idx="263">
                  <c:v>4.8033656986494835</c:v>
                </c:pt>
                <c:pt idx="264">
                  <c:v>4.8216294465530929</c:v>
                </c:pt>
                <c:pt idx="265">
                  <c:v>4.8398931944567032</c:v>
                </c:pt>
                <c:pt idx="266">
                  <c:v>4.8581569423603135</c:v>
                </c:pt>
                <c:pt idx="267">
                  <c:v>4.8764206902639238</c:v>
                </c:pt>
                <c:pt idx="268">
                  <c:v>4.8946844381675341</c:v>
                </c:pt>
                <c:pt idx="269">
                  <c:v>4.9129481860711444</c:v>
                </c:pt>
                <c:pt idx="270">
                  <c:v>4.9312119339747547</c:v>
                </c:pt>
                <c:pt idx="271">
                  <c:v>4.949475681878365</c:v>
                </c:pt>
                <c:pt idx="272">
                  <c:v>4.9677394297819752</c:v>
                </c:pt>
                <c:pt idx="273">
                  <c:v>4.9860031776855855</c:v>
                </c:pt>
                <c:pt idx="274">
                  <c:v>5.0042669255891949</c:v>
                </c:pt>
                <c:pt idx="275">
                  <c:v>5.0225306734928052</c:v>
                </c:pt>
                <c:pt idx="276">
                  <c:v>5.0407944213964155</c:v>
                </c:pt>
                <c:pt idx="277">
                  <c:v>5.0590581693000258</c:v>
                </c:pt>
                <c:pt idx="278">
                  <c:v>5.0773219172036361</c:v>
                </c:pt>
                <c:pt idx="279">
                  <c:v>5.0955856651072464</c:v>
                </c:pt>
                <c:pt idx="280">
                  <c:v>5.1138494130108567</c:v>
                </c:pt>
                <c:pt idx="281">
                  <c:v>5.132113160914467</c:v>
                </c:pt>
                <c:pt idx="282">
                  <c:v>5.1503769088180773</c:v>
                </c:pt>
                <c:pt idx="283">
                  <c:v>5.1686406567216867</c:v>
                </c:pt>
                <c:pt idx="284">
                  <c:v>5.186904404625297</c:v>
                </c:pt>
                <c:pt idx="285">
                  <c:v>5.2051681525289073</c:v>
                </c:pt>
                <c:pt idx="286">
                  <c:v>5.2234319004325176</c:v>
                </c:pt>
                <c:pt idx="287">
                  <c:v>5.2416956483361279</c:v>
                </c:pt>
                <c:pt idx="288">
                  <c:v>5.2599593962397382</c:v>
                </c:pt>
                <c:pt idx="289">
                  <c:v>5.2782231441433485</c:v>
                </c:pt>
                <c:pt idx="290">
                  <c:v>5.2964868920469588</c:v>
                </c:pt>
                <c:pt idx="291">
                  <c:v>5.3147506399505691</c:v>
                </c:pt>
                <c:pt idx="292">
                  <c:v>5.3330143878541794</c:v>
                </c:pt>
                <c:pt idx="293">
                  <c:v>5.3512781357577888</c:v>
                </c:pt>
                <c:pt idx="294">
                  <c:v>5.3695418836613991</c:v>
                </c:pt>
                <c:pt idx="295">
                  <c:v>5.3878056315650094</c:v>
                </c:pt>
                <c:pt idx="296">
                  <c:v>5.4060693794686197</c:v>
                </c:pt>
                <c:pt idx="297">
                  <c:v>5.4243331273722299</c:v>
                </c:pt>
                <c:pt idx="298">
                  <c:v>5.4425968752758402</c:v>
                </c:pt>
                <c:pt idx="299">
                  <c:v>5.4608606231794505</c:v>
                </c:pt>
                <c:pt idx="300">
                  <c:v>5.4791243710830608</c:v>
                </c:pt>
                <c:pt idx="301">
                  <c:v>5.4973881189866711</c:v>
                </c:pt>
                <c:pt idx="302">
                  <c:v>5.5156518668902814</c:v>
                </c:pt>
                <c:pt idx="303">
                  <c:v>5.5339156147938908</c:v>
                </c:pt>
                <c:pt idx="304">
                  <c:v>5.5521793626975011</c:v>
                </c:pt>
                <c:pt idx="305">
                  <c:v>5.5704431106011114</c:v>
                </c:pt>
                <c:pt idx="306">
                  <c:v>5.5887068585047217</c:v>
                </c:pt>
                <c:pt idx="307">
                  <c:v>5.606970606408332</c:v>
                </c:pt>
                <c:pt idx="308">
                  <c:v>5.6252343543119423</c:v>
                </c:pt>
                <c:pt idx="309">
                  <c:v>5.6434981022155526</c:v>
                </c:pt>
                <c:pt idx="310">
                  <c:v>5.6617618501191629</c:v>
                </c:pt>
                <c:pt idx="311">
                  <c:v>5.6800255980227732</c:v>
                </c:pt>
                <c:pt idx="312">
                  <c:v>5.6982893459263826</c:v>
                </c:pt>
                <c:pt idx="313">
                  <c:v>5.7165530938299929</c:v>
                </c:pt>
                <c:pt idx="314">
                  <c:v>5.7348168417336032</c:v>
                </c:pt>
                <c:pt idx="315">
                  <c:v>5.7530805896372135</c:v>
                </c:pt>
                <c:pt idx="316">
                  <c:v>5.7713443375408238</c:v>
                </c:pt>
                <c:pt idx="317">
                  <c:v>5.7896080854444341</c:v>
                </c:pt>
                <c:pt idx="318">
                  <c:v>5.8078718333480444</c:v>
                </c:pt>
                <c:pt idx="319">
                  <c:v>5.8261355812516546</c:v>
                </c:pt>
                <c:pt idx="320">
                  <c:v>5.8443993291552649</c:v>
                </c:pt>
                <c:pt idx="321">
                  <c:v>5.8626630770588752</c:v>
                </c:pt>
                <c:pt idx="322">
                  <c:v>5.8809268249624846</c:v>
                </c:pt>
                <c:pt idx="323">
                  <c:v>5.8991905728660949</c:v>
                </c:pt>
                <c:pt idx="324">
                  <c:v>5.9174543207697052</c:v>
                </c:pt>
                <c:pt idx="325">
                  <c:v>5.9357180686733155</c:v>
                </c:pt>
                <c:pt idx="326">
                  <c:v>5.9539818165769258</c:v>
                </c:pt>
                <c:pt idx="327">
                  <c:v>5.9722455644805361</c:v>
                </c:pt>
                <c:pt idx="328">
                  <c:v>5.9905093123841464</c:v>
                </c:pt>
                <c:pt idx="329">
                  <c:v>6.0087730602877567</c:v>
                </c:pt>
                <c:pt idx="330">
                  <c:v>6.027036808191367</c:v>
                </c:pt>
                <c:pt idx="331">
                  <c:v>6.0453005560949764</c:v>
                </c:pt>
                <c:pt idx="332">
                  <c:v>6.0635643039985867</c:v>
                </c:pt>
                <c:pt idx="333">
                  <c:v>6.081828051902197</c:v>
                </c:pt>
                <c:pt idx="334">
                  <c:v>6.1000917998058073</c:v>
                </c:pt>
                <c:pt idx="335">
                  <c:v>6.1183555477094176</c:v>
                </c:pt>
                <c:pt idx="336">
                  <c:v>6.1366192956130279</c:v>
                </c:pt>
                <c:pt idx="337">
                  <c:v>6.1548830435166382</c:v>
                </c:pt>
                <c:pt idx="338">
                  <c:v>6.1731467914202485</c:v>
                </c:pt>
                <c:pt idx="339">
                  <c:v>6.1914105393238588</c:v>
                </c:pt>
                <c:pt idx="340">
                  <c:v>6.2096742872274691</c:v>
                </c:pt>
                <c:pt idx="341">
                  <c:v>6.2279380351310785</c:v>
                </c:pt>
                <c:pt idx="342">
                  <c:v>6.2462017830346888</c:v>
                </c:pt>
                <c:pt idx="343">
                  <c:v>6.2644655309382991</c:v>
                </c:pt>
                <c:pt idx="344">
                  <c:v>6.2827292788419093</c:v>
                </c:pt>
                <c:pt idx="345">
                  <c:v>6.3009930267455196</c:v>
                </c:pt>
                <c:pt idx="346">
                  <c:v>6.3192567746491299</c:v>
                </c:pt>
                <c:pt idx="347">
                  <c:v>6.3375205225527402</c:v>
                </c:pt>
                <c:pt idx="348">
                  <c:v>6.3557842704563505</c:v>
                </c:pt>
                <c:pt idx="349">
                  <c:v>6.3740480183599608</c:v>
                </c:pt>
                <c:pt idx="350">
                  <c:v>6.3923117662635711</c:v>
                </c:pt>
                <c:pt idx="351">
                  <c:v>6.4105755141671805</c:v>
                </c:pt>
                <c:pt idx="352">
                  <c:v>6.4288392620707908</c:v>
                </c:pt>
                <c:pt idx="353">
                  <c:v>6.4471030099744011</c:v>
                </c:pt>
                <c:pt idx="354">
                  <c:v>6.4653667578780114</c:v>
                </c:pt>
                <c:pt idx="355">
                  <c:v>6.4836305057816217</c:v>
                </c:pt>
                <c:pt idx="356">
                  <c:v>6.501894253685232</c:v>
                </c:pt>
                <c:pt idx="357">
                  <c:v>6.5201580015888423</c:v>
                </c:pt>
                <c:pt idx="358">
                  <c:v>6.5384217494924526</c:v>
                </c:pt>
                <c:pt idx="359">
                  <c:v>6.5566854973960629</c:v>
                </c:pt>
                <c:pt idx="360">
                  <c:v>6.5749492452996723</c:v>
                </c:pt>
                <c:pt idx="361">
                  <c:v>6.5932129932032826</c:v>
                </c:pt>
                <c:pt idx="362">
                  <c:v>6.6114767411068929</c:v>
                </c:pt>
                <c:pt idx="363">
                  <c:v>6.6297404890105032</c:v>
                </c:pt>
                <c:pt idx="364">
                  <c:v>6.6480042369141135</c:v>
                </c:pt>
                <c:pt idx="365">
                  <c:v>6.6662679848177238</c:v>
                </c:pt>
                <c:pt idx="366">
                  <c:v>6.6845317327213341</c:v>
                </c:pt>
                <c:pt idx="367">
                  <c:v>6.7027954806249443</c:v>
                </c:pt>
                <c:pt idx="368">
                  <c:v>6.7210592285285546</c:v>
                </c:pt>
                <c:pt idx="369">
                  <c:v>6.7393229764321649</c:v>
                </c:pt>
                <c:pt idx="370">
                  <c:v>6.7575867243357743</c:v>
                </c:pt>
                <c:pt idx="371">
                  <c:v>6.7758504722393846</c:v>
                </c:pt>
                <c:pt idx="372">
                  <c:v>6.7941142201429949</c:v>
                </c:pt>
                <c:pt idx="373">
                  <c:v>6.8123779680466052</c:v>
                </c:pt>
                <c:pt idx="374">
                  <c:v>6.8306417159502155</c:v>
                </c:pt>
                <c:pt idx="375">
                  <c:v>6.8489054638538258</c:v>
                </c:pt>
                <c:pt idx="376">
                  <c:v>6.8671692117574361</c:v>
                </c:pt>
                <c:pt idx="377">
                  <c:v>6.8854329596610464</c:v>
                </c:pt>
                <c:pt idx="378">
                  <c:v>6.9036967075646567</c:v>
                </c:pt>
                <c:pt idx="379">
                  <c:v>6.9219604554682661</c:v>
                </c:pt>
                <c:pt idx="380">
                  <c:v>6.9402242033718764</c:v>
                </c:pt>
                <c:pt idx="381">
                  <c:v>6.9584879512754867</c:v>
                </c:pt>
                <c:pt idx="382">
                  <c:v>6.976751699179097</c:v>
                </c:pt>
                <c:pt idx="383">
                  <c:v>6.9950154470827073</c:v>
                </c:pt>
                <c:pt idx="384">
                  <c:v>7.0132791949863176</c:v>
                </c:pt>
                <c:pt idx="385">
                  <c:v>7.0315429428899279</c:v>
                </c:pt>
                <c:pt idx="386">
                  <c:v>7.0498066907935382</c:v>
                </c:pt>
                <c:pt idx="387">
                  <c:v>7.0680704386971485</c:v>
                </c:pt>
                <c:pt idx="388">
                  <c:v>7.0863341866007588</c:v>
                </c:pt>
                <c:pt idx="389">
                  <c:v>7.1045979345043682</c:v>
                </c:pt>
                <c:pt idx="390">
                  <c:v>7.1228616824079785</c:v>
                </c:pt>
                <c:pt idx="391">
                  <c:v>7.1411254303115888</c:v>
                </c:pt>
                <c:pt idx="392">
                  <c:v>7.159389178215199</c:v>
                </c:pt>
                <c:pt idx="393">
                  <c:v>7.1776529261188093</c:v>
                </c:pt>
                <c:pt idx="394">
                  <c:v>7.1959166740224196</c:v>
                </c:pt>
                <c:pt idx="395">
                  <c:v>7.2141804219260299</c:v>
                </c:pt>
                <c:pt idx="396">
                  <c:v>7.2324441698296402</c:v>
                </c:pt>
                <c:pt idx="397">
                  <c:v>7.2507079177332505</c:v>
                </c:pt>
                <c:pt idx="398">
                  <c:v>7.2689716656368599</c:v>
                </c:pt>
                <c:pt idx="399">
                  <c:v>7.2872354135404702</c:v>
                </c:pt>
                <c:pt idx="400">
                  <c:v>7.3054991614440805</c:v>
                </c:pt>
                <c:pt idx="401">
                  <c:v>7.3237629093476908</c:v>
                </c:pt>
                <c:pt idx="402">
                  <c:v>7.3420266572513011</c:v>
                </c:pt>
                <c:pt idx="403">
                  <c:v>7.3602904051549114</c:v>
                </c:pt>
                <c:pt idx="404">
                  <c:v>7.3785541530585217</c:v>
                </c:pt>
                <c:pt idx="405">
                  <c:v>7.396817900962132</c:v>
                </c:pt>
                <c:pt idx="406">
                  <c:v>7.4150816488657423</c:v>
                </c:pt>
                <c:pt idx="407">
                  <c:v>7.4333453967693526</c:v>
                </c:pt>
                <c:pt idx="408">
                  <c:v>7.451609144672962</c:v>
                </c:pt>
                <c:pt idx="409">
                  <c:v>7.4698728925765723</c:v>
                </c:pt>
                <c:pt idx="410">
                  <c:v>7.4881366404801826</c:v>
                </c:pt>
                <c:pt idx="411">
                  <c:v>7.5064003883837929</c:v>
                </c:pt>
                <c:pt idx="412">
                  <c:v>7.5246641362874032</c:v>
                </c:pt>
                <c:pt idx="413">
                  <c:v>7.5429278841910135</c:v>
                </c:pt>
                <c:pt idx="414">
                  <c:v>7.5611916320946237</c:v>
                </c:pt>
                <c:pt idx="415">
                  <c:v>7.579455379998234</c:v>
                </c:pt>
                <c:pt idx="416">
                  <c:v>7.5977191279018443</c:v>
                </c:pt>
                <c:pt idx="417">
                  <c:v>7.6159828758054546</c:v>
                </c:pt>
                <c:pt idx="418">
                  <c:v>7.634246623709064</c:v>
                </c:pt>
                <c:pt idx="419">
                  <c:v>7.6525103716126743</c:v>
                </c:pt>
                <c:pt idx="420">
                  <c:v>7.6707741195162846</c:v>
                </c:pt>
                <c:pt idx="421">
                  <c:v>7.6890378674198949</c:v>
                </c:pt>
                <c:pt idx="422">
                  <c:v>7.7073016153235052</c:v>
                </c:pt>
                <c:pt idx="423">
                  <c:v>7.7255653632271155</c:v>
                </c:pt>
                <c:pt idx="424">
                  <c:v>7.7438291111307258</c:v>
                </c:pt>
                <c:pt idx="425">
                  <c:v>7.7620928590343361</c:v>
                </c:pt>
                <c:pt idx="426">
                  <c:v>7.7803566069379464</c:v>
                </c:pt>
                <c:pt idx="427">
                  <c:v>7.7986203548415558</c:v>
                </c:pt>
                <c:pt idx="428">
                  <c:v>7.8168841027451661</c:v>
                </c:pt>
                <c:pt idx="429">
                  <c:v>7.8351478506487764</c:v>
                </c:pt>
                <c:pt idx="430">
                  <c:v>7.8534115985523867</c:v>
                </c:pt>
                <c:pt idx="431">
                  <c:v>7.871675346455997</c:v>
                </c:pt>
                <c:pt idx="432">
                  <c:v>7.8899390943596073</c:v>
                </c:pt>
                <c:pt idx="433">
                  <c:v>7.9082028422632176</c:v>
                </c:pt>
                <c:pt idx="434">
                  <c:v>7.9264665901668279</c:v>
                </c:pt>
                <c:pt idx="435">
                  <c:v>7.9447303380704382</c:v>
                </c:pt>
                <c:pt idx="436">
                  <c:v>7.9629940859740485</c:v>
                </c:pt>
                <c:pt idx="437">
                  <c:v>7.9812578338776579</c:v>
                </c:pt>
                <c:pt idx="438">
                  <c:v>7.9995215817812682</c:v>
                </c:pt>
                <c:pt idx="439">
                  <c:v>8.0177853296848784</c:v>
                </c:pt>
                <c:pt idx="440">
                  <c:v>8.0360490775884887</c:v>
                </c:pt>
                <c:pt idx="441">
                  <c:v>8.054312825492099</c:v>
                </c:pt>
                <c:pt idx="442">
                  <c:v>8.0725765733957093</c:v>
                </c:pt>
                <c:pt idx="443">
                  <c:v>8.0908403212993196</c:v>
                </c:pt>
                <c:pt idx="444">
                  <c:v>8.1091040692029299</c:v>
                </c:pt>
                <c:pt idx="445">
                  <c:v>8.1273678171065402</c:v>
                </c:pt>
                <c:pt idx="446">
                  <c:v>8.1456315650101505</c:v>
                </c:pt>
                <c:pt idx="447">
                  <c:v>8.1638953129137608</c:v>
                </c:pt>
                <c:pt idx="448">
                  <c:v>8.1821590608173711</c:v>
                </c:pt>
                <c:pt idx="449">
                  <c:v>8.2004228087209814</c:v>
                </c:pt>
                <c:pt idx="450">
                  <c:v>8.2186865566245917</c:v>
                </c:pt>
                <c:pt idx="451">
                  <c:v>8.2369503045282002</c:v>
                </c:pt>
                <c:pt idx="452">
                  <c:v>8.2552140524318105</c:v>
                </c:pt>
                <c:pt idx="453">
                  <c:v>8.2734778003354208</c:v>
                </c:pt>
                <c:pt idx="454">
                  <c:v>8.2917415482390311</c:v>
                </c:pt>
                <c:pt idx="455">
                  <c:v>8.3100052961426414</c:v>
                </c:pt>
                <c:pt idx="456">
                  <c:v>8.3282690440462517</c:v>
                </c:pt>
                <c:pt idx="457">
                  <c:v>8.346532791949862</c:v>
                </c:pt>
                <c:pt idx="458">
                  <c:v>8.3647965398534723</c:v>
                </c:pt>
                <c:pt idx="459">
                  <c:v>8.3830602877570826</c:v>
                </c:pt>
                <c:pt idx="460">
                  <c:v>8.4013240356606929</c:v>
                </c:pt>
                <c:pt idx="461">
                  <c:v>8.4195877835643032</c:v>
                </c:pt>
                <c:pt idx="462">
                  <c:v>8.4378515314679134</c:v>
                </c:pt>
                <c:pt idx="463">
                  <c:v>8.4561152793715237</c:v>
                </c:pt>
                <c:pt idx="464">
                  <c:v>8.474379027275134</c:v>
                </c:pt>
                <c:pt idx="465">
                  <c:v>8.4926427751787443</c:v>
                </c:pt>
                <c:pt idx="466">
                  <c:v>8.5109065230823546</c:v>
                </c:pt>
                <c:pt idx="467">
                  <c:v>8.5291702709859649</c:v>
                </c:pt>
                <c:pt idx="468">
                  <c:v>8.5474340188895752</c:v>
                </c:pt>
                <c:pt idx="469">
                  <c:v>8.5656977667931855</c:v>
                </c:pt>
                <c:pt idx="470">
                  <c:v>8.583961514696794</c:v>
                </c:pt>
                <c:pt idx="471">
                  <c:v>8.6022252626004043</c:v>
                </c:pt>
                <c:pt idx="472">
                  <c:v>8.6204890105040146</c:v>
                </c:pt>
                <c:pt idx="473">
                  <c:v>8.6387527584076249</c:v>
                </c:pt>
                <c:pt idx="474">
                  <c:v>8.6570165063112352</c:v>
                </c:pt>
                <c:pt idx="475">
                  <c:v>8.6752802542148455</c:v>
                </c:pt>
                <c:pt idx="476">
                  <c:v>8.6935440021184558</c:v>
                </c:pt>
                <c:pt idx="477">
                  <c:v>8.7118077500220661</c:v>
                </c:pt>
                <c:pt idx="478">
                  <c:v>8.7300714979256764</c:v>
                </c:pt>
                <c:pt idx="479">
                  <c:v>8.7483352458292867</c:v>
                </c:pt>
                <c:pt idx="480">
                  <c:v>8.766598993732897</c:v>
                </c:pt>
                <c:pt idx="481">
                  <c:v>8.7848627416365073</c:v>
                </c:pt>
                <c:pt idx="482">
                  <c:v>8.8031264895401176</c:v>
                </c:pt>
                <c:pt idx="483">
                  <c:v>8.8213902374437279</c:v>
                </c:pt>
                <c:pt idx="484">
                  <c:v>8.8396539853473381</c:v>
                </c:pt>
                <c:pt idx="485">
                  <c:v>8.8579177332509484</c:v>
                </c:pt>
                <c:pt idx="486">
                  <c:v>8.8761814811545587</c:v>
                </c:pt>
                <c:pt idx="487">
                  <c:v>8.894445229058169</c:v>
                </c:pt>
                <c:pt idx="488">
                  <c:v>8.9127089769617793</c:v>
                </c:pt>
                <c:pt idx="489">
                  <c:v>8.9309727248653896</c:v>
                </c:pt>
                <c:pt idx="490">
                  <c:v>8.9492364727689981</c:v>
                </c:pt>
                <c:pt idx="491">
                  <c:v>8.9675002206726084</c:v>
                </c:pt>
                <c:pt idx="492">
                  <c:v>8.9857639685762187</c:v>
                </c:pt>
                <c:pt idx="493">
                  <c:v>9.004027716479829</c:v>
                </c:pt>
                <c:pt idx="494">
                  <c:v>9.0222914643834393</c:v>
                </c:pt>
                <c:pt idx="495">
                  <c:v>9.0405552122870496</c:v>
                </c:pt>
                <c:pt idx="496">
                  <c:v>9.0588189601906599</c:v>
                </c:pt>
                <c:pt idx="497">
                  <c:v>9.0770827080942702</c:v>
                </c:pt>
                <c:pt idx="498">
                  <c:v>9.0953464559978805</c:v>
                </c:pt>
                <c:pt idx="499">
                  <c:v>9.1136102039014908</c:v>
                </c:pt>
                <c:pt idx="500">
                  <c:v>9.1318739518051011</c:v>
                </c:pt>
                <c:pt idx="501">
                  <c:v>9.1501376997087114</c:v>
                </c:pt>
                <c:pt idx="502">
                  <c:v>9.1684014476123217</c:v>
                </c:pt>
                <c:pt idx="503">
                  <c:v>9.186665195515932</c:v>
                </c:pt>
                <c:pt idx="504">
                  <c:v>9.2049289434195423</c:v>
                </c:pt>
                <c:pt idx="505">
                  <c:v>9.2231926913231526</c:v>
                </c:pt>
                <c:pt idx="506">
                  <c:v>9.2414564392267629</c:v>
                </c:pt>
                <c:pt idx="507">
                  <c:v>9.2597201871303731</c:v>
                </c:pt>
                <c:pt idx="508">
                  <c:v>9.2779839350339834</c:v>
                </c:pt>
                <c:pt idx="509">
                  <c:v>9.296247682937592</c:v>
                </c:pt>
                <c:pt idx="510">
                  <c:v>9.3145114308412023</c:v>
                </c:pt>
                <c:pt idx="511">
                  <c:v>9.3327751787448125</c:v>
                </c:pt>
                <c:pt idx="512">
                  <c:v>9.3510389266484228</c:v>
                </c:pt>
                <c:pt idx="513">
                  <c:v>9.3693026745520331</c:v>
                </c:pt>
                <c:pt idx="514">
                  <c:v>9.3875664224556434</c:v>
                </c:pt>
                <c:pt idx="515">
                  <c:v>9.4058301703592537</c:v>
                </c:pt>
                <c:pt idx="516">
                  <c:v>9.424093918262864</c:v>
                </c:pt>
                <c:pt idx="517">
                  <c:v>9.4423576661664743</c:v>
                </c:pt>
                <c:pt idx="518">
                  <c:v>9.4606214140700846</c:v>
                </c:pt>
                <c:pt idx="519">
                  <c:v>9.4788851619736949</c:v>
                </c:pt>
                <c:pt idx="520">
                  <c:v>9.4971489098773052</c:v>
                </c:pt>
                <c:pt idx="521">
                  <c:v>9.5154126577809155</c:v>
                </c:pt>
                <c:pt idx="522">
                  <c:v>9.5336764056845258</c:v>
                </c:pt>
                <c:pt idx="523">
                  <c:v>9.5519401535881361</c:v>
                </c:pt>
                <c:pt idx="524">
                  <c:v>9.5702039014917464</c:v>
                </c:pt>
                <c:pt idx="525">
                  <c:v>9.5884676493953567</c:v>
                </c:pt>
                <c:pt idx="526">
                  <c:v>9.606731397298967</c:v>
                </c:pt>
                <c:pt idx="527">
                  <c:v>9.6249951452025773</c:v>
                </c:pt>
                <c:pt idx="528">
                  <c:v>9.6432588931061858</c:v>
                </c:pt>
                <c:pt idx="529">
                  <c:v>9.6615226410097961</c:v>
                </c:pt>
                <c:pt idx="530">
                  <c:v>9.6797863889134064</c:v>
                </c:pt>
                <c:pt idx="531">
                  <c:v>9.6980501368170167</c:v>
                </c:pt>
                <c:pt idx="532">
                  <c:v>9.716313884720627</c:v>
                </c:pt>
                <c:pt idx="533">
                  <c:v>9.7345776326242373</c:v>
                </c:pt>
                <c:pt idx="534">
                  <c:v>9.7528413805278475</c:v>
                </c:pt>
                <c:pt idx="535">
                  <c:v>9.7711051284314578</c:v>
                </c:pt>
                <c:pt idx="536">
                  <c:v>9.7893688763350681</c:v>
                </c:pt>
                <c:pt idx="537">
                  <c:v>9.8076326242386784</c:v>
                </c:pt>
                <c:pt idx="538">
                  <c:v>9.8258963721422887</c:v>
                </c:pt>
                <c:pt idx="539">
                  <c:v>9.844160120045899</c:v>
                </c:pt>
                <c:pt idx="540">
                  <c:v>9.8624238679495093</c:v>
                </c:pt>
                <c:pt idx="541">
                  <c:v>9.8806876158531196</c:v>
                </c:pt>
                <c:pt idx="542">
                  <c:v>9.8989513637567299</c:v>
                </c:pt>
                <c:pt idx="543">
                  <c:v>9.9172151116603402</c:v>
                </c:pt>
                <c:pt idx="544">
                  <c:v>9.9354788595639505</c:v>
                </c:pt>
                <c:pt idx="545">
                  <c:v>9.9537426074675608</c:v>
                </c:pt>
                <c:pt idx="546">
                  <c:v>9.9720063553711711</c:v>
                </c:pt>
                <c:pt idx="547">
                  <c:v>9.9902701032747796</c:v>
                </c:pt>
                <c:pt idx="548">
                  <c:v>10.00853385117839</c:v>
                </c:pt>
                <c:pt idx="549">
                  <c:v>10.026797599082</c:v>
                </c:pt>
                <c:pt idx="550">
                  <c:v>10.04506134698561</c:v>
                </c:pt>
                <c:pt idx="551">
                  <c:v>10.063325094889221</c:v>
                </c:pt>
                <c:pt idx="552">
                  <c:v>10.081588842792831</c:v>
                </c:pt>
                <c:pt idx="553">
                  <c:v>10.099852590696441</c:v>
                </c:pt>
                <c:pt idx="554">
                  <c:v>10.118116338600052</c:v>
                </c:pt>
                <c:pt idx="555">
                  <c:v>10.136380086503662</c:v>
                </c:pt>
                <c:pt idx="556">
                  <c:v>10.154643834407272</c:v>
                </c:pt>
                <c:pt idx="557">
                  <c:v>10.172907582310883</c:v>
                </c:pt>
                <c:pt idx="558">
                  <c:v>10.191171330214493</c:v>
                </c:pt>
                <c:pt idx="559">
                  <c:v>10.209435078118103</c:v>
                </c:pt>
                <c:pt idx="560">
                  <c:v>10.227698826021713</c:v>
                </c:pt>
                <c:pt idx="561">
                  <c:v>10.245962573925324</c:v>
                </c:pt>
                <c:pt idx="562">
                  <c:v>10.264226321828934</c:v>
                </c:pt>
                <c:pt idx="563">
                  <c:v>10.282490069732544</c:v>
                </c:pt>
                <c:pt idx="564">
                  <c:v>10.300753817636155</c:v>
                </c:pt>
                <c:pt idx="565">
                  <c:v>10.319017565539765</c:v>
                </c:pt>
                <c:pt idx="566">
                  <c:v>10.337281313443373</c:v>
                </c:pt>
                <c:pt idx="567">
                  <c:v>10.355545061346984</c:v>
                </c:pt>
                <c:pt idx="568">
                  <c:v>10.373808809250594</c:v>
                </c:pt>
                <c:pt idx="569">
                  <c:v>10.392072557154204</c:v>
                </c:pt>
                <c:pt idx="570">
                  <c:v>10.410336305057815</c:v>
                </c:pt>
                <c:pt idx="571">
                  <c:v>10.428600052961425</c:v>
                </c:pt>
                <c:pt idx="572">
                  <c:v>10.446863800865035</c:v>
                </c:pt>
                <c:pt idx="573">
                  <c:v>10.465127548768645</c:v>
                </c:pt>
                <c:pt idx="574">
                  <c:v>10.483391296672256</c:v>
                </c:pt>
                <c:pt idx="575">
                  <c:v>10.501655044575866</c:v>
                </c:pt>
                <c:pt idx="576">
                  <c:v>10.519918792479476</c:v>
                </c:pt>
                <c:pt idx="577">
                  <c:v>10.538182540383087</c:v>
                </c:pt>
                <c:pt idx="578">
                  <c:v>10.556446288286697</c:v>
                </c:pt>
                <c:pt idx="579">
                  <c:v>10.574710036190307</c:v>
                </c:pt>
                <c:pt idx="580">
                  <c:v>10.592973784093918</c:v>
                </c:pt>
                <c:pt idx="581">
                  <c:v>10.611237531997528</c:v>
                </c:pt>
                <c:pt idx="582">
                  <c:v>10.629501279901138</c:v>
                </c:pt>
                <c:pt idx="583">
                  <c:v>10.647765027804748</c:v>
                </c:pt>
                <c:pt idx="584">
                  <c:v>10.666028775708359</c:v>
                </c:pt>
                <c:pt idx="585">
                  <c:v>10.684292523611969</c:v>
                </c:pt>
                <c:pt idx="586">
                  <c:v>10.702556271515578</c:v>
                </c:pt>
                <c:pt idx="587">
                  <c:v>10.720820019419188</c:v>
                </c:pt>
                <c:pt idx="588">
                  <c:v>10.739083767322798</c:v>
                </c:pt>
                <c:pt idx="589">
                  <c:v>10.757347515226408</c:v>
                </c:pt>
                <c:pt idx="590">
                  <c:v>10.775611263130019</c:v>
                </c:pt>
                <c:pt idx="591">
                  <c:v>10.793875011033629</c:v>
                </c:pt>
                <c:pt idx="592">
                  <c:v>10.812138758937239</c:v>
                </c:pt>
                <c:pt idx="593">
                  <c:v>10.83040250684085</c:v>
                </c:pt>
                <c:pt idx="594">
                  <c:v>10.84866625474446</c:v>
                </c:pt>
                <c:pt idx="595">
                  <c:v>10.86693000264807</c:v>
                </c:pt>
                <c:pt idx="596">
                  <c:v>10.88519375055168</c:v>
                </c:pt>
                <c:pt idx="597">
                  <c:v>10.903457498455291</c:v>
                </c:pt>
                <c:pt idx="598">
                  <c:v>10.921721246358901</c:v>
                </c:pt>
                <c:pt idx="599">
                  <c:v>10.939984994262511</c:v>
                </c:pt>
                <c:pt idx="600">
                  <c:v>10.958248742166122</c:v>
                </c:pt>
                <c:pt idx="601">
                  <c:v>10.976512490069732</c:v>
                </c:pt>
                <c:pt idx="602">
                  <c:v>10.994776237973342</c:v>
                </c:pt>
                <c:pt idx="603">
                  <c:v>11.013039985876953</c:v>
                </c:pt>
                <c:pt idx="604">
                  <c:v>11.031303733780563</c:v>
                </c:pt>
                <c:pt idx="605">
                  <c:v>11.049567481684171</c:v>
                </c:pt>
                <c:pt idx="606">
                  <c:v>11.067831229587782</c:v>
                </c:pt>
                <c:pt idx="607">
                  <c:v>11.086094977491392</c:v>
                </c:pt>
                <c:pt idx="608">
                  <c:v>11.104358725395002</c:v>
                </c:pt>
                <c:pt idx="609">
                  <c:v>11.122622473298613</c:v>
                </c:pt>
                <c:pt idx="610">
                  <c:v>11.140886221202223</c:v>
                </c:pt>
                <c:pt idx="611">
                  <c:v>11.159149969105833</c:v>
                </c:pt>
                <c:pt idx="612">
                  <c:v>11.177413717009443</c:v>
                </c:pt>
                <c:pt idx="613">
                  <c:v>11.195677464913054</c:v>
                </c:pt>
                <c:pt idx="614">
                  <c:v>11.213941212816664</c:v>
                </c:pt>
                <c:pt idx="615">
                  <c:v>11.232204960720274</c:v>
                </c:pt>
                <c:pt idx="616">
                  <c:v>11.250468708623885</c:v>
                </c:pt>
                <c:pt idx="617">
                  <c:v>11.268732456527495</c:v>
                </c:pt>
                <c:pt idx="618">
                  <c:v>11.286996204431105</c:v>
                </c:pt>
                <c:pt idx="619">
                  <c:v>11.305259952334715</c:v>
                </c:pt>
                <c:pt idx="620">
                  <c:v>11.323523700238326</c:v>
                </c:pt>
                <c:pt idx="621">
                  <c:v>11.341787448141936</c:v>
                </c:pt>
                <c:pt idx="622">
                  <c:v>11.360051196045546</c:v>
                </c:pt>
                <c:pt idx="623">
                  <c:v>11.378314943949157</c:v>
                </c:pt>
                <c:pt idx="624">
                  <c:v>11.396578691852765</c:v>
                </c:pt>
                <c:pt idx="625">
                  <c:v>11.414842439756375</c:v>
                </c:pt>
                <c:pt idx="626">
                  <c:v>11.433106187659986</c:v>
                </c:pt>
                <c:pt idx="627">
                  <c:v>11.451369935563596</c:v>
                </c:pt>
                <c:pt idx="628">
                  <c:v>11.469633683467206</c:v>
                </c:pt>
                <c:pt idx="629">
                  <c:v>11.487897431370817</c:v>
                </c:pt>
                <c:pt idx="630">
                  <c:v>11.506161179274427</c:v>
                </c:pt>
                <c:pt idx="631">
                  <c:v>11.524424927178037</c:v>
                </c:pt>
                <c:pt idx="632">
                  <c:v>11.542688675081648</c:v>
                </c:pt>
                <c:pt idx="633">
                  <c:v>11.560952422985258</c:v>
                </c:pt>
                <c:pt idx="634">
                  <c:v>11.579216170888868</c:v>
                </c:pt>
                <c:pt idx="635">
                  <c:v>11.597479918792478</c:v>
                </c:pt>
                <c:pt idx="636">
                  <c:v>11.615743666696089</c:v>
                </c:pt>
                <c:pt idx="637">
                  <c:v>11.634007414599699</c:v>
                </c:pt>
                <c:pt idx="638">
                  <c:v>11.652271162503309</c:v>
                </c:pt>
                <c:pt idx="639">
                  <c:v>11.67053491040692</c:v>
                </c:pt>
                <c:pt idx="640">
                  <c:v>11.68879865831053</c:v>
                </c:pt>
                <c:pt idx="641">
                  <c:v>11.70706240621414</c:v>
                </c:pt>
                <c:pt idx="642">
                  <c:v>11.72532615411775</c:v>
                </c:pt>
                <c:pt idx="643">
                  <c:v>11.743589902021359</c:v>
                </c:pt>
                <c:pt idx="644">
                  <c:v>11.761853649924969</c:v>
                </c:pt>
                <c:pt idx="645">
                  <c:v>11.78011739782858</c:v>
                </c:pt>
                <c:pt idx="646">
                  <c:v>11.79838114573219</c:v>
                </c:pt>
                <c:pt idx="647">
                  <c:v>11.8166448936358</c:v>
                </c:pt>
                <c:pt idx="648">
                  <c:v>11.83490864153941</c:v>
                </c:pt>
                <c:pt idx="649">
                  <c:v>11.853172389443021</c:v>
                </c:pt>
                <c:pt idx="650">
                  <c:v>11.871436137346631</c:v>
                </c:pt>
                <c:pt idx="651">
                  <c:v>11.889699885250241</c:v>
                </c:pt>
                <c:pt idx="652">
                  <c:v>11.907963633153852</c:v>
                </c:pt>
                <c:pt idx="653">
                  <c:v>11.926227381057462</c:v>
                </c:pt>
                <c:pt idx="654">
                  <c:v>11.944491128961072</c:v>
                </c:pt>
                <c:pt idx="655">
                  <c:v>11.962754876864683</c:v>
                </c:pt>
                <c:pt idx="656">
                  <c:v>11.981018624768293</c:v>
                </c:pt>
                <c:pt idx="657">
                  <c:v>11.999282372671903</c:v>
                </c:pt>
                <c:pt idx="658">
                  <c:v>12.017546120575513</c:v>
                </c:pt>
                <c:pt idx="659">
                  <c:v>12.035809868479124</c:v>
                </c:pt>
                <c:pt idx="660">
                  <c:v>12.054073616382734</c:v>
                </c:pt>
                <c:pt idx="661">
                  <c:v>12.072337364286344</c:v>
                </c:pt>
                <c:pt idx="662">
                  <c:v>12.090601112189953</c:v>
                </c:pt>
                <c:pt idx="663">
                  <c:v>12.108864860093563</c:v>
                </c:pt>
                <c:pt idx="664">
                  <c:v>12.127128607997173</c:v>
                </c:pt>
                <c:pt idx="665">
                  <c:v>12.145392355900784</c:v>
                </c:pt>
                <c:pt idx="666">
                  <c:v>12.163656103804394</c:v>
                </c:pt>
                <c:pt idx="667">
                  <c:v>12.181919851708004</c:v>
                </c:pt>
                <c:pt idx="668">
                  <c:v>12.200183599611615</c:v>
                </c:pt>
                <c:pt idx="669">
                  <c:v>12.218447347515225</c:v>
                </c:pt>
                <c:pt idx="670">
                  <c:v>12.236711095418835</c:v>
                </c:pt>
                <c:pt idx="671">
                  <c:v>12.254974843322445</c:v>
                </c:pt>
                <c:pt idx="672">
                  <c:v>12.273238591226056</c:v>
                </c:pt>
                <c:pt idx="673">
                  <c:v>12.291502339129666</c:v>
                </c:pt>
                <c:pt idx="674">
                  <c:v>12.309766087033276</c:v>
                </c:pt>
                <c:pt idx="675">
                  <c:v>12.328029834936887</c:v>
                </c:pt>
                <c:pt idx="676">
                  <c:v>12.346293582840497</c:v>
                </c:pt>
                <c:pt idx="677">
                  <c:v>12.364557330744107</c:v>
                </c:pt>
                <c:pt idx="678">
                  <c:v>12.382821078647718</c:v>
                </c:pt>
                <c:pt idx="679">
                  <c:v>12.401084826551328</c:v>
                </c:pt>
                <c:pt idx="680">
                  <c:v>12.419348574454938</c:v>
                </c:pt>
                <c:pt idx="681">
                  <c:v>12.437612322358547</c:v>
                </c:pt>
                <c:pt idx="682">
                  <c:v>12.455876070262157</c:v>
                </c:pt>
                <c:pt idx="683">
                  <c:v>12.474139818165767</c:v>
                </c:pt>
                <c:pt idx="684">
                  <c:v>12.492403566069378</c:v>
                </c:pt>
                <c:pt idx="685">
                  <c:v>12.510667313972988</c:v>
                </c:pt>
                <c:pt idx="686">
                  <c:v>12.528931061876598</c:v>
                </c:pt>
                <c:pt idx="687">
                  <c:v>12.547194809780208</c:v>
                </c:pt>
                <c:pt idx="688">
                  <c:v>12.565458557683819</c:v>
                </c:pt>
                <c:pt idx="689">
                  <c:v>12.583722305587429</c:v>
                </c:pt>
                <c:pt idx="690">
                  <c:v>12.601986053491039</c:v>
                </c:pt>
                <c:pt idx="691">
                  <c:v>12.62024980139465</c:v>
                </c:pt>
                <c:pt idx="692">
                  <c:v>12.63851354929826</c:v>
                </c:pt>
                <c:pt idx="693">
                  <c:v>12.65677729720187</c:v>
                </c:pt>
                <c:pt idx="694">
                  <c:v>12.67504104510548</c:v>
                </c:pt>
                <c:pt idx="695">
                  <c:v>12.693304793009091</c:v>
                </c:pt>
                <c:pt idx="696">
                  <c:v>12.711568540912701</c:v>
                </c:pt>
                <c:pt idx="697">
                  <c:v>12.729832288816311</c:v>
                </c:pt>
                <c:pt idx="698">
                  <c:v>12.748096036719922</c:v>
                </c:pt>
                <c:pt idx="699">
                  <c:v>12.766359784623532</c:v>
                </c:pt>
                <c:pt idx="700">
                  <c:v>12.784623532527142</c:v>
                </c:pt>
                <c:pt idx="701">
                  <c:v>12.802887280430751</c:v>
                </c:pt>
                <c:pt idx="702">
                  <c:v>12.821151028334361</c:v>
                </c:pt>
                <c:pt idx="703">
                  <c:v>12.839414776237971</c:v>
                </c:pt>
                <c:pt idx="704">
                  <c:v>12.857678524141582</c:v>
                </c:pt>
                <c:pt idx="705">
                  <c:v>12.875942272045192</c:v>
                </c:pt>
                <c:pt idx="706">
                  <c:v>12.894206019948802</c:v>
                </c:pt>
                <c:pt idx="707">
                  <c:v>12.912469767852413</c:v>
                </c:pt>
                <c:pt idx="708">
                  <c:v>12.930733515756023</c:v>
                </c:pt>
                <c:pt idx="709">
                  <c:v>12.948997263659633</c:v>
                </c:pt>
                <c:pt idx="710">
                  <c:v>12.967261011563243</c:v>
                </c:pt>
                <c:pt idx="711">
                  <c:v>12.985524759466854</c:v>
                </c:pt>
                <c:pt idx="712">
                  <c:v>13.003788507370464</c:v>
                </c:pt>
                <c:pt idx="713">
                  <c:v>13.022052255274074</c:v>
                </c:pt>
                <c:pt idx="714">
                  <c:v>13.040316003177685</c:v>
                </c:pt>
                <c:pt idx="715">
                  <c:v>13.058579751081295</c:v>
                </c:pt>
                <c:pt idx="716">
                  <c:v>13.076843498984905</c:v>
                </c:pt>
                <c:pt idx="717">
                  <c:v>13.095107246888515</c:v>
                </c:pt>
                <c:pt idx="718">
                  <c:v>13.113370994792126</c:v>
                </c:pt>
                <c:pt idx="719">
                  <c:v>13.131634742695736</c:v>
                </c:pt>
                <c:pt idx="720">
                  <c:v>13.149898490599345</c:v>
                </c:pt>
                <c:pt idx="721">
                  <c:v>13.168162238502955</c:v>
                </c:pt>
                <c:pt idx="722">
                  <c:v>13.186425986406565</c:v>
                </c:pt>
                <c:pt idx="723">
                  <c:v>13.204689734310175</c:v>
                </c:pt>
                <c:pt idx="724">
                  <c:v>13.222953482213786</c:v>
                </c:pt>
                <c:pt idx="725">
                  <c:v>13.241217230117396</c:v>
                </c:pt>
                <c:pt idx="726">
                  <c:v>13.259480978021006</c:v>
                </c:pt>
                <c:pt idx="727">
                  <c:v>13.277744725924617</c:v>
                </c:pt>
                <c:pt idx="728">
                  <c:v>13.296008473828227</c:v>
                </c:pt>
                <c:pt idx="729">
                  <c:v>13.314272221731837</c:v>
                </c:pt>
                <c:pt idx="730">
                  <c:v>13.332535969635448</c:v>
                </c:pt>
                <c:pt idx="731">
                  <c:v>13.350799717539058</c:v>
                </c:pt>
                <c:pt idx="732">
                  <c:v>13.369063465442668</c:v>
                </c:pt>
                <c:pt idx="733">
                  <c:v>13.387327213346278</c:v>
                </c:pt>
                <c:pt idx="734">
                  <c:v>13.405590961249889</c:v>
                </c:pt>
                <c:pt idx="735">
                  <c:v>13.423854709153499</c:v>
                </c:pt>
                <c:pt idx="736">
                  <c:v>13.442118457057109</c:v>
                </c:pt>
                <c:pt idx="737">
                  <c:v>13.46038220496072</c:v>
                </c:pt>
                <c:pt idx="738">
                  <c:v>13.47864595286433</c:v>
                </c:pt>
                <c:pt idx="739">
                  <c:v>13.496909700767938</c:v>
                </c:pt>
                <c:pt idx="740">
                  <c:v>13.515173448671549</c:v>
                </c:pt>
                <c:pt idx="741">
                  <c:v>13.533437196575159</c:v>
                </c:pt>
                <c:pt idx="742">
                  <c:v>13.551700944478769</c:v>
                </c:pt>
                <c:pt idx="743">
                  <c:v>13.56996469238238</c:v>
                </c:pt>
                <c:pt idx="744">
                  <c:v>13.58822844028599</c:v>
                </c:pt>
                <c:pt idx="745">
                  <c:v>13.6064921881896</c:v>
                </c:pt>
                <c:pt idx="746">
                  <c:v>13.62475593609321</c:v>
                </c:pt>
                <c:pt idx="747">
                  <c:v>13.643019683996821</c:v>
                </c:pt>
                <c:pt idx="748">
                  <c:v>13.661283431900431</c:v>
                </c:pt>
                <c:pt idx="749">
                  <c:v>13.679547179804041</c:v>
                </c:pt>
                <c:pt idx="750">
                  <c:v>13.697810927707652</c:v>
                </c:pt>
                <c:pt idx="751">
                  <c:v>13.716074675611262</c:v>
                </c:pt>
                <c:pt idx="752">
                  <c:v>13.734338423514872</c:v>
                </c:pt>
                <c:pt idx="753">
                  <c:v>13.752602171418483</c:v>
                </c:pt>
                <c:pt idx="754">
                  <c:v>13.770865919322093</c:v>
                </c:pt>
                <c:pt idx="755">
                  <c:v>13.789129667225703</c:v>
                </c:pt>
                <c:pt idx="756">
                  <c:v>13.807393415129313</c:v>
                </c:pt>
                <c:pt idx="757">
                  <c:v>13.825657163032924</c:v>
                </c:pt>
                <c:pt idx="758">
                  <c:v>13.843920910936532</c:v>
                </c:pt>
                <c:pt idx="759">
                  <c:v>13.862184658840143</c:v>
                </c:pt>
                <c:pt idx="760">
                  <c:v>13.880448406743753</c:v>
                </c:pt>
                <c:pt idx="761">
                  <c:v>13.898712154647363</c:v>
                </c:pt>
                <c:pt idx="762">
                  <c:v>13.916975902550973</c:v>
                </c:pt>
                <c:pt idx="763">
                  <c:v>13.935239650454584</c:v>
                </c:pt>
                <c:pt idx="764">
                  <c:v>13.953503398358194</c:v>
                </c:pt>
                <c:pt idx="765">
                  <c:v>13.971767146261804</c:v>
                </c:pt>
                <c:pt idx="766">
                  <c:v>13.990030894165415</c:v>
                </c:pt>
                <c:pt idx="767">
                  <c:v>14.008294642069025</c:v>
                </c:pt>
                <c:pt idx="768">
                  <c:v>14.026558389972635</c:v>
                </c:pt>
                <c:pt idx="769">
                  <c:v>14.044822137876245</c:v>
                </c:pt>
                <c:pt idx="770">
                  <c:v>14.063085885779856</c:v>
                </c:pt>
                <c:pt idx="771">
                  <c:v>14.081349633683466</c:v>
                </c:pt>
                <c:pt idx="772">
                  <c:v>14.099613381587076</c:v>
                </c:pt>
                <c:pt idx="773">
                  <c:v>14.117877129490687</c:v>
                </c:pt>
                <c:pt idx="774">
                  <c:v>14.136140877394297</c:v>
                </c:pt>
                <c:pt idx="775">
                  <c:v>14.154404625297907</c:v>
                </c:pt>
                <c:pt idx="776">
                  <c:v>14.172668373201518</c:v>
                </c:pt>
                <c:pt idx="777">
                  <c:v>14.190932121105126</c:v>
                </c:pt>
                <c:pt idx="778">
                  <c:v>14.209195869008736</c:v>
                </c:pt>
                <c:pt idx="779">
                  <c:v>14.227459616912347</c:v>
                </c:pt>
                <c:pt idx="780">
                  <c:v>14.245723364815957</c:v>
                </c:pt>
                <c:pt idx="781">
                  <c:v>14.263987112719567</c:v>
                </c:pt>
                <c:pt idx="782">
                  <c:v>14.282250860623178</c:v>
                </c:pt>
                <c:pt idx="783">
                  <c:v>14.300514608526788</c:v>
                </c:pt>
                <c:pt idx="784">
                  <c:v>14.318778356430398</c:v>
                </c:pt>
                <c:pt idx="785">
                  <c:v>14.337042104334008</c:v>
                </c:pt>
                <c:pt idx="786">
                  <c:v>14.355305852237619</c:v>
                </c:pt>
                <c:pt idx="787">
                  <c:v>14.373569600141229</c:v>
                </c:pt>
                <c:pt idx="788">
                  <c:v>14.391833348044839</c:v>
                </c:pt>
                <c:pt idx="789">
                  <c:v>14.41009709594845</c:v>
                </c:pt>
                <c:pt idx="790">
                  <c:v>14.42836084385206</c:v>
                </c:pt>
                <c:pt idx="791">
                  <c:v>14.44662459175567</c:v>
                </c:pt>
                <c:pt idx="792">
                  <c:v>14.46488833965928</c:v>
                </c:pt>
                <c:pt idx="793">
                  <c:v>14.483152087562891</c:v>
                </c:pt>
                <c:pt idx="794">
                  <c:v>14.501415835466501</c:v>
                </c:pt>
                <c:pt idx="795">
                  <c:v>14.519679583370111</c:v>
                </c:pt>
                <c:pt idx="796">
                  <c:v>14.53794333127372</c:v>
                </c:pt>
                <c:pt idx="797">
                  <c:v>14.55620707917733</c:v>
                </c:pt>
                <c:pt idx="798">
                  <c:v>14.57447082708094</c:v>
                </c:pt>
                <c:pt idx="799">
                  <c:v>14.592734574984551</c:v>
                </c:pt>
                <c:pt idx="800">
                  <c:v>14.610998322888161</c:v>
                </c:pt>
                <c:pt idx="801">
                  <c:v>14.629262070791771</c:v>
                </c:pt>
                <c:pt idx="802">
                  <c:v>14.647525818695382</c:v>
                </c:pt>
                <c:pt idx="803">
                  <c:v>14.665789566598992</c:v>
                </c:pt>
                <c:pt idx="804">
                  <c:v>14.684053314502602</c:v>
                </c:pt>
                <c:pt idx="805">
                  <c:v>14.702317062406213</c:v>
                </c:pt>
                <c:pt idx="806">
                  <c:v>14.720580810309823</c:v>
                </c:pt>
                <c:pt idx="807">
                  <c:v>14.738844558213433</c:v>
                </c:pt>
                <c:pt idx="808">
                  <c:v>14.757108306117043</c:v>
                </c:pt>
                <c:pt idx="809">
                  <c:v>14.775372054020654</c:v>
                </c:pt>
                <c:pt idx="810">
                  <c:v>14.793635801924264</c:v>
                </c:pt>
                <c:pt idx="811">
                  <c:v>14.811899549827874</c:v>
                </c:pt>
                <c:pt idx="812">
                  <c:v>14.830163297731485</c:v>
                </c:pt>
                <c:pt idx="813">
                  <c:v>14.848427045635095</c:v>
                </c:pt>
                <c:pt idx="814">
                  <c:v>14.866690793538705</c:v>
                </c:pt>
                <c:pt idx="815">
                  <c:v>14.884954541442315</c:v>
                </c:pt>
                <c:pt idx="816">
                  <c:v>14.903218289345924</c:v>
                </c:pt>
                <c:pt idx="817">
                  <c:v>14.921482037249534</c:v>
                </c:pt>
                <c:pt idx="818">
                  <c:v>14.939745785153145</c:v>
                </c:pt>
                <c:pt idx="819">
                  <c:v>14.958009533056755</c:v>
                </c:pt>
                <c:pt idx="820">
                  <c:v>14.976273280960365</c:v>
                </c:pt>
                <c:pt idx="821">
                  <c:v>14.994537028863975</c:v>
                </c:pt>
                <c:pt idx="822">
                  <c:v>15.012800776767586</c:v>
                </c:pt>
                <c:pt idx="823">
                  <c:v>15.031064524671196</c:v>
                </c:pt>
                <c:pt idx="824">
                  <c:v>15.049328272574806</c:v>
                </c:pt>
                <c:pt idx="825">
                  <c:v>15.067592020478417</c:v>
                </c:pt>
                <c:pt idx="826">
                  <c:v>15.085855768382027</c:v>
                </c:pt>
                <c:pt idx="827">
                  <c:v>15.104119516285637</c:v>
                </c:pt>
                <c:pt idx="828">
                  <c:v>15.122383264189247</c:v>
                </c:pt>
                <c:pt idx="829">
                  <c:v>15.140647012092858</c:v>
                </c:pt>
                <c:pt idx="830">
                  <c:v>15.158910759996468</c:v>
                </c:pt>
                <c:pt idx="831">
                  <c:v>15.177174507900078</c:v>
                </c:pt>
                <c:pt idx="832">
                  <c:v>15.195438255803689</c:v>
                </c:pt>
                <c:pt idx="833">
                  <c:v>15.213702003707299</c:v>
                </c:pt>
                <c:pt idx="834">
                  <c:v>15.231965751610909</c:v>
                </c:pt>
                <c:pt idx="835">
                  <c:v>15.250229499514518</c:v>
                </c:pt>
                <c:pt idx="836">
                  <c:v>15.268493247418128</c:v>
                </c:pt>
                <c:pt idx="837">
                  <c:v>15.286756995321738</c:v>
                </c:pt>
                <c:pt idx="838">
                  <c:v>15.305020743225349</c:v>
                </c:pt>
                <c:pt idx="839">
                  <c:v>15.323284491128959</c:v>
                </c:pt>
                <c:pt idx="840">
                  <c:v>15.341548239032569</c:v>
                </c:pt>
                <c:pt idx="841">
                  <c:v>15.35981198693618</c:v>
                </c:pt>
                <c:pt idx="842">
                  <c:v>15.37807573483979</c:v>
                </c:pt>
                <c:pt idx="843">
                  <c:v>15.3963394827434</c:v>
                </c:pt>
                <c:pt idx="844">
                  <c:v>15.41460323064701</c:v>
                </c:pt>
                <c:pt idx="845">
                  <c:v>15.432866978550621</c:v>
                </c:pt>
                <c:pt idx="846">
                  <c:v>15.451130726454231</c:v>
                </c:pt>
                <c:pt idx="847">
                  <c:v>15.469394474357841</c:v>
                </c:pt>
                <c:pt idx="848">
                  <c:v>15.487658222261452</c:v>
                </c:pt>
                <c:pt idx="849">
                  <c:v>15.505921970165062</c:v>
                </c:pt>
                <c:pt idx="850">
                  <c:v>15.524185718068672</c:v>
                </c:pt>
                <c:pt idx="851">
                  <c:v>15.542449465972282</c:v>
                </c:pt>
                <c:pt idx="852">
                  <c:v>15.560713213875893</c:v>
                </c:pt>
                <c:pt idx="853">
                  <c:v>15.578976961779503</c:v>
                </c:pt>
                <c:pt idx="854">
                  <c:v>15.597240709683112</c:v>
                </c:pt>
                <c:pt idx="855">
                  <c:v>15.615504457586722</c:v>
                </c:pt>
                <c:pt idx="856">
                  <c:v>15.633768205490332</c:v>
                </c:pt>
                <c:pt idx="857">
                  <c:v>15.652031953393942</c:v>
                </c:pt>
                <c:pt idx="858">
                  <c:v>15.670295701297553</c:v>
                </c:pt>
                <c:pt idx="859">
                  <c:v>15.688559449201163</c:v>
                </c:pt>
                <c:pt idx="860">
                  <c:v>15.706823197104773</c:v>
                </c:pt>
                <c:pt idx="861">
                  <c:v>15.725086945008384</c:v>
                </c:pt>
                <c:pt idx="862">
                  <c:v>15.743350692911994</c:v>
                </c:pt>
                <c:pt idx="863">
                  <c:v>15.761614440815604</c:v>
                </c:pt>
                <c:pt idx="864">
                  <c:v>15.779878188719215</c:v>
                </c:pt>
                <c:pt idx="865">
                  <c:v>15.798141936622825</c:v>
                </c:pt>
                <c:pt idx="866">
                  <c:v>15.816405684526435</c:v>
                </c:pt>
                <c:pt idx="867">
                  <c:v>15.834669432430045</c:v>
                </c:pt>
                <c:pt idx="868">
                  <c:v>15.852933180333656</c:v>
                </c:pt>
                <c:pt idx="869">
                  <c:v>15.871196928237266</c:v>
                </c:pt>
                <c:pt idx="870">
                  <c:v>15.889460676140876</c:v>
                </c:pt>
                <c:pt idx="871">
                  <c:v>15.907724424044487</c:v>
                </c:pt>
                <c:pt idx="872">
                  <c:v>15.925988171948097</c:v>
                </c:pt>
                <c:pt idx="873">
                  <c:v>15.944251919851705</c:v>
                </c:pt>
                <c:pt idx="874">
                  <c:v>15.962515667755316</c:v>
                </c:pt>
                <c:pt idx="875">
                  <c:v>15.980779415658926</c:v>
                </c:pt>
                <c:pt idx="876">
                  <c:v>15.999043163562536</c:v>
                </c:pt>
                <c:pt idx="877">
                  <c:v>16.017306911466147</c:v>
                </c:pt>
                <c:pt idx="878">
                  <c:v>16.035570659369757</c:v>
                </c:pt>
                <c:pt idx="879">
                  <c:v>16.053834407273367</c:v>
                </c:pt>
                <c:pt idx="880">
                  <c:v>16.072098155176977</c:v>
                </c:pt>
                <c:pt idx="881">
                  <c:v>16.090361903080588</c:v>
                </c:pt>
                <c:pt idx="882">
                  <c:v>16.108625650984198</c:v>
                </c:pt>
                <c:pt idx="883">
                  <c:v>16.126889398887808</c:v>
                </c:pt>
                <c:pt idx="884">
                  <c:v>16.145153146791419</c:v>
                </c:pt>
                <c:pt idx="885">
                  <c:v>16.163416894695029</c:v>
                </c:pt>
                <c:pt idx="886">
                  <c:v>16.181680642598639</c:v>
                </c:pt>
                <c:pt idx="887">
                  <c:v>16.19994439050225</c:v>
                </c:pt>
                <c:pt idx="888">
                  <c:v>16.21820813840586</c:v>
                </c:pt>
                <c:pt idx="889">
                  <c:v>16.23647188630947</c:v>
                </c:pt>
                <c:pt idx="890">
                  <c:v>16.25473563421308</c:v>
                </c:pt>
                <c:pt idx="891">
                  <c:v>16.272999382116691</c:v>
                </c:pt>
                <c:pt idx="892">
                  <c:v>16.291263130020301</c:v>
                </c:pt>
                <c:pt idx="893">
                  <c:v>16.309526877923911</c:v>
                </c:pt>
                <c:pt idx="894">
                  <c:v>16.327790625827522</c:v>
                </c:pt>
                <c:pt idx="895">
                  <c:v>16.346054373731132</c:v>
                </c:pt>
                <c:pt idx="896">
                  <c:v>16.364318121634742</c:v>
                </c:pt>
                <c:pt idx="897">
                  <c:v>16.382581869538352</c:v>
                </c:pt>
                <c:pt idx="898">
                  <c:v>16.400845617441963</c:v>
                </c:pt>
                <c:pt idx="899">
                  <c:v>16.419109365345573</c:v>
                </c:pt>
                <c:pt idx="900">
                  <c:v>16.437373113249183</c:v>
                </c:pt>
                <c:pt idx="901">
                  <c:v>16.455636861152794</c:v>
                </c:pt>
                <c:pt idx="902">
                  <c:v>16.4739006090564</c:v>
                </c:pt>
                <c:pt idx="903">
                  <c:v>16.492164356960011</c:v>
                </c:pt>
                <c:pt idx="904">
                  <c:v>16.510428104863621</c:v>
                </c:pt>
                <c:pt idx="905">
                  <c:v>16.528691852767231</c:v>
                </c:pt>
                <c:pt idx="906">
                  <c:v>16.546955600670842</c:v>
                </c:pt>
                <c:pt idx="907">
                  <c:v>16.565219348574452</c:v>
                </c:pt>
                <c:pt idx="908">
                  <c:v>16.583483096478062</c:v>
                </c:pt>
                <c:pt idx="909">
                  <c:v>16.601746844381672</c:v>
                </c:pt>
                <c:pt idx="910">
                  <c:v>16.620010592285283</c:v>
                </c:pt>
                <c:pt idx="911">
                  <c:v>16.638274340188893</c:v>
                </c:pt>
                <c:pt idx="912">
                  <c:v>16.656538088092503</c:v>
                </c:pt>
                <c:pt idx="913">
                  <c:v>16.674801835996114</c:v>
                </c:pt>
                <c:pt idx="914">
                  <c:v>16.693065583899724</c:v>
                </c:pt>
                <c:pt idx="915">
                  <c:v>16.711329331803334</c:v>
                </c:pt>
                <c:pt idx="916">
                  <c:v>16.729593079706945</c:v>
                </c:pt>
                <c:pt idx="917">
                  <c:v>16.747856827610555</c:v>
                </c:pt>
                <c:pt idx="918">
                  <c:v>16.766120575514165</c:v>
                </c:pt>
                <c:pt idx="919">
                  <c:v>16.784384323417775</c:v>
                </c:pt>
                <c:pt idx="920">
                  <c:v>16.802648071321386</c:v>
                </c:pt>
                <c:pt idx="921">
                  <c:v>16.820911819224996</c:v>
                </c:pt>
                <c:pt idx="922">
                  <c:v>16.839175567128606</c:v>
                </c:pt>
                <c:pt idx="923">
                  <c:v>16.857439315032217</c:v>
                </c:pt>
                <c:pt idx="924">
                  <c:v>16.875703062935827</c:v>
                </c:pt>
                <c:pt idx="925">
                  <c:v>16.893966810839437</c:v>
                </c:pt>
                <c:pt idx="926">
                  <c:v>16.912230558743047</c:v>
                </c:pt>
                <c:pt idx="927">
                  <c:v>16.930494306646658</c:v>
                </c:pt>
                <c:pt idx="928">
                  <c:v>16.948758054550268</c:v>
                </c:pt>
                <c:pt idx="929">
                  <c:v>16.967021802453878</c:v>
                </c:pt>
                <c:pt idx="930">
                  <c:v>16.985285550357489</c:v>
                </c:pt>
                <c:pt idx="931">
                  <c:v>17.003549298261099</c:v>
                </c:pt>
                <c:pt idx="932">
                  <c:v>17.021813046164709</c:v>
                </c:pt>
                <c:pt idx="933">
                  <c:v>17.04007679406832</c:v>
                </c:pt>
                <c:pt idx="934">
                  <c:v>17.05834054197193</c:v>
                </c:pt>
                <c:pt idx="935">
                  <c:v>17.07660428987554</c:v>
                </c:pt>
                <c:pt idx="936">
                  <c:v>17.09486803777915</c:v>
                </c:pt>
                <c:pt idx="937">
                  <c:v>17.113131785682761</c:v>
                </c:pt>
                <c:pt idx="938">
                  <c:v>17.131395533586371</c:v>
                </c:pt>
                <c:pt idx="939">
                  <c:v>17.149659281489981</c:v>
                </c:pt>
                <c:pt idx="940">
                  <c:v>17.167923029393588</c:v>
                </c:pt>
                <c:pt idx="941">
                  <c:v>17.186186777297198</c:v>
                </c:pt>
                <c:pt idx="942">
                  <c:v>17.204450525200809</c:v>
                </c:pt>
                <c:pt idx="943">
                  <c:v>17.222714273104419</c:v>
                </c:pt>
                <c:pt idx="944">
                  <c:v>17.240978021008029</c:v>
                </c:pt>
                <c:pt idx="945">
                  <c:v>17.25924176891164</c:v>
                </c:pt>
                <c:pt idx="946">
                  <c:v>17.27750551681525</c:v>
                </c:pt>
                <c:pt idx="947">
                  <c:v>17.29576926471886</c:v>
                </c:pt>
                <c:pt idx="948">
                  <c:v>17.31403301262247</c:v>
                </c:pt>
                <c:pt idx="949">
                  <c:v>17.332296760526081</c:v>
                </c:pt>
                <c:pt idx="950">
                  <c:v>17.350560508429691</c:v>
                </c:pt>
                <c:pt idx="951">
                  <c:v>17.368824256333301</c:v>
                </c:pt>
                <c:pt idx="952">
                  <c:v>17.387088004236912</c:v>
                </c:pt>
                <c:pt idx="953">
                  <c:v>17.405351752140522</c:v>
                </c:pt>
                <c:pt idx="954">
                  <c:v>17.423615500044132</c:v>
                </c:pt>
                <c:pt idx="955">
                  <c:v>17.441879247947742</c:v>
                </c:pt>
                <c:pt idx="956">
                  <c:v>17.460142995851353</c:v>
                </c:pt>
                <c:pt idx="957">
                  <c:v>17.478406743754963</c:v>
                </c:pt>
                <c:pt idx="958">
                  <c:v>17.496670491658573</c:v>
                </c:pt>
                <c:pt idx="959">
                  <c:v>17.514934239562184</c:v>
                </c:pt>
                <c:pt idx="960">
                  <c:v>17.533197987465794</c:v>
                </c:pt>
                <c:pt idx="961">
                  <c:v>17.551461735369404</c:v>
                </c:pt>
                <c:pt idx="962">
                  <c:v>17.569725483273015</c:v>
                </c:pt>
                <c:pt idx="963">
                  <c:v>17.587989231176625</c:v>
                </c:pt>
                <c:pt idx="964">
                  <c:v>17.606252979080235</c:v>
                </c:pt>
                <c:pt idx="965">
                  <c:v>17.624516726983845</c:v>
                </c:pt>
                <c:pt idx="966">
                  <c:v>17.642780474887456</c:v>
                </c:pt>
                <c:pt idx="967">
                  <c:v>17.661044222791066</c:v>
                </c:pt>
                <c:pt idx="968">
                  <c:v>17.679307970694676</c:v>
                </c:pt>
                <c:pt idx="969">
                  <c:v>17.697571718598287</c:v>
                </c:pt>
                <c:pt idx="970">
                  <c:v>17.715835466501897</c:v>
                </c:pt>
                <c:pt idx="971">
                  <c:v>17.734099214405507</c:v>
                </c:pt>
                <c:pt idx="972">
                  <c:v>17.752362962309117</c:v>
                </c:pt>
                <c:pt idx="973">
                  <c:v>17.770626710212728</c:v>
                </c:pt>
                <c:pt idx="974">
                  <c:v>17.788890458116338</c:v>
                </c:pt>
                <c:pt idx="975">
                  <c:v>17.807154206019948</c:v>
                </c:pt>
                <c:pt idx="976">
                  <c:v>17.825417953923559</c:v>
                </c:pt>
                <c:pt idx="977">
                  <c:v>17.843681701827169</c:v>
                </c:pt>
                <c:pt idx="978">
                  <c:v>17.861945449730779</c:v>
                </c:pt>
                <c:pt idx="979">
                  <c:v>17.880209197634386</c:v>
                </c:pt>
                <c:pt idx="980">
                  <c:v>17.898472945537996</c:v>
                </c:pt>
                <c:pt idx="981">
                  <c:v>17.916736693441607</c:v>
                </c:pt>
                <c:pt idx="982">
                  <c:v>17.935000441345217</c:v>
                </c:pt>
                <c:pt idx="983">
                  <c:v>17.953264189248827</c:v>
                </c:pt>
                <c:pt idx="984">
                  <c:v>17.971527937152437</c:v>
                </c:pt>
                <c:pt idx="985">
                  <c:v>17.989791685056048</c:v>
                </c:pt>
              </c:numCache>
            </c:numRef>
          </c:xVal>
          <c:yVal>
            <c:numRef>
              <c:f>Sheet3!$AH$3:$AH$988</c:f>
              <c:numCache>
                <c:formatCode>General</c:formatCode>
                <c:ptCount val="986"/>
                <c:pt idx="0">
                  <c:v>0</c:v>
                </c:pt>
                <c:pt idx="1">
                  <c:v>0.152</c:v>
                </c:pt>
                <c:pt idx="2">
                  <c:v>0.75700000000000001</c:v>
                </c:pt>
                <c:pt idx="3">
                  <c:v>0.41699999999999998</c:v>
                </c:pt>
                <c:pt idx="4">
                  <c:v>0.17100000000000001</c:v>
                </c:pt>
                <c:pt idx="5">
                  <c:v>8.5999999999999993E-2</c:v>
                </c:pt>
                <c:pt idx="6">
                  <c:v>-6.7000000000000004E-2</c:v>
                </c:pt>
                <c:pt idx="7">
                  <c:v>-2.9000000000000001E-2</c:v>
                </c:pt>
                <c:pt idx="8">
                  <c:v>-9.2999999999999999E-2</c:v>
                </c:pt>
                <c:pt idx="9">
                  <c:v>-4.0000000000000001E-3</c:v>
                </c:pt>
                <c:pt idx="10">
                  <c:v>-6.3E-2</c:v>
                </c:pt>
                <c:pt idx="11">
                  <c:v>-0.183</c:v>
                </c:pt>
                <c:pt idx="12">
                  <c:v>-0.316</c:v>
                </c:pt>
                <c:pt idx="13">
                  <c:v>-0.33100000000000002</c:v>
                </c:pt>
                <c:pt idx="14">
                  <c:v>-0.22</c:v>
                </c:pt>
                <c:pt idx="15">
                  <c:v>-4.7E-2</c:v>
                </c:pt>
                <c:pt idx="16">
                  <c:v>2E-3</c:v>
                </c:pt>
                <c:pt idx="17">
                  <c:v>6.5000000000000002E-2</c:v>
                </c:pt>
                <c:pt idx="18">
                  <c:v>2.1999999999999999E-2</c:v>
                </c:pt>
                <c:pt idx="19">
                  <c:v>0.125</c:v>
                </c:pt>
                <c:pt idx="20">
                  <c:v>0.252</c:v>
                </c:pt>
                <c:pt idx="21">
                  <c:v>0.40799999999999997</c:v>
                </c:pt>
                <c:pt idx="22">
                  <c:v>0.54800000000000004</c:v>
                </c:pt>
                <c:pt idx="23">
                  <c:v>0.73099999999999998</c:v>
                </c:pt>
                <c:pt idx="24">
                  <c:v>1.0720000000000001</c:v>
                </c:pt>
                <c:pt idx="25">
                  <c:v>1.367</c:v>
                </c:pt>
                <c:pt idx="26">
                  <c:v>1.6839999999999999</c:v>
                </c:pt>
                <c:pt idx="27">
                  <c:v>2.2909999999999999</c:v>
                </c:pt>
                <c:pt idx="28">
                  <c:v>2.984</c:v>
                </c:pt>
                <c:pt idx="29">
                  <c:v>3.8660000000000001</c:v>
                </c:pt>
                <c:pt idx="30">
                  <c:v>4.9260000000000002</c:v>
                </c:pt>
                <c:pt idx="31">
                  <c:v>6.2320000000000002</c:v>
                </c:pt>
                <c:pt idx="32">
                  <c:v>7.7960000000000003</c:v>
                </c:pt>
                <c:pt idx="33">
                  <c:v>9.7319999999999993</c:v>
                </c:pt>
                <c:pt idx="34">
                  <c:v>11.887</c:v>
                </c:pt>
                <c:pt idx="35">
                  <c:v>14.259</c:v>
                </c:pt>
                <c:pt idx="36">
                  <c:v>17.132999999999999</c:v>
                </c:pt>
                <c:pt idx="37">
                  <c:v>20.277999999999999</c:v>
                </c:pt>
                <c:pt idx="38">
                  <c:v>23.899000000000001</c:v>
                </c:pt>
                <c:pt idx="39">
                  <c:v>27.684000000000001</c:v>
                </c:pt>
                <c:pt idx="40">
                  <c:v>32.146000000000001</c:v>
                </c:pt>
                <c:pt idx="41">
                  <c:v>36.613</c:v>
                </c:pt>
                <c:pt idx="42">
                  <c:v>41.845999999999997</c:v>
                </c:pt>
                <c:pt idx="43">
                  <c:v>47.140999999999998</c:v>
                </c:pt>
                <c:pt idx="44">
                  <c:v>52.899000000000001</c:v>
                </c:pt>
                <c:pt idx="45">
                  <c:v>58.768999999999998</c:v>
                </c:pt>
                <c:pt idx="46">
                  <c:v>65.03</c:v>
                </c:pt>
                <c:pt idx="47">
                  <c:v>71.41</c:v>
                </c:pt>
                <c:pt idx="48">
                  <c:v>77.945999999999998</c:v>
                </c:pt>
                <c:pt idx="49">
                  <c:v>85.02</c:v>
                </c:pt>
                <c:pt idx="50">
                  <c:v>92.012</c:v>
                </c:pt>
                <c:pt idx="51">
                  <c:v>99.152000000000001</c:v>
                </c:pt>
                <c:pt idx="52">
                  <c:v>106.09399999999999</c:v>
                </c:pt>
                <c:pt idx="53">
                  <c:v>113.114</c:v>
                </c:pt>
                <c:pt idx="54">
                  <c:v>119.875</c:v>
                </c:pt>
                <c:pt idx="55">
                  <c:v>126.371</c:v>
                </c:pt>
                <c:pt idx="56">
                  <c:v>132.31700000000001</c:v>
                </c:pt>
                <c:pt idx="57">
                  <c:v>138.13999999999999</c:v>
                </c:pt>
                <c:pt idx="58">
                  <c:v>143.36500000000001</c:v>
                </c:pt>
                <c:pt idx="59">
                  <c:v>148.21600000000001</c:v>
                </c:pt>
                <c:pt idx="60">
                  <c:v>152.67599999999999</c:v>
                </c:pt>
                <c:pt idx="61">
                  <c:v>156.572</c:v>
                </c:pt>
                <c:pt idx="62">
                  <c:v>160.18899999999999</c:v>
                </c:pt>
                <c:pt idx="63">
                  <c:v>163.25</c:v>
                </c:pt>
                <c:pt idx="64">
                  <c:v>166.13800000000001</c:v>
                </c:pt>
                <c:pt idx="65">
                  <c:v>168.75700000000001</c:v>
                </c:pt>
                <c:pt idx="66">
                  <c:v>170.864</c:v>
                </c:pt>
                <c:pt idx="67">
                  <c:v>172.83</c:v>
                </c:pt>
                <c:pt idx="68">
                  <c:v>174.387</c:v>
                </c:pt>
                <c:pt idx="69">
                  <c:v>175.91300000000001</c:v>
                </c:pt>
                <c:pt idx="70">
                  <c:v>176.99199999999999</c:v>
                </c:pt>
                <c:pt idx="71">
                  <c:v>177.89699999999999</c:v>
                </c:pt>
                <c:pt idx="72">
                  <c:v>178.53899999999999</c:v>
                </c:pt>
                <c:pt idx="73">
                  <c:v>179.22</c:v>
                </c:pt>
                <c:pt idx="74">
                  <c:v>179.54300000000001</c:v>
                </c:pt>
                <c:pt idx="75">
                  <c:v>179.733</c:v>
                </c:pt>
                <c:pt idx="76">
                  <c:v>179.768</c:v>
                </c:pt>
                <c:pt idx="77">
                  <c:v>179.44900000000001</c:v>
                </c:pt>
                <c:pt idx="78">
                  <c:v>179.18899999999999</c:v>
                </c:pt>
                <c:pt idx="79">
                  <c:v>178.792</c:v>
                </c:pt>
                <c:pt idx="80">
                  <c:v>178.16</c:v>
                </c:pt>
                <c:pt idx="81">
                  <c:v>177.46199999999999</c:v>
                </c:pt>
                <c:pt idx="82">
                  <c:v>176.7</c:v>
                </c:pt>
                <c:pt idx="83">
                  <c:v>175.803</c:v>
                </c:pt>
                <c:pt idx="84">
                  <c:v>174.767</c:v>
                </c:pt>
                <c:pt idx="85">
                  <c:v>173.68899999999999</c:v>
                </c:pt>
                <c:pt idx="86">
                  <c:v>172.446</c:v>
                </c:pt>
                <c:pt idx="87">
                  <c:v>171.11500000000001</c:v>
                </c:pt>
                <c:pt idx="88">
                  <c:v>169.697</c:v>
                </c:pt>
                <c:pt idx="89">
                  <c:v>168.40299999999999</c:v>
                </c:pt>
                <c:pt idx="90">
                  <c:v>167.03</c:v>
                </c:pt>
                <c:pt idx="91">
                  <c:v>165.48500000000001</c:v>
                </c:pt>
                <c:pt idx="92">
                  <c:v>163.79499999999999</c:v>
                </c:pt>
                <c:pt idx="93">
                  <c:v>162.16399999999999</c:v>
                </c:pt>
                <c:pt idx="94">
                  <c:v>160.53700000000001</c:v>
                </c:pt>
                <c:pt idx="95">
                  <c:v>158.745</c:v>
                </c:pt>
                <c:pt idx="96">
                  <c:v>157.07400000000001</c:v>
                </c:pt>
                <c:pt idx="97">
                  <c:v>155.256</c:v>
                </c:pt>
                <c:pt idx="98">
                  <c:v>153.59200000000001</c:v>
                </c:pt>
                <c:pt idx="99">
                  <c:v>151.79499999999999</c:v>
                </c:pt>
                <c:pt idx="100">
                  <c:v>150.113</c:v>
                </c:pt>
                <c:pt idx="101">
                  <c:v>148.321</c:v>
                </c:pt>
                <c:pt idx="102">
                  <c:v>146.36500000000001</c:v>
                </c:pt>
                <c:pt idx="103">
                  <c:v>144.50200000000001</c:v>
                </c:pt>
                <c:pt idx="104">
                  <c:v>142.68199999999999</c:v>
                </c:pt>
                <c:pt idx="105">
                  <c:v>140.93600000000001</c:v>
                </c:pt>
                <c:pt idx="106">
                  <c:v>139.15799999999999</c:v>
                </c:pt>
                <c:pt idx="107">
                  <c:v>137.41200000000001</c:v>
                </c:pt>
                <c:pt idx="108">
                  <c:v>135.577</c:v>
                </c:pt>
                <c:pt idx="109">
                  <c:v>133.93600000000001</c:v>
                </c:pt>
                <c:pt idx="110">
                  <c:v>132.124</c:v>
                </c:pt>
                <c:pt idx="111">
                  <c:v>130.47200000000001</c:v>
                </c:pt>
                <c:pt idx="112">
                  <c:v>128.80000000000001</c:v>
                </c:pt>
                <c:pt idx="113">
                  <c:v>127.01300000000001</c:v>
                </c:pt>
                <c:pt idx="114">
                  <c:v>125.34099999999999</c:v>
                </c:pt>
                <c:pt idx="115">
                  <c:v>123.81399999999999</c:v>
                </c:pt>
                <c:pt idx="116">
                  <c:v>121.998</c:v>
                </c:pt>
                <c:pt idx="117">
                  <c:v>120.43600000000001</c:v>
                </c:pt>
                <c:pt idx="118">
                  <c:v>118.896</c:v>
                </c:pt>
                <c:pt idx="119">
                  <c:v>117.355</c:v>
                </c:pt>
                <c:pt idx="120">
                  <c:v>115.83799999999999</c:v>
                </c:pt>
                <c:pt idx="121">
                  <c:v>114.336</c:v>
                </c:pt>
                <c:pt idx="122">
                  <c:v>112.74299999999999</c:v>
                </c:pt>
                <c:pt idx="123">
                  <c:v>111.325</c:v>
                </c:pt>
                <c:pt idx="124">
                  <c:v>109.914</c:v>
                </c:pt>
                <c:pt idx="125">
                  <c:v>108.41800000000001</c:v>
                </c:pt>
                <c:pt idx="126">
                  <c:v>106.964</c:v>
                </c:pt>
                <c:pt idx="127">
                  <c:v>105.51900000000001</c:v>
                </c:pt>
                <c:pt idx="128">
                  <c:v>104.142</c:v>
                </c:pt>
                <c:pt idx="129">
                  <c:v>102.907</c:v>
                </c:pt>
                <c:pt idx="130">
                  <c:v>101.562</c:v>
                </c:pt>
                <c:pt idx="131">
                  <c:v>100.307</c:v>
                </c:pt>
                <c:pt idx="132">
                  <c:v>99.027000000000001</c:v>
                </c:pt>
                <c:pt idx="133">
                  <c:v>97.783000000000001</c:v>
                </c:pt>
                <c:pt idx="134">
                  <c:v>96.572999999999993</c:v>
                </c:pt>
                <c:pt idx="135">
                  <c:v>95.325999999999993</c:v>
                </c:pt>
                <c:pt idx="136">
                  <c:v>94.227000000000004</c:v>
                </c:pt>
                <c:pt idx="137">
                  <c:v>93.004999999999995</c:v>
                </c:pt>
                <c:pt idx="138">
                  <c:v>91.856999999999999</c:v>
                </c:pt>
                <c:pt idx="139">
                  <c:v>90.712000000000003</c:v>
                </c:pt>
                <c:pt idx="140">
                  <c:v>89.61</c:v>
                </c:pt>
                <c:pt idx="141">
                  <c:v>88.626000000000005</c:v>
                </c:pt>
                <c:pt idx="142">
                  <c:v>87.62</c:v>
                </c:pt>
                <c:pt idx="143">
                  <c:v>86.54</c:v>
                </c:pt>
                <c:pt idx="144">
                  <c:v>85.597999999999999</c:v>
                </c:pt>
                <c:pt idx="145">
                  <c:v>84.614999999999995</c:v>
                </c:pt>
                <c:pt idx="146">
                  <c:v>83.727999999999994</c:v>
                </c:pt>
                <c:pt idx="147">
                  <c:v>82.632000000000005</c:v>
                </c:pt>
                <c:pt idx="148">
                  <c:v>81.784000000000006</c:v>
                </c:pt>
                <c:pt idx="149">
                  <c:v>80.968999999999994</c:v>
                </c:pt>
                <c:pt idx="150">
                  <c:v>80.100999999999999</c:v>
                </c:pt>
                <c:pt idx="151">
                  <c:v>79.179000000000002</c:v>
                </c:pt>
                <c:pt idx="152">
                  <c:v>78.262</c:v>
                </c:pt>
                <c:pt idx="153">
                  <c:v>77.497</c:v>
                </c:pt>
                <c:pt idx="154">
                  <c:v>76.704999999999998</c:v>
                </c:pt>
                <c:pt idx="155">
                  <c:v>75.959999999999994</c:v>
                </c:pt>
                <c:pt idx="156">
                  <c:v>75.197999999999993</c:v>
                </c:pt>
                <c:pt idx="157">
                  <c:v>74.435000000000002</c:v>
                </c:pt>
                <c:pt idx="158">
                  <c:v>73.673000000000002</c:v>
                </c:pt>
                <c:pt idx="159">
                  <c:v>73.004000000000005</c:v>
                </c:pt>
                <c:pt idx="160">
                  <c:v>72.293000000000006</c:v>
                </c:pt>
                <c:pt idx="161">
                  <c:v>71.539000000000001</c:v>
                </c:pt>
                <c:pt idx="162">
                  <c:v>70.828000000000003</c:v>
                </c:pt>
                <c:pt idx="163">
                  <c:v>70.131</c:v>
                </c:pt>
                <c:pt idx="164">
                  <c:v>69.474000000000004</c:v>
                </c:pt>
                <c:pt idx="165">
                  <c:v>68.822000000000003</c:v>
                </c:pt>
                <c:pt idx="166">
                  <c:v>68.242000000000004</c:v>
                </c:pt>
                <c:pt idx="167">
                  <c:v>67.460999999999999</c:v>
                </c:pt>
                <c:pt idx="168">
                  <c:v>67.010999999999996</c:v>
                </c:pt>
                <c:pt idx="169">
                  <c:v>66.438000000000002</c:v>
                </c:pt>
                <c:pt idx="170">
                  <c:v>65.802000000000007</c:v>
                </c:pt>
                <c:pt idx="171">
                  <c:v>65.260999999999996</c:v>
                </c:pt>
                <c:pt idx="172">
                  <c:v>64.665999999999997</c:v>
                </c:pt>
                <c:pt idx="173">
                  <c:v>64.078000000000003</c:v>
                </c:pt>
                <c:pt idx="174">
                  <c:v>63.533999999999999</c:v>
                </c:pt>
                <c:pt idx="175">
                  <c:v>63.018999999999998</c:v>
                </c:pt>
                <c:pt idx="176">
                  <c:v>62.478999999999999</c:v>
                </c:pt>
                <c:pt idx="177">
                  <c:v>61.978000000000002</c:v>
                </c:pt>
                <c:pt idx="178">
                  <c:v>61.529000000000003</c:v>
                </c:pt>
                <c:pt idx="179">
                  <c:v>60.981000000000002</c:v>
                </c:pt>
                <c:pt idx="180">
                  <c:v>60.488999999999997</c:v>
                </c:pt>
                <c:pt idx="181">
                  <c:v>60.082999999999998</c:v>
                </c:pt>
                <c:pt idx="182">
                  <c:v>59.603000000000002</c:v>
                </c:pt>
                <c:pt idx="183">
                  <c:v>59.222000000000001</c:v>
                </c:pt>
                <c:pt idx="184">
                  <c:v>58.593000000000004</c:v>
                </c:pt>
                <c:pt idx="185">
                  <c:v>58.201999999999998</c:v>
                </c:pt>
                <c:pt idx="186">
                  <c:v>57.756999999999998</c:v>
                </c:pt>
                <c:pt idx="187">
                  <c:v>57.232999999999997</c:v>
                </c:pt>
                <c:pt idx="188">
                  <c:v>56.838000000000001</c:v>
                </c:pt>
                <c:pt idx="189">
                  <c:v>56.459000000000003</c:v>
                </c:pt>
                <c:pt idx="190">
                  <c:v>56.134</c:v>
                </c:pt>
                <c:pt idx="191">
                  <c:v>55.661000000000001</c:v>
                </c:pt>
                <c:pt idx="192">
                  <c:v>55.262999999999998</c:v>
                </c:pt>
                <c:pt idx="193">
                  <c:v>54.886000000000003</c:v>
                </c:pt>
                <c:pt idx="194">
                  <c:v>54.442</c:v>
                </c:pt>
                <c:pt idx="195">
                  <c:v>54.036999999999999</c:v>
                </c:pt>
                <c:pt idx="196">
                  <c:v>53.695</c:v>
                </c:pt>
                <c:pt idx="197">
                  <c:v>53.328000000000003</c:v>
                </c:pt>
                <c:pt idx="198">
                  <c:v>52.982999999999997</c:v>
                </c:pt>
                <c:pt idx="199">
                  <c:v>52.558</c:v>
                </c:pt>
                <c:pt idx="200">
                  <c:v>52.189</c:v>
                </c:pt>
                <c:pt idx="201">
                  <c:v>51.765999999999998</c:v>
                </c:pt>
                <c:pt idx="202">
                  <c:v>51.411000000000001</c:v>
                </c:pt>
                <c:pt idx="203">
                  <c:v>51.182000000000002</c:v>
                </c:pt>
                <c:pt idx="204">
                  <c:v>50.792999999999999</c:v>
                </c:pt>
                <c:pt idx="205">
                  <c:v>50.51</c:v>
                </c:pt>
                <c:pt idx="206">
                  <c:v>50.158000000000001</c:v>
                </c:pt>
                <c:pt idx="207">
                  <c:v>49.786000000000001</c:v>
                </c:pt>
                <c:pt idx="208">
                  <c:v>49.509</c:v>
                </c:pt>
                <c:pt idx="209">
                  <c:v>49.216999999999999</c:v>
                </c:pt>
                <c:pt idx="210">
                  <c:v>48.908999999999999</c:v>
                </c:pt>
                <c:pt idx="211">
                  <c:v>48.616999999999997</c:v>
                </c:pt>
                <c:pt idx="212">
                  <c:v>48.320999999999998</c:v>
                </c:pt>
                <c:pt idx="213">
                  <c:v>48.036000000000001</c:v>
                </c:pt>
                <c:pt idx="214">
                  <c:v>47.74</c:v>
                </c:pt>
                <c:pt idx="215">
                  <c:v>47.426000000000002</c:v>
                </c:pt>
                <c:pt idx="216">
                  <c:v>47.121000000000002</c:v>
                </c:pt>
                <c:pt idx="217">
                  <c:v>46.823</c:v>
                </c:pt>
                <c:pt idx="218">
                  <c:v>46.6</c:v>
                </c:pt>
                <c:pt idx="219">
                  <c:v>46.368000000000002</c:v>
                </c:pt>
                <c:pt idx="220">
                  <c:v>46.091000000000001</c:v>
                </c:pt>
                <c:pt idx="221">
                  <c:v>45.774000000000001</c:v>
                </c:pt>
                <c:pt idx="222">
                  <c:v>45.506</c:v>
                </c:pt>
                <c:pt idx="223">
                  <c:v>45.152999999999999</c:v>
                </c:pt>
                <c:pt idx="224">
                  <c:v>44.838999999999999</c:v>
                </c:pt>
                <c:pt idx="225">
                  <c:v>44.691000000000003</c:v>
                </c:pt>
                <c:pt idx="226">
                  <c:v>44.436</c:v>
                </c:pt>
                <c:pt idx="227">
                  <c:v>44.192</c:v>
                </c:pt>
                <c:pt idx="228">
                  <c:v>43.994999999999997</c:v>
                </c:pt>
                <c:pt idx="229">
                  <c:v>43.66</c:v>
                </c:pt>
                <c:pt idx="230">
                  <c:v>43.491</c:v>
                </c:pt>
                <c:pt idx="231">
                  <c:v>43.209000000000003</c:v>
                </c:pt>
                <c:pt idx="232">
                  <c:v>43.052999999999997</c:v>
                </c:pt>
                <c:pt idx="233">
                  <c:v>42.764000000000003</c:v>
                </c:pt>
                <c:pt idx="234">
                  <c:v>42.523000000000003</c:v>
                </c:pt>
                <c:pt idx="235">
                  <c:v>42.268999999999998</c:v>
                </c:pt>
                <c:pt idx="236">
                  <c:v>42.029000000000003</c:v>
                </c:pt>
                <c:pt idx="237">
                  <c:v>41.872999999999998</c:v>
                </c:pt>
                <c:pt idx="238">
                  <c:v>41.63</c:v>
                </c:pt>
                <c:pt idx="239">
                  <c:v>41.454000000000001</c:v>
                </c:pt>
                <c:pt idx="240">
                  <c:v>41.216999999999999</c:v>
                </c:pt>
                <c:pt idx="241">
                  <c:v>41.055</c:v>
                </c:pt>
                <c:pt idx="242">
                  <c:v>40.802</c:v>
                </c:pt>
                <c:pt idx="243">
                  <c:v>40.613</c:v>
                </c:pt>
                <c:pt idx="244">
                  <c:v>40.415999999999997</c:v>
                </c:pt>
                <c:pt idx="245">
                  <c:v>40.128</c:v>
                </c:pt>
                <c:pt idx="246">
                  <c:v>39.883000000000003</c:v>
                </c:pt>
                <c:pt idx="247">
                  <c:v>39.701000000000001</c:v>
                </c:pt>
                <c:pt idx="248">
                  <c:v>39.590000000000003</c:v>
                </c:pt>
                <c:pt idx="249">
                  <c:v>39.460999999999999</c:v>
                </c:pt>
                <c:pt idx="250">
                  <c:v>39.241999999999997</c:v>
                </c:pt>
                <c:pt idx="251">
                  <c:v>39.045999999999999</c:v>
                </c:pt>
                <c:pt idx="252">
                  <c:v>38.856999999999999</c:v>
                </c:pt>
                <c:pt idx="253">
                  <c:v>38.637999999999998</c:v>
                </c:pt>
                <c:pt idx="254">
                  <c:v>38.412999999999997</c:v>
                </c:pt>
                <c:pt idx="255">
                  <c:v>38.198999999999998</c:v>
                </c:pt>
                <c:pt idx="256">
                  <c:v>38.018999999999998</c:v>
                </c:pt>
                <c:pt idx="257">
                  <c:v>37.825000000000003</c:v>
                </c:pt>
                <c:pt idx="258">
                  <c:v>37.683</c:v>
                </c:pt>
                <c:pt idx="259">
                  <c:v>37.485999999999997</c:v>
                </c:pt>
                <c:pt idx="260">
                  <c:v>37.247999999999998</c:v>
                </c:pt>
                <c:pt idx="261">
                  <c:v>37.191000000000003</c:v>
                </c:pt>
                <c:pt idx="262">
                  <c:v>37.06</c:v>
                </c:pt>
                <c:pt idx="263">
                  <c:v>36.856000000000002</c:v>
                </c:pt>
                <c:pt idx="264">
                  <c:v>36.597999999999999</c:v>
                </c:pt>
                <c:pt idx="265">
                  <c:v>36.470999999999997</c:v>
                </c:pt>
                <c:pt idx="266">
                  <c:v>36.207000000000001</c:v>
                </c:pt>
                <c:pt idx="267">
                  <c:v>36.106000000000002</c:v>
                </c:pt>
                <c:pt idx="268">
                  <c:v>35.923000000000002</c:v>
                </c:pt>
                <c:pt idx="269">
                  <c:v>35.802</c:v>
                </c:pt>
                <c:pt idx="270">
                  <c:v>35.667000000000002</c:v>
                </c:pt>
                <c:pt idx="271">
                  <c:v>35.491999999999997</c:v>
                </c:pt>
                <c:pt idx="272">
                  <c:v>35.31</c:v>
                </c:pt>
                <c:pt idx="273">
                  <c:v>35.341999999999999</c:v>
                </c:pt>
                <c:pt idx="274">
                  <c:v>35.106000000000002</c:v>
                </c:pt>
                <c:pt idx="275">
                  <c:v>34.886000000000003</c:v>
                </c:pt>
                <c:pt idx="276">
                  <c:v>34.761000000000003</c:v>
                </c:pt>
                <c:pt idx="277">
                  <c:v>34.652999999999999</c:v>
                </c:pt>
                <c:pt idx="278">
                  <c:v>34.514000000000003</c:v>
                </c:pt>
                <c:pt idx="279">
                  <c:v>34.308999999999997</c:v>
                </c:pt>
                <c:pt idx="280">
                  <c:v>34.243000000000002</c:v>
                </c:pt>
                <c:pt idx="281">
                  <c:v>33.927</c:v>
                </c:pt>
                <c:pt idx="282">
                  <c:v>33.808</c:v>
                </c:pt>
                <c:pt idx="283">
                  <c:v>33.787999999999997</c:v>
                </c:pt>
                <c:pt idx="284">
                  <c:v>33.624000000000002</c:v>
                </c:pt>
                <c:pt idx="285">
                  <c:v>33.433</c:v>
                </c:pt>
                <c:pt idx="286">
                  <c:v>33.271000000000001</c:v>
                </c:pt>
                <c:pt idx="287">
                  <c:v>33.18</c:v>
                </c:pt>
                <c:pt idx="288">
                  <c:v>33.08</c:v>
                </c:pt>
                <c:pt idx="289">
                  <c:v>32.933999999999997</c:v>
                </c:pt>
                <c:pt idx="290">
                  <c:v>32.78</c:v>
                </c:pt>
                <c:pt idx="291">
                  <c:v>32.686</c:v>
                </c:pt>
                <c:pt idx="292">
                  <c:v>32.555999999999997</c:v>
                </c:pt>
                <c:pt idx="293">
                  <c:v>32.448999999999998</c:v>
                </c:pt>
                <c:pt idx="294">
                  <c:v>32.412999999999997</c:v>
                </c:pt>
                <c:pt idx="295">
                  <c:v>32.265000000000001</c:v>
                </c:pt>
                <c:pt idx="296">
                  <c:v>32.043999999999997</c:v>
                </c:pt>
                <c:pt idx="297">
                  <c:v>31.939</c:v>
                </c:pt>
                <c:pt idx="298">
                  <c:v>31.683</c:v>
                </c:pt>
                <c:pt idx="299">
                  <c:v>31.603999999999999</c:v>
                </c:pt>
                <c:pt idx="300">
                  <c:v>31.44</c:v>
                </c:pt>
                <c:pt idx="301">
                  <c:v>31.350999999999999</c:v>
                </c:pt>
                <c:pt idx="302">
                  <c:v>31.292000000000002</c:v>
                </c:pt>
                <c:pt idx="303">
                  <c:v>31.181999999999999</c:v>
                </c:pt>
                <c:pt idx="304">
                  <c:v>31.081</c:v>
                </c:pt>
                <c:pt idx="305">
                  <c:v>31.068999999999999</c:v>
                </c:pt>
                <c:pt idx="306">
                  <c:v>30.919</c:v>
                </c:pt>
                <c:pt idx="307">
                  <c:v>30.677</c:v>
                </c:pt>
                <c:pt idx="308">
                  <c:v>30.597000000000001</c:v>
                </c:pt>
                <c:pt idx="309">
                  <c:v>30.594000000000001</c:v>
                </c:pt>
                <c:pt idx="310">
                  <c:v>30.448</c:v>
                </c:pt>
                <c:pt idx="311">
                  <c:v>30.277000000000001</c:v>
                </c:pt>
                <c:pt idx="312">
                  <c:v>30.158000000000001</c:v>
                </c:pt>
                <c:pt idx="313">
                  <c:v>30.055</c:v>
                </c:pt>
                <c:pt idx="314">
                  <c:v>30.001000000000001</c:v>
                </c:pt>
                <c:pt idx="315">
                  <c:v>29.844000000000001</c:v>
                </c:pt>
                <c:pt idx="316">
                  <c:v>29.756</c:v>
                </c:pt>
                <c:pt idx="317">
                  <c:v>29.606000000000002</c:v>
                </c:pt>
                <c:pt idx="318">
                  <c:v>29.52</c:v>
                </c:pt>
                <c:pt idx="319">
                  <c:v>29.498999999999999</c:v>
                </c:pt>
                <c:pt idx="320">
                  <c:v>29.285</c:v>
                </c:pt>
                <c:pt idx="321">
                  <c:v>29.125</c:v>
                </c:pt>
                <c:pt idx="322">
                  <c:v>29.052</c:v>
                </c:pt>
                <c:pt idx="323">
                  <c:v>28.992000000000001</c:v>
                </c:pt>
                <c:pt idx="324">
                  <c:v>28.891999999999999</c:v>
                </c:pt>
                <c:pt idx="325">
                  <c:v>28.774999999999999</c:v>
                </c:pt>
                <c:pt idx="326">
                  <c:v>28.716999999999999</c:v>
                </c:pt>
                <c:pt idx="327">
                  <c:v>28.696000000000002</c:v>
                </c:pt>
                <c:pt idx="328">
                  <c:v>28.716999999999999</c:v>
                </c:pt>
                <c:pt idx="329">
                  <c:v>28.437999999999999</c:v>
                </c:pt>
                <c:pt idx="330">
                  <c:v>28.294</c:v>
                </c:pt>
                <c:pt idx="331">
                  <c:v>28.315999999999999</c:v>
                </c:pt>
                <c:pt idx="332">
                  <c:v>28.15</c:v>
                </c:pt>
                <c:pt idx="333">
                  <c:v>28.007999999999999</c:v>
                </c:pt>
                <c:pt idx="334">
                  <c:v>27.914999999999999</c:v>
                </c:pt>
                <c:pt idx="335">
                  <c:v>27.777000000000001</c:v>
                </c:pt>
                <c:pt idx="336">
                  <c:v>27.733000000000001</c:v>
                </c:pt>
                <c:pt idx="337">
                  <c:v>27.617999999999999</c:v>
                </c:pt>
                <c:pt idx="338">
                  <c:v>27.512</c:v>
                </c:pt>
                <c:pt idx="339">
                  <c:v>27.428000000000001</c:v>
                </c:pt>
                <c:pt idx="340">
                  <c:v>27.327000000000002</c:v>
                </c:pt>
                <c:pt idx="341">
                  <c:v>27.29</c:v>
                </c:pt>
                <c:pt idx="342">
                  <c:v>27.143999999999998</c:v>
                </c:pt>
                <c:pt idx="343">
                  <c:v>27.039000000000001</c:v>
                </c:pt>
                <c:pt idx="344">
                  <c:v>27.04</c:v>
                </c:pt>
                <c:pt idx="345">
                  <c:v>27.027999999999999</c:v>
                </c:pt>
                <c:pt idx="346">
                  <c:v>26.850999999999999</c:v>
                </c:pt>
                <c:pt idx="347">
                  <c:v>26.725999999999999</c:v>
                </c:pt>
                <c:pt idx="348">
                  <c:v>26.6</c:v>
                </c:pt>
                <c:pt idx="349">
                  <c:v>26.588999999999999</c:v>
                </c:pt>
                <c:pt idx="350">
                  <c:v>26.530999999999999</c:v>
                </c:pt>
                <c:pt idx="351">
                  <c:v>26.440999999999999</c:v>
                </c:pt>
                <c:pt idx="352">
                  <c:v>26.353000000000002</c:v>
                </c:pt>
                <c:pt idx="353">
                  <c:v>26.177</c:v>
                </c:pt>
                <c:pt idx="354">
                  <c:v>26.100999999999999</c:v>
                </c:pt>
                <c:pt idx="355">
                  <c:v>26.033000000000001</c:v>
                </c:pt>
                <c:pt idx="356">
                  <c:v>25.99</c:v>
                </c:pt>
                <c:pt idx="357">
                  <c:v>25.844999999999999</c:v>
                </c:pt>
                <c:pt idx="358">
                  <c:v>25.795999999999999</c:v>
                </c:pt>
                <c:pt idx="359">
                  <c:v>25.704999999999998</c:v>
                </c:pt>
                <c:pt idx="360">
                  <c:v>25.629000000000001</c:v>
                </c:pt>
                <c:pt idx="361">
                  <c:v>25.600999999999999</c:v>
                </c:pt>
                <c:pt idx="362">
                  <c:v>25.478000000000002</c:v>
                </c:pt>
                <c:pt idx="363">
                  <c:v>25.481999999999999</c:v>
                </c:pt>
                <c:pt idx="364">
                  <c:v>25.390999999999998</c:v>
                </c:pt>
                <c:pt idx="365">
                  <c:v>25.306000000000001</c:v>
                </c:pt>
                <c:pt idx="366">
                  <c:v>25.224</c:v>
                </c:pt>
                <c:pt idx="367">
                  <c:v>25.103999999999999</c:v>
                </c:pt>
                <c:pt idx="368">
                  <c:v>25.053000000000001</c:v>
                </c:pt>
                <c:pt idx="369">
                  <c:v>24.94</c:v>
                </c:pt>
                <c:pt idx="370">
                  <c:v>24.908999999999999</c:v>
                </c:pt>
                <c:pt idx="371">
                  <c:v>24.768999999999998</c:v>
                </c:pt>
                <c:pt idx="372">
                  <c:v>24.684000000000001</c:v>
                </c:pt>
                <c:pt idx="373">
                  <c:v>24.745000000000001</c:v>
                </c:pt>
                <c:pt idx="374">
                  <c:v>24.643999999999998</c:v>
                </c:pt>
                <c:pt idx="375">
                  <c:v>24.495999999999999</c:v>
                </c:pt>
                <c:pt idx="376">
                  <c:v>24.390999999999998</c:v>
                </c:pt>
                <c:pt idx="377">
                  <c:v>24.303999999999998</c:v>
                </c:pt>
                <c:pt idx="378">
                  <c:v>24.241</c:v>
                </c:pt>
                <c:pt idx="379">
                  <c:v>24.204999999999998</c:v>
                </c:pt>
                <c:pt idx="380">
                  <c:v>24.097999999999999</c:v>
                </c:pt>
                <c:pt idx="381">
                  <c:v>23.948</c:v>
                </c:pt>
                <c:pt idx="382">
                  <c:v>23.917999999999999</c:v>
                </c:pt>
                <c:pt idx="383">
                  <c:v>23.800999999999998</c:v>
                </c:pt>
                <c:pt idx="384">
                  <c:v>23.710999999999999</c:v>
                </c:pt>
                <c:pt idx="385">
                  <c:v>23.654</c:v>
                </c:pt>
                <c:pt idx="386">
                  <c:v>23.585000000000001</c:v>
                </c:pt>
                <c:pt idx="387">
                  <c:v>23.495999999999999</c:v>
                </c:pt>
                <c:pt idx="388">
                  <c:v>23.541</c:v>
                </c:pt>
                <c:pt idx="389">
                  <c:v>23.687999999999999</c:v>
                </c:pt>
                <c:pt idx="390">
                  <c:v>24.088000000000001</c:v>
                </c:pt>
                <c:pt idx="391">
                  <c:v>24.734999999999999</c:v>
                </c:pt>
                <c:pt idx="392">
                  <c:v>26.137</c:v>
                </c:pt>
                <c:pt idx="393">
                  <c:v>28.588999999999999</c:v>
                </c:pt>
                <c:pt idx="394">
                  <c:v>32.72</c:v>
                </c:pt>
                <c:pt idx="395">
                  <c:v>39.720999999999997</c:v>
                </c:pt>
                <c:pt idx="396">
                  <c:v>50.680999999999997</c:v>
                </c:pt>
                <c:pt idx="397">
                  <c:v>67.838999999999999</c:v>
                </c:pt>
                <c:pt idx="398">
                  <c:v>91.974000000000004</c:v>
                </c:pt>
                <c:pt idx="399">
                  <c:v>127.45099999999999</c:v>
                </c:pt>
                <c:pt idx="400">
                  <c:v>172.35499999999999</c:v>
                </c:pt>
                <c:pt idx="401">
                  <c:v>233.083</c:v>
                </c:pt>
                <c:pt idx="402">
                  <c:v>304.59500000000003</c:v>
                </c:pt>
                <c:pt idx="403">
                  <c:v>394.46699999999998</c:v>
                </c:pt>
                <c:pt idx="404">
                  <c:v>497.14699999999999</c:v>
                </c:pt>
                <c:pt idx="405">
                  <c:v>616.81700000000001</c:v>
                </c:pt>
                <c:pt idx="406">
                  <c:v>748.53</c:v>
                </c:pt>
                <c:pt idx="407">
                  <c:v>891.09</c:v>
                </c:pt>
                <c:pt idx="408">
                  <c:v>1046.354</c:v>
                </c:pt>
                <c:pt idx="409">
                  <c:v>1200.4649999999999</c:v>
                </c:pt>
                <c:pt idx="410">
                  <c:v>1352.3019999999999</c:v>
                </c:pt>
                <c:pt idx="411">
                  <c:v>1475.02</c:v>
                </c:pt>
                <c:pt idx="412">
                  <c:v>1559.6890000000001</c:v>
                </c:pt>
                <c:pt idx="413">
                  <c:v>1586.4780000000001</c:v>
                </c:pt>
                <c:pt idx="414">
                  <c:v>1554.7059999999999</c:v>
                </c:pt>
                <c:pt idx="415">
                  <c:v>1475.3589999999999</c:v>
                </c:pt>
                <c:pt idx="416">
                  <c:v>1377.4670000000001</c:v>
                </c:pt>
                <c:pt idx="417">
                  <c:v>1273.145</c:v>
                </c:pt>
                <c:pt idx="418">
                  <c:v>1171.4870000000001</c:v>
                </c:pt>
                <c:pt idx="419">
                  <c:v>1073.0350000000001</c:v>
                </c:pt>
                <c:pt idx="420">
                  <c:v>980.73900000000003</c:v>
                </c:pt>
                <c:pt idx="421">
                  <c:v>888.63900000000001</c:v>
                </c:pt>
                <c:pt idx="422">
                  <c:v>804.01</c:v>
                </c:pt>
                <c:pt idx="423">
                  <c:v>724.63599999999997</c:v>
                </c:pt>
                <c:pt idx="424">
                  <c:v>655.06899999999996</c:v>
                </c:pt>
                <c:pt idx="425">
                  <c:v>592.22</c:v>
                </c:pt>
                <c:pt idx="426">
                  <c:v>537.90499999999997</c:v>
                </c:pt>
                <c:pt idx="427">
                  <c:v>488.666</c:v>
                </c:pt>
                <c:pt idx="428">
                  <c:v>445.74700000000001</c:v>
                </c:pt>
                <c:pt idx="429">
                  <c:v>408.166</c:v>
                </c:pt>
                <c:pt idx="430">
                  <c:v>374.24599999999998</c:v>
                </c:pt>
                <c:pt idx="431">
                  <c:v>344.83600000000001</c:v>
                </c:pt>
                <c:pt idx="432">
                  <c:v>317.87200000000001</c:v>
                </c:pt>
                <c:pt idx="433">
                  <c:v>295.05399999999997</c:v>
                </c:pt>
                <c:pt idx="434">
                  <c:v>273.613</c:v>
                </c:pt>
                <c:pt idx="435">
                  <c:v>255.28899999999999</c:v>
                </c:pt>
                <c:pt idx="436">
                  <c:v>238.3</c:v>
                </c:pt>
                <c:pt idx="437">
                  <c:v>223.46100000000001</c:v>
                </c:pt>
                <c:pt idx="438">
                  <c:v>209.511</c:v>
                </c:pt>
                <c:pt idx="439">
                  <c:v>197.26499999999999</c:v>
                </c:pt>
                <c:pt idx="440">
                  <c:v>185.851</c:v>
                </c:pt>
                <c:pt idx="441">
                  <c:v>175.452</c:v>
                </c:pt>
                <c:pt idx="442">
                  <c:v>165.81899999999999</c:v>
                </c:pt>
                <c:pt idx="443">
                  <c:v>156.761</c:v>
                </c:pt>
                <c:pt idx="444">
                  <c:v>148.81700000000001</c:v>
                </c:pt>
                <c:pt idx="445">
                  <c:v>141.065</c:v>
                </c:pt>
                <c:pt idx="446">
                  <c:v>134.02699999999999</c:v>
                </c:pt>
                <c:pt idx="447">
                  <c:v>127.294</c:v>
                </c:pt>
                <c:pt idx="448">
                  <c:v>121.19499999999999</c:v>
                </c:pt>
                <c:pt idx="449">
                  <c:v>115.294</c:v>
                </c:pt>
                <c:pt idx="450">
                  <c:v>109.94</c:v>
                </c:pt>
                <c:pt idx="451">
                  <c:v>104.83499999999999</c:v>
                </c:pt>
                <c:pt idx="452">
                  <c:v>99.819000000000003</c:v>
                </c:pt>
                <c:pt idx="453">
                  <c:v>95.328000000000003</c:v>
                </c:pt>
                <c:pt idx="454">
                  <c:v>91.061999999999998</c:v>
                </c:pt>
                <c:pt idx="455">
                  <c:v>86.936000000000007</c:v>
                </c:pt>
                <c:pt idx="456">
                  <c:v>83.12</c:v>
                </c:pt>
                <c:pt idx="457">
                  <c:v>79.546000000000006</c:v>
                </c:pt>
                <c:pt idx="458">
                  <c:v>76.028999999999996</c:v>
                </c:pt>
                <c:pt idx="459">
                  <c:v>72.844999999999999</c:v>
                </c:pt>
                <c:pt idx="460">
                  <c:v>69.739000000000004</c:v>
                </c:pt>
                <c:pt idx="461">
                  <c:v>66.789000000000001</c:v>
                </c:pt>
                <c:pt idx="462">
                  <c:v>63.957000000000001</c:v>
                </c:pt>
                <c:pt idx="463">
                  <c:v>61.343000000000004</c:v>
                </c:pt>
                <c:pt idx="464">
                  <c:v>58.866999999999997</c:v>
                </c:pt>
                <c:pt idx="465">
                  <c:v>56.445999999999998</c:v>
                </c:pt>
                <c:pt idx="466">
                  <c:v>54.195999999999998</c:v>
                </c:pt>
                <c:pt idx="467">
                  <c:v>51.978999999999999</c:v>
                </c:pt>
                <c:pt idx="468">
                  <c:v>49.844000000000001</c:v>
                </c:pt>
                <c:pt idx="469">
                  <c:v>47.914999999999999</c:v>
                </c:pt>
                <c:pt idx="470">
                  <c:v>45.963999999999999</c:v>
                </c:pt>
                <c:pt idx="471">
                  <c:v>44.012</c:v>
                </c:pt>
                <c:pt idx="472">
                  <c:v>42.408999999999999</c:v>
                </c:pt>
                <c:pt idx="473">
                  <c:v>40.619999999999997</c:v>
                </c:pt>
                <c:pt idx="474">
                  <c:v>38.96</c:v>
                </c:pt>
                <c:pt idx="475">
                  <c:v>37.444000000000003</c:v>
                </c:pt>
                <c:pt idx="476">
                  <c:v>35.963000000000001</c:v>
                </c:pt>
                <c:pt idx="477">
                  <c:v>34.628</c:v>
                </c:pt>
                <c:pt idx="478">
                  <c:v>33.200000000000003</c:v>
                </c:pt>
                <c:pt idx="479">
                  <c:v>31.957000000000001</c:v>
                </c:pt>
                <c:pt idx="480">
                  <c:v>30.748999999999999</c:v>
                </c:pt>
                <c:pt idx="481">
                  <c:v>29.56</c:v>
                </c:pt>
                <c:pt idx="482">
                  <c:v>28.405000000000001</c:v>
                </c:pt>
                <c:pt idx="483">
                  <c:v>27.315000000000001</c:v>
                </c:pt>
                <c:pt idx="484">
                  <c:v>26.187000000000001</c:v>
                </c:pt>
                <c:pt idx="485">
                  <c:v>25.126999999999999</c:v>
                </c:pt>
                <c:pt idx="486">
                  <c:v>24.167999999999999</c:v>
                </c:pt>
                <c:pt idx="487">
                  <c:v>23.289000000000001</c:v>
                </c:pt>
                <c:pt idx="488">
                  <c:v>22.288</c:v>
                </c:pt>
                <c:pt idx="489">
                  <c:v>21.376000000000001</c:v>
                </c:pt>
                <c:pt idx="490">
                  <c:v>20.602</c:v>
                </c:pt>
                <c:pt idx="491">
                  <c:v>19.687000000000001</c:v>
                </c:pt>
                <c:pt idx="492">
                  <c:v>18.962</c:v>
                </c:pt>
                <c:pt idx="493">
                  <c:v>18.062999999999999</c:v>
                </c:pt>
                <c:pt idx="494">
                  <c:v>17.350000000000001</c:v>
                </c:pt>
                <c:pt idx="495">
                  <c:v>16.628</c:v>
                </c:pt>
                <c:pt idx="496">
                  <c:v>15.952999999999999</c:v>
                </c:pt>
                <c:pt idx="497">
                  <c:v>15.282</c:v>
                </c:pt>
                <c:pt idx="498">
                  <c:v>14.581</c:v>
                </c:pt>
                <c:pt idx="499">
                  <c:v>13.901</c:v>
                </c:pt>
                <c:pt idx="500">
                  <c:v>13.406000000000001</c:v>
                </c:pt>
                <c:pt idx="501">
                  <c:v>12.808999999999999</c:v>
                </c:pt>
                <c:pt idx="502">
                  <c:v>12.164</c:v>
                </c:pt>
                <c:pt idx="503">
                  <c:v>11.619</c:v>
                </c:pt>
                <c:pt idx="504">
                  <c:v>11.018000000000001</c:v>
                </c:pt>
                <c:pt idx="505">
                  <c:v>10.449</c:v>
                </c:pt>
                <c:pt idx="506">
                  <c:v>9.9920000000000009</c:v>
                </c:pt>
                <c:pt idx="507">
                  <c:v>9.5589999999999993</c:v>
                </c:pt>
                <c:pt idx="508">
                  <c:v>9.032</c:v>
                </c:pt>
                <c:pt idx="509">
                  <c:v>8.641</c:v>
                </c:pt>
                <c:pt idx="510">
                  <c:v>8.1649999999999991</c:v>
                </c:pt>
                <c:pt idx="511">
                  <c:v>7.6989999999999998</c:v>
                </c:pt>
                <c:pt idx="512">
                  <c:v>7.2930000000000001</c:v>
                </c:pt>
                <c:pt idx="513">
                  <c:v>6.96</c:v>
                </c:pt>
                <c:pt idx="514">
                  <c:v>6.5860000000000003</c:v>
                </c:pt>
                <c:pt idx="515">
                  <c:v>6.1619999999999999</c:v>
                </c:pt>
                <c:pt idx="516">
                  <c:v>5.7910000000000004</c:v>
                </c:pt>
                <c:pt idx="517">
                  <c:v>5.3890000000000002</c:v>
                </c:pt>
                <c:pt idx="518">
                  <c:v>5.0990000000000002</c:v>
                </c:pt>
                <c:pt idx="519">
                  <c:v>4.673</c:v>
                </c:pt>
                <c:pt idx="520">
                  <c:v>4.3410000000000002</c:v>
                </c:pt>
                <c:pt idx="521">
                  <c:v>4.01</c:v>
                </c:pt>
                <c:pt idx="522">
                  <c:v>3.7149999999999999</c:v>
                </c:pt>
                <c:pt idx="523">
                  <c:v>3.4860000000000002</c:v>
                </c:pt>
                <c:pt idx="524">
                  <c:v>3.1589999999999998</c:v>
                </c:pt>
                <c:pt idx="525">
                  <c:v>2.9790000000000001</c:v>
                </c:pt>
                <c:pt idx="526">
                  <c:v>2.56</c:v>
                </c:pt>
                <c:pt idx="527">
                  <c:v>2.31</c:v>
                </c:pt>
                <c:pt idx="528">
                  <c:v>2.0859999999999999</c:v>
                </c:pt>
                <c:pt idx="529">
                  <c:v>1.726</c:v>
                </c:pt>
                <c:pt idx="530">
                  <c:v>1.4850000000000001</c:v>
                </c:pt>
                <c:pt idx="531">
                  <c:v>1.3169999999999999</c:v>
                </c:pt>
                <c:pt idx="532">
                  <c:v>1.0309999999999999</c:v>
                </c:pt>
                <c:pt idx="533">
                  <c:v>0.82299999999999995</c:v>
                </c:pt>
                <c:pt idx="534">
                  <c:v>0.61</c:v>
                </c:pt>
                <c:pt idx="535">
                  <c:v>0.38200000000000001</c:v>
                </c:pt>
                <c:pt idx="536">
                  <c:v>9.5000000000000001E-2</c:v>
                </c:pt>
                <c:pt idx="537">
                  <c:v>-7.2999999999999995E-2</c:v>
                </c:pt>
                <c:pt idx="538">
                  <c:v>-0.27300000000000002</c:v>
                </c:pt>
                <c:pt idx="539">
                  <c:v>-0.54500000000000004</c:v>
                </c:pt>
                <c:pt idx="540">
                  <c:v>-0.73699999999999999</c:v>
                </c:pt>
                <c:pt idx="541">
                  <c:v>-0.96699999999999997</c:v>
                </c:pt>
                <c:pt idx="542">
                  <c:v>-1.1140000000000001</c:v>
                </c:pt>
                <c:pt idx="543">
                  <c:v>-1.248</c:v>
                </c:pt>
                <c:pt idx="544">
                  <c:v>-1.5089999999999999</c:v>
                </c:pt>
                <c:pt idx="545">
                  <c:v>-1.6779999999999999</c:v>
                </c:pt>
                <c:pt idx="546">
                  <c:v>-1.778</c:v>
                </c:pt>
                <c:pt idx="547">
                  <c:v>-1.9279999999999999</c:v>
                </c:pt>
                <c:pt idx="548">
                  <c:v>-2.1539999999999999</c:v>
                </c:pt>
                <c:pt idx="549">
                  <c:v>-2.3180000000000001</c:v>
                </c:pt>
                <c:pt idx="550">
                  <c:v>-2.476</c:v>
                </c:pt>
                <c:pt idx="551">
                  <c:v>-2.5960000000000001</c:v>
                </c:pt>
                <c:pt idx="552">
                  <c:v>-2.8090000000000002</c:v>
                </c:pt>
                <c:pt idx="553">
                  <c:v>-2.907</c:v>
                </c:pt>
                <c:pt idx="554">
                  <c:v>-3.0619999999999998</c:v>
                </c:pt>
                <c:pt idx="555">
                  <c:v>-3.214</c:v>
                </c:pt>
                <c:pt idx="556">
                  <c:v>-3.411</c:v>
                </c:pt>
                <c:pt idx="557">
                  <c:v>-3.5680000000000001</c:v>
                </c:pt>
                <c:pt idx="558">
                  <c:v>-3.7250000000000001</c:v>
                </c:pt>
                <c:pt idx="559">
                  <c:v>-3.7629999999999999</c:v>
                </c:pt>
                <c:pt idx="560">
                  <c:v>-3.8330000000000002</c:v>
                </c:pt>
                <c:pt idx="561">
                  <c:v>-3.9609999999999999</c:v>
                </c:pt>
                <c:pt idx="562">
                  <c:v>-4.0209999999999999</c:v>
                </c:pt>
                <c:pt idx="563">
                  <c:v>-3.9940000000000002</c:v>
                </c:pt>
                <c:pt idx="564">
                  <c:v>-4.2290000000000001</c:v>
                </c:pt>
                <c:pt idx="565">
                  <c:v>-4.3959999999999999</c:v>
                </c:pt>
                <c:pt idx="566">
                  <c:v>-4.4829999999999997</c:v>
                </c:pt>
                <c:pt idx="567">
                  <c:v>-4.54</c:v>
                </c:pt>
                <c:pt idx="568">
                  <c:v>-4.694</c:v>
                </c:pt>
                <c:pt idx="569">
                  <c:v>-4.7450000000000001</c:v>
                </c:pt>
                <c:pt idx="570">
                  <c:v>-4.9000000000000004</c:v>
                </c:pt>
                <c:pt idx="571">
                  <c:v>-5.0460000000000003</c:v>
                </c:pt>
                <c:pt idx="572">
                  <c:v>-5.1210000000000004</c:v>
                </c:pt>
                <c:pt idx="573">
                  <c:v>-5.2030000000000003</c:v>
                </c:pt>
                <c:pt idx="574">
                  <c:v>-5.35</c:v>
                </c:pt>
                <c:pt idx="575">
                  <c:v>-5.3739999999999997</c:v>
                </c:pt>
                <c:pt idx="576">
                  <c:v>-5.5330000000000004</c:v>
                </c:pt>
                <c:pt idx="577">
                  <c:v>-5.609</c:v>
                </c:pt>
                <c:pt idx="578">
                  <c:v>-5.7619999999999996</c:v>
                </c:pt>
                <c:pt idx="579">
                  <c:v>-5.8819999999999997</c:v>
                </c:pt>
                <c:pt idx="580">
                  <c:v>-5.9340000000000002</c:v>
                </c:pt>
                <c:pt idx="581">
                  <c:v>-6.0330000000000004</c:v>
                </c:pt>
                <c:pt idx="582">
                  <c:v>-6.1360000000000001</c:v>
                </c:pt>
                <c:pt idx="583">
                  <c:v>-6.1470000000000002</c:v>
                </c:pt>
                <c:pt idx="584">
                  <c:v>-6.2290000000000001</c:v>
                </c:pt>
                <c:pt idx="585">
                  <c:v>-6.2809999999999997</c:v>
                </c:pt>
                <c:pt idx="586">
                  <c:v>-6.351</c:v>
                </c:pt>
                <c:pt idx="587">
                  <c:v>-6.3780000000000001</c:v>
                </c:pt>
                <c:pt idx="588">
                  <c:v>-6.4569999999999999</c:v>
                </c:pt>
                <c:pt idx="589">
                  <c:v>-6.593</c:v>
                </c:pt>
                <c:pt idx="590">
                  <c:v>-6.6390000000000002</c:v>
                </c:pt>
                <c:pt idx="591">
                  <c:v>-6.7</c:v>
                </c:pt>
                <c:pt idx="592">
                  <c:v>-6.7789999999999999</c:v>
                </c:pt>
                <c:pt idx="593">
                  <c:v>-6.82</c:v>
                </c:pt>
                <c:pt idx="594">
                  <c:v>-7.0069999999999997</c:v>
                </c:pt>
                <c:pt idx="595">
                  <c:v>-7.0060000000000002</c:v>
                </c:pt>
                <c:pt idx="596">
                  <c:v>-7.1020000000000003</c:v>
                </c:pt>
                <c:pt idx="597">
                  <c:v>-7.1769999999999996</c:v>
                </c:pt>
                <c:pt idx="598">
                  <c:v>-7.1749999999999998</c:v>
                </c:pt>
                <c:pt idx="599">
                  <c:v>-7.2009999999999996</c:v>
                </c:pt>
                <c:pt idx="600">
                  <c:v>-7.3239999999999998</c:v>
                </c:pt>
                <c:pt idx="601">
                  <c:v>-7.351</c:v>
                </c:pt>
                <c:pt idx="602">
                  <c:v>-7.3970000000000002</c:v>
                </c:pt>
                <c:pt idx="603">
                  <c:v>-7.4790000000000001</c:v>
                </c:pt>
                <c:pt idx="604">
                  <c:v>-7.5010000000000003</c:v>
                </c:pt>
                <c:pt idx="605">
                  <c:v>-7.524</c:v>
                </c:pt>
                <c:pt idx="606">
                  <c:v>-7.6449999999999996</c:v>
                </c:pt>
                <c:pt idx="607">
                  <c:v>-7.6520000000000001</c:v>
                </c:pt>
                <c:pt idx="608">
                  <c:v>-7.665</c:v>
                </c:pt>
                <c:pt idx="609">
                  <c:v>-7.8</c:v>
                </c:pt>
                <c:pt idx="610">
                  <c:v>-7.8520000000000003</c:v>
                </c:pt>
                <c:pt idx="611">
                  <c:v>-7.8650000000000002</c:v>
                </c:pt>
                <c:pt idx="612">
                  <c:v>-7.8380000000000001</c:v>
                </c:pt>
                <c:pt idx="613">
                  <c:v>-7.8760000000000003</c:v>
                </c:pt>
                <c:pt idx="614">
                  <c:v>-7.9279999999999999</c:v>
                </c:pt>
                <c:pt idx="615">
                  <c:v>-8.0030000000000001</c:v>
                </c:pt>
                <c:pt idx="616">
                  <c:v>-8.0850000000000009</c:v>
                </c:pt>
                <c:pt idx="617">
                  <c:v>-8.0969999999999995</c:v>
                </c:pt>
                <c:pt idx="618">
                  <c:v>-8.1869999999999994</c:v>
                </c:pt>
                <c:pt idx="619">
                  <c:v>-8.15</c:v>
                </c:pt>
                <c:pt idx="620">
                  <c:v>-8.1310000000000002</c:v>
                </c:pt>
                <c:pt idx="621">
                  <c:v>-8.1760000000000002</c:v>
                </c:pt>
                <c:pt idx="622">
                  <c:v>-8.2919999999999998</c:v>
                </c:pt>
                <c:pt idx="623">
                  <c:v>-8.3330000000000002</c:v>
                </c:pt>
                <c:pt idx="624">
                  <c:v>-8.298</c:v>
                </c:pt>
                <c:pt idx="625">
                  <c:v>-8.3260000000000005</c:v>
                </c:pt>
                <c:pt idx="626">
                  <c:v>-8.4570000000000007</c:v>
                </c:pt>
                <c:pt idx="627">
                  <c:v>-8.6029999999999998</c:v>
                </c:pt>
                <c:pt idx="628">
                  <c:v>-8.6720000000000006</c:v>
                </c:pt>
                <c:pt idx="629">
                  <c:v>-8.6329999999999991</c:v>
                </c:pt>
                <c:pt idx="630">
                  <c:v>-8.6050000000000004</c:v>
                </c:pt>
                <c:pt idx="631">
                  <c:v>-8.6329999999999991</c:v>
                </c:pt>
                <c:pt idx="632">
                  <c:v>-8.7070000000000007</c:v>
                </c:pt>
                <c:pt idx="633">
                  <c:v>-8.7739999999999991</c:v>
                </c:pt>
                <c:pt idx="634">
                  <c:v>-8.8369999999999997</c:v>
                </c:pt>
                <c:pt idx="635">
                  <c:v>-8.9169999999999998</c:v>
                </c:pt>
                <c:pt idx="636">
                  <c:v>-8.8770000000000007</c:v>
                </c:pt>
                <c:pt idx="637">
                  <c:v>-8.8810000000000002</c:v>
                </c:pt>
                <c:pt idx="638">
                  <c:v>-8.83</c:v>
                </c:pt>
                <c:pt idx="639">
                  <c:v>-8.9410000000000007</c:v>
                </c:pt>
                <c:pt idx="640">
                  <c:v>-9.0169999999999995</c:v>
                </c:pt>
                <c:pt idx="641">
                  <c:v>-9.0950000000000006</c:v>
                </c:pt>
                <c:pt idx="642">
                  <c:v>-9.0540000000000003</c:v>
                </c:pt>
                <c:pt idx="643">
                  <c:v>-9.09</c:v>
                </c:pt>
                <c:pt idx="644">
                  <c:v>-9.1199999999999992</c:v>
                </c:pt>
                <c:pt idx="645">
                  <c:v>-9.1449999999999996</c:v>
                </c:pt>
                <c:pt idx="646">
                  <c:v>-9.1310000000000002</c:v>
                </c:pt>
                <c:pt idx="647">
                  <c:v>-9.14</c:v>
                </c:pt>
                <c:pt idx="648">
                  <c:v>-9.2560000000000002</c:v>
                </c:pt>
                <c:pt idx="649">
                  <c:v>-9.2370000000000001</c:v>
                </c:pt>
                <c:pt idx="650">
                  <c:v>-9.17</c:v>
                </c:pt>
                <c:pt idx="651">
                  <c:v>-9.3510000000000009</c:v>
                </c:pt>
                <c:pt idx="652">
                  <c:v>-9.2550000000000008</c:v>
                </c:pt>
                <c:pt idx="653">
                  <c:v>-9.35</c:v>
                </c:pt>
                <c:pt idx="654">
                  <c:v>-9.3889999999999993</c:v>
                </c:pt>
                <c:pt idx="655">
                  <c:v>-9.4659999999999993</c:v>
                </c:pt>
                <c:pt idx="656">
                  <c:v>-9.5120000000000005</c:v>
                </c:pt>
                <c:pt idx="657">
                  <c:v>-9.5399999999999991</c:v>
                </c:pt>
                <c:pt idx="658">
                  <c:v>-9.5289999999999999</c:v>
                </c:pt>
                <c:pt idx="659">
                  <c:v>-9.4559999999999995</c:v>
                </c:pt>
                <c:pt idx="660">
                  <c:v>-9.4510000000000005</c:v>
                </c:pt>
                <c:pt idx="661">
                  <c:v>-9.4990000000000006</c:v>
                </c:pt>
                <c:pt idx="662">
                  <c:v>-9.52</c:v>
                </c:pt>
                <c:pt idx="663">
                  <c:v>-9.6050000000000004</c:v>
                </c:pt>
                <c:pt idx="664">
                  <c:v>-9.6850000000000005</c:v>
                </c:pt>
                <c:pt idx="665">
                  <c:v>-9.718</c:v>
                </c:pt>
                <c:pt idx="666">
                  <c:v>-9.7370000000000001</c:v>
                </c:pt>
                <c:pt idx="667">
                  <c:v>-9.7639999999999993</c:v>
                </c:pt>
                <c:pt idx="668">
                  <c:v>-9.7710000000000008</c:v>
                </c:pt>
                <c:pt idx="669">
                  <c:v>-9.7249999999999996</c:v>
                </c:pt>
                <c:pt idx="670">
                  <c:v>-9.7629999999999999</c:v>
                </c:pt>
                <c:pt idx="671">
                  <c:v>-9.7899999999999991</c:v>
                </c:pt>
                <c:pt idx="672">
                  <c:v>-9.8520000000000003</c:v>
                </c:pt>
                <c:pt idx="673">
                  <c:v>-9.8610000000000007</c:v>
                </c:pt>
                <c:pt idx="674">
                  <c:v>-9.798</c:v>
                </c:pt>
                <c:pt idx="675">
                  <c:v>-9.8079999999999998</c:v>
                </c:pt>
                <c:pt idx="676">
                  <c:v>-9.8780000000000001</c:v>
                </c:pt>
                <c:pt idx="677">
                  <c:v>-9.7850000000000001</c:v>
                </c:pt>
                <c:pt idx="678">
                  <c:v>-9.7629999999999999</c:v>
                </c:pt>
                <c:pt idx="679">
                  <c:v>-9.7089999999999996</c:v>
                </c:pt>
                <c:pt idx="680">
                  <c:v>-9.734</c:v>
                </c:pt>
                <c:pt idx="681">
                  <c:v>-9.641</c:v>
                </c:pt>
                <c:pt idx="682">
                  <c:v>-9.609</c:v>
                </c:pt>
                <c:pt idx="683">
                  <c:v>-9.6029999999999998</c:v>
                </c:pt>
                <c:pt idx="684">
                  <c:v>-9.5890000000000004</c:v>
                </c:pt>
                <c:pt idx="685">
                  <c:v>-9.5570000000000004</c:v>
                </c:pt>
                <c:pt idx="686">
                  <c:v>-9.5239999999999991</c:v>
                </c:pt>
                <c:pt idx="687">
                  <c:v>-9.5570000000000004</c:v>
                </c:pt>
                <c:pt idx="688">
                  <c:v>-9.6280000000000001</c:v>
                </c:pt>
                <c:pt idx="689">
                  <c:v>-9.5960000000000001</c:v>
                </c:pt>
                <c:pt idx="690">
                  <c:v>-9.6129999999999995</c:v>
                </c:pt>
                <c:pt idx="691">
                  <c:v>-9.6050000000000004</c:v>
                </c:pt>
                <c:pt idx="692">
                  <c:v>-9.5500000000000007</c:v>
                </c:pt>
                <c:pt idx="693">
                  <c:v>-9.4009999999999998</c:v>
                </c:pt>
                <c:pt idx="694">
                  <c:v>-9.3699999999999992</c:v>
                </c:pt>
                <c:pt idx="695">
                  <c:v>-9.3889999999999993</c:v>
                </c:pt>
                <c:pt idx="696">
                  <c:v>-9.2530000000000001</c:v>
                </c:pt>
                <c:pt idx="697">
                  <c:v>-9.0860000000000003</c:v>
                </c:pt>
                <c:pt idx="698">
                  <c:v>-8.8940000000000001</c:v>
                </c:pt>
                <c:pt idx="699">
                  <c:v>-8.6709999999999994</c:v>
                </c:pt>
                <c:pt idx="700">
                  <c:v>-8.27</c:v>
                </c:pt>
                <c:pt idx="701">
                  <c:v>-7.915</c:v>
                </c:pt>
                <c:pt idx="702">
                  <c:v>-7.4790000000000001</c:v>
                </c:pt>
                <c:pt idx="703">
                  <c:v>-7.0519999999999996</c:v>
                </c:pt>
                <c:pt idx="704">
                  <c:v>-6.4560000000000004</c:v>
                </c:pt>
                <c:pt idx="705">
                  <c:v>-5.7140000000000004</c:v>
                </c:pt>
                <c:pt idx="706">
                  <c:v>-5.093</c:v>
                </c:pt>
                <c:pt idx="707">
                  <c:v>-4.1680000000000001</c:v>
                </c:pt>
                <c:pt idx="708">
                  <c:v>-3.1989999999999998</c:v>
                </c:pt>
                <c:pt idx="709">
                  <c:v>-2.1840000000000002</c:v>
                </c:pt>
                <c:pt idx="710">
                  <c:v>-0.92100000000000004</c:v>
                </c:pt>
                <c:pt idx="711">
                  <c:v>0.42</c:v>
                </c:pt>
                <c:pt idx="712">
                  <c:v>1.8340000000000001</c:v>
                </c:pt>
                <c:pt idx="713">
                  <c:v>3.286</c:v>
                </c:pt>
                <c:pt idx="714">
                  <c:v>4.9089999999999998</c:v>
                </c:pt>
                <c:pt idx="715">
                  <c:v>6.641</c:v>
                </c:pt>
                <c:pt idx="716">
                  <c:v>8.4659999999999993</c:v>
                </c:pt>
                <c:pt idx="717">
                  <c:v>10.287000000000001</c:v>
                </c:pt>
                <c:pt idx="718">
                  <c:v>12.236000000000001</c:v>
                </c:pt>
                <c:pt idx="719">
                  <c:v>14.273</c:v>
                </c:pt>
                <c:pt idx="720">
                  <c:v>16.260000000000002</c:v>
                </c:pt>
                <c:pt idx="721">
                  <c:v>18.225000000000001</c:v>
                </c:pt>
                <c:pt idx="722">
                  <c:v>20.167999999999999</c:v>
                </c:pt>
                <c:pt idx="723">
                  <c:v>22.111999999999998</c:v>
                </c:pt>
                <c:pt idx="724">
                  <c:v>24.056999999999999</c:v>
                </c:pt>
                <c:pt idx="725">
                  <c:v>25.84</c:v>
                </c:pt>
                <c:pt idx="726">
                  <c:v>27.576000000000001</c:v>
                </c:pt>
                <c:pt idx="727">
                  <c:v>29.152000000000001</c:v>
                </c:pt>
                <c:pt idx="728">
                  <c:v>30.657</c:v>
                </c:pt>
                <c:pt idx="729">
                  <c:v>32.085000000000001</c:v>
                </c:pt>
                <c:pt idx="730">
                  <c:v>33.262999999999998</c:v>
                </c:pt>
                <c:pt idx="731">
                  <c:v>34.256999999999998</c:v>
                </c:pt>
                <c:pt idx="732">
                  <c:v>35.152000000000001</c:v>
                </c:pt>
                <c:pt idx="733">
                  <c:v>35.844999999999999</c:v>
                </c:pt>
                <c:pt idx="734">
                  <c:v>36.372</c:v>
                </c:pt>
                <c:pt idx="735">
                  <c:v>36.707000000000001</c:v>
                </c:pt>
                <c:pt idx="736">
                  <c:v>36.917999999999999</c:v>
                </c:pt>
                <c:pt idx="737">
                  <c:v>36.93</c:v>
                </c:pt>
                <c:pt idx="738">
                  <c:v>36.808999999999997</c:v>
                </c:pt>
                <c:pt idx="739">
                  <c:v>36.412999999999997</c:v>
                </c:pt>
                <c:pt idx="740">
                  <c:v>35.902999999999999</c:v>
                </c:pt>
                <c:pt idx="741">
                  <c:v>35.277000000000001</c:v>
                </c:pt>
                <c:pt idx="742">
                  <c:v>34.569000000000003</c:v>
                </c:pt>
                <c:pt idx="743">
                  <c:v>33.579000000000001</c:v>
                </c:pt>
                <c:pt idx="744">
                  <c:v>32.338999999999999</c:v>
                </c:pt>
                <c:pt idx="745">
                  <c:v>31.22</c:v>
                </c:pt>
                <c:pt idx="746">
                  <c:v>29.93</c:v>
                </c:pt>
                <c:pt idx="747">
                  <c:v>28.417000000000002</c:v>
                </c:pt>
                <c:pt idx="748">
                  <c:v>27.013000000000002</c:v>
                </c:pt>
                <c:pt idx="749">
                  <c:v>25.599</c:v>
                </c:pt>
                <c:pt idx="750">
                  <c:v>24.13</c:v>
                </c:pt>
                <c:pt idx="751">
                  <c:v>22.539000000000001</c:v>
                </c:pt>
                <c:pt idx="752">
                  <c:v>20.994</c:v>
                </c:pt>
                <c:pt idx="753">
                  <c:v>19.338000000000001</c:v>
                </c:pt>
                <c:pt idx="754">
                  <c:v>17.786999999999999</c:v>
                </c:pt>
                <c:pt idx="755">
                  <c:v>16.238</c:v>
                </c:pt>
                <c:pt idx="756">
                  <c:v>14.683999999999999</c:v>
                </c:pt>
                <c:pt idx="757">
                  <c:v>13.175000000000001</c:v>
                </c:pt>
                <c:pt idx="758">
                  <c:v>11.676</c:v>
                </c:pt>
                <c:pt idx="759">
                  <c:v>10.375999999999999</c:v>
                </c:pt>
                <c:pt idx="760">
                  <c:v>9.07</c:v>
                </c:pt>
                <c:pt idx="761">
                  <c:v>7.8410000000000002</c:v>
                </c:pt>
                <c:pt idx="762">
                  <c:v>6.6829999999999998</c:v>
                </c:pt>
                <c:pt idx="763">
                  <c:v>5.5720000000000001</c:v>
                </c:pt>
                <c:pt idx="764">
                  <c:v>4.3819999999999997</c:v>
                </c:pt>
                <c:pt idx="765">
                  <c:v>3.4249999999999998</c:v>
                </c:pt>
                <c:pt idx="766">
                  <c:v>2.3290000000000002</c:v>
                </c:pt>
                <c:pt idx="767">
                  <c:v>1.57</c:v>
                </c:pt>
                <c:pt idx="768">
                  <c:v>0.70599999999999996</c:v>
                </c:pt>
                <c:pt idx="769">
                  <c:v>-0.129</c:v>
                </c:pt>
                <c:pt idx="770">
                  <c:v>-0.96</c:v>
                </c:pt>
                <c:pt idx="771">
                  <c:v>-1.6379999999999999</c:v>
                </c:pt>
                <c:pt idx="772">
                  <c:v>-2.3140000000000001</c:v>
                </c:pt>
                <c:pt idx="773">
                  <c:v>-3.02</c:v>
                </c:pt>
                <c:pt idx="774">
                  <c:v>-3.52</c:v>
                </c:pt>
                <c:pt idx="775">
                  <c:v>-4.056</c:v>
                </c:pt>
                <c:pt idx="776">
                  <c:v>-4.5670000000000002</c:v>
                </c:pt>
                <c:pt idx="777">
                  <c:v>-4.97</c:v>
                </c:pt>
                <c:pt idx="778">
                  <c:v>-5.3730000000000002</c:v>
                </c:pt>
                <c:pt idx="779">
                  <c:v>-5.9169999999999998</c:v>
                </c:pt>
                <c:pt idx="780">
                  <c:v>-6.234</c:v>
                </c:pt>
                <c:pt idx="781">
                  <c:v>-6.5279999999999996</c:v>
                </c:pt>
                <c:pt idx="782">
                  <c:v>-6.8810000000000002</c:v>
                </c:pt>
                <c:pt idx="783">
                  <c:v>-7.17</c:v>
                </c:pt>
                <c:pt idx="784">
                  <c:v>-7.4720000000000004</c:v>
                </c:pt>
                <c:pt idx="785">
                  <c:v>-7.7190000000000003</c:v>
                </c:pt>
                <c:pt idx="786">
                  <c:v>-7.9320000000000004</c:v>
                </c:pt>
                <c:pt idx="787">
                  <c:v>-8.1379999999999999</c:v>
                </c:pt>
                <c:pt idx="788">
                  <c:v>-8.3780000000000001</c:v>
                </c:pt>
                <c:pt idx="789">
                  <c:v>-8.5660000000000007</c:v>
                </c:pt>
                <c:pt idx="790">
                  <c:v>-8.8109999999999999</c:v>
                </c:pt>
                <c:pt idx="791">
                  <c:v>-8.9209999999999994</c:v>
                </c:pt>
                <c:pt idx="792">
                  <c:v>-8.9670000000000005</c:v>
                </c:pt>
                <c:pt idx="793">
                  <c:v>-9.1880000000000006</c:v>
                </c:pt>
                <c:pt idx="794">
                  <c:v>-9.452</c:v>
                </c:pt>
                <c:pt idx="795">
                  <c:v>-9.5489999999999995</c:v>
                </c:pt>
                <c:pt idx="796">
                  <c:v>-9.6999999999999993</c:v>
                </c:pt>
                <c:pt idx="797">
                  <c:v>-9.7989999999999995</c:v>
                </c:pt>
                <c:pt idx="798">
                  <c:v>-9.9239999999999995</c:v>
                </c:pt>
                <c:pt idx="799">
                  <c:v>-10.076000000000001</c:v>
                </c:pt>
                <c:pt idx="800">
                  <c:v>-10.077999999999999</c:v>
                </c:pt>
                <c:pt idx="801">
                  <c:v>-10.170999999999999</c:v>
                </c:pt>
                <c:pt idx="802">
                  <c:v>-10.125</c:v>
                </c:pt>
                <c:pt idx="803">
                  <c:v>-10.324</c:v>
                </c:pt>
                <c:pt idx="804">
                  <c:v>-10.317</c:v>
                </c:pt>
                <c:pt idx="805">
                  <c:v>-10.42</c:v>
                </c:pt>
                <c:pt idx="806">
                  <c:v>-10.519</c:v>
                </c:pt>
                <c:pt idx="807">
                  <c:v>-10.534000000000001</c:v>
                </c:pt>
                <c:pt idx="808">
                  <c:v>-10.62</c:v>
                </c:pt>
                <c:pt idx="809">
                  <c:v>-10.625</c:v>
                </c:pt>
                <c:pt idx="810">
                  <c:v>-10.693</c:v>
                </c:pt>
                <c:pt idx="811">
                  <c:v>-10.734999999999999</c:v>
                </c:pt>
                <c:pt idx="812">
                  <c:v>-10.765000000000001</c:v>
                </c:pt>
                <c:pt idx="813">
                  <c:v>-10.798</c:v>
                </c:pt>
                <c:pt idx="814">
                  <c:v>-10.739000000000001</c:v>
                </c:pt>
                <c:pt idx="815">
                  <c:v>-10.759</c:v>
                </c:pt>
                <c:pt idx="816">
                  <c:v>-10.829000000000001</c:v>
                </c:pt>
                <c:pt idx="817">
                  <c:v>-10.863</c:v>
                </c:pt>
                <c:pt idx="818">
                  <c:v>-10.914</c:v>
                </c:pt>
                <c:pt idx="819">
                  <c:v>-11.003</c:v>
                </c:pt>
                <c:pt idx="820">
                  <c:v>-10.964</c:v>
                </c:pt>
                <c:pt idx="821">
                  <c:v>-10.999000000000001</c:v>
                </c:pt>
                <c:pt idx="822">
                  <c:v>-11.055999999999999</c:v>
                </c:pt>
                <c:pt idx="823">
                  <c:v>-11.071999999999999</c:v>
                </c:pt>
                <c:pt idx="824">
                  <c:v>-11.135999999999999</c:v>
                </c:pt>
                <c:pt idx="825">
                  <c:v>-11.159000000000001</c:v>
                </c:pt>
                <c:pt idx="826">
                  <c:v>-11.157999999999999</c:v>
                </c:pt>
                <c:pt idx="827">
                  <c:v>-11.186</c:v>
                </c:pt>
                <c:pt idx="828">
                  <c:v>-11.173</c:v>
                </c:pt>
                <c:pt idx="829">
                  <c:v>-11.186999999999999</c:v>
                </c:pt>
                <c:pt idx="830">
                  <c:v>-11.085000000000001</c:v>
                </c:pt>
                <c:pt idx="831">
                  <c:v>-11.153</c:v>
                </c:pt>
                <c:pt idx="832">
                  <c:v>-11.204000000000001</c:v>
                </c:pt>
                <c:pt idx="833">
                  <c:v>-11.112</c:v>
                </c:pt>
                <c:pt idx="834">
                  <c:v>-11.234</c:v>
                </c:pt>
                <c:pt idx="835">
                  <c:v>-11.250999999999999</c:v>
                </c:pt>
                <c:pt idx="836">
                  <c:v>-11.243</c:v>
                </c:pt>
                <c:pt idx="837">
                  <c:v>-11.323</c:v>
                </c:pt>
                <c:pt idx="838">
                  <c:v>-11.356999999999999</c:v>
                </c:pt>
                <c:pt idx="839">
                  <c:v>-11.324</c:v>
                </c:pt>
                <c:pt idx="840">
                  <c:v>-11.382</c:v>
                </c:pt>
                <c:pt idx="841">
                  <c:v>-11.438000000000001</c:v>
                </c:pt>
                <c:pt idx="842">
                  <c:v>-11.403</c:v>
                </c:pt>
                <c:pt idx="843">
                  <c:v>-11.384</c:v>
                </c:pt>
                <c:pt idx="844">
                  <c:v>-11.391</c:v>
                </c:pt>
                <c:pt idx="845">
                  <c:v>-11.458</c:v>
                </c:pt>
                <c:pt idx="846">
                  <c:v>-11.468</c:v>
                </c:pt>
                <c:pt idx="847">
                  <c:v>-11.497999999999999</c:v>
                </c:pt>
                <c:pt idx="848">
                  <c:v>-11.504</c:v>
                </c:pt>
                <c:pt idx="849">
                  <c:v>-11.561</c:v>
                </c:pt>
                <c:pt idx="850">
                  <c:v>-11.55</c:v>
                </c:pt>
                <c:pt idx="851">
                  <c:v>-11.491</c:v>
                </c:pt>
                <c:pt idx="852">
                  <c:v>-11.584</c:v>
                </c:pt>
                <c:pt idx="853">
                  <c:v>-11.551</c:v>
                </c:pt>
                <c:pt idx="854">
                  <c:v>-11.59</c:v>
                </c:pt>
                <c:pt idx="855">
                  <c:v>-11.535</c:v>
                </c:pt>
                <c:pt idx="856">
                  <c:v>-11.557</c:v>
                </c:pt>
                <c:pt idx="857">
                  <c:v>-11.631</c:v>
                </c:pt>
                <c:pt idx="858">
                  <c:v>-11.611000000000001</c:v>
                </c:pt>
                <c:pt idx="859">
                  <c:v>-11.603999999999999</c:v>
                </c:pt>
                <c:pt idx="860">
                  <c:v>-11.68</c:v>
                </c:pt>
                <c:pt idx="861">
                  <c:v>-11.75</c:v>
                </c:pt>
                <c:pt idx="862">
                  <c:v>-11.670999999999999</c:v>
                </c:pt>
                <c:pt idx="863">
                  <c:v>-11.756</c:v>
                </c:pt>
                <c:pt idx="864">
                  <c:v>-11.815</c:v>
                </c:pt>
                <c:pt idx="865">
                  <c:v>-11.773</c:v>
                </c:pt>
                <c:pt idx="866">
                  <c:v>-11.635</c:v>
                </c:pt>
                <c:pt idx="867">
                  <c:v>-11.654999999999999</c:v>
                </c:pt>
                <c:pt idx="868">
                  <c:v>-11.613</c:v>
                </c:pt>
                <c:pt idx="869">
                  <c:v>-11.865</c:v>
                </c:pt>
                <c:pt idx="870">
                  <c:v>-11.832000000000001</c:v>
                </c:pt>
                <c:pt idx="871">
                  <c:v>-11.851000000000001</c:v>
                </c:pt>
                <c:pt idx="872">
                  <c:v>-11.837999999999999</c:v>
                </c:pt>
                <c:pt idx="873">
                  <c:v>-11.909000000000001</c:v>
                </c:pt>
                <c:pt idx="874">
                  <c:v>-11.852</c:v>
                </c:pt>
                <c:pt idx="875">
                  <c:v>-11.923</c:v>
                </c:pt>
                <c:pt idx="876">
                  <c:v>-12.055</c:v>
                </c:pt>
                <c:pt idx="877">
                  <c:v>-12.013</c:v>
                </c:pt>
                <c:pt idx="878">
                  <c:v>-11.943</c:v>
                </c:pt>
                <c:pt idx="879">
                  <c:v>-12.099</c:v>
                </c:pt>
                <c:pt idx="880">
                  <c:v>-12.114000000000001</c:v>
                </c:pt>
                <c:pt idx="881">
                  <c:v>-12.09</c:v>
                </c:pt>
                <c:pt idx="882">
                  <c:v>-12.038</c:v>
                </c:pt>
                <c:pt idx="883">
                  <c:v>-11.997</c:v>
                </c:pt>
                <c:pt idx="884">
                  <c:v>-12.132</c:v>
                </c:pt>
                <c:pt idx="885">
                  <c:v>-12.192</c:v>
                </c:pt>
                <c:pt idx="886">
                  <c:v>-12.259</c:v>
                </c:pt>
                <c:pt idx="887">
                  <c:v>-12.108000000000001</c:v>
                </c:pt>
                <c:pt idx="888">
                  <c:v>-12.25</c:v>
                </c:pt>
                <c:pt idx="889">
                  <c:v>-12.294</c:v>
                </c:pt>
                <c:pt idx="890">
                  <c:v>-12.252000000000001</c:v>
                </c:pt>
                <c:pt idx="891">
                  <c:v>-12.247</c:v>
                </c:pt>
                <c:pt idx="892">
                  <c:v>-12.268000000000001</c:v>
                </c:pt>
                <c:pt idx="893">
                  <c:v>-12.436999999999999</c:v>
                </c:pt>
                <c:pt idx="894">
                  <c:v>-12.385</c:v>
                </c:pt>
                <c:pt idx="895">
                  <c:v>-12.497999999999999</c:v>
                </c:pt>
                <c:pt idx="896">
                  <c:v>-12.446</c:v>
                </c:pt>
                <c:pt idx="897">
                  <c:v>-12.557</c:v>
                </c:pt>
                <c:pt idx="898">
                  <c:v>-12.55</c:v>
                </c:pt>
                <c:pt idx="899">
                  <c:v>-12.557</c:v>
                </c:pt>
                <c:pt idx="900">
                  <c:v>-12.499000000000001</c:v>
                </c:pt>
                <c:pt idx="901">
                  <c:v>-12.577999999999999</c:v>
                </c:pt>
                <c:pt idx="902">
                  <c:v>-12.634</c:v>
                </c:pt>
                <c:pt idx="903">
                  <c:v>-12.615</c:v>
                </c:pt>
                <c:pt idx="904">
                  <c:v>-12.696</c:v>
                </c:pt>
                <c:pt idx="905">
                  <c:v>-12.744999999999999</c:v>
                </c:pt>
                <c:pt idx="906">
                  <c:v>-12.79</c:v>
                </c:pt>
                <c:pt idx="907">
                  <c:v>-12.805999999999999</c:v>
                </c:pt>
                <c:pt idx="908">
                  <c:v>-12.715999999999999</c:v>
                </c:pt>
                <c:pt idx="909">
                  <c:v>-12.632</c:v>
                </c:pt>
                <c:pt idx="910">
                  <c:v>-12.723000000000001</c:v>
                </c:pt>
                <c:pt idx="911">
                  <c:v>-12.814</c:v>
                </c:pt>
                <c:pt idx="912">
                  <c:v>-12.818</c:v>
                </c:pt>
                <c:pt idx="913">
                  <c:v>-12.954000000000001</c:v>
                </c:pt>
                <c:pt idx="914">
                  <c:v>-12.991</c:v>
                </c:pt>
                <c:pt idx="915">
                  <c:v>-12.938000000000001</c:v>
                </c:pt>
                <c:pt idx="916">
                  <c:v>-13.026</c:v>
                </c:pt>
                <c:pt idx="917">
                  <c:v>-13.064</c:v>
                </c:pt>
                <c:pt idx="918">
                  <c:v>-13.074</c:v>
                </c:pt>
                <c:pt idx="919">
                  <c:v>-13.073</c:v>
                </c:pt>
                <c:pt idx="920">
                  <c:v>-13.086</c:v>
                </c:pt>
                <c:pt idx="921">
                  <c:v>-13.186999999999999</c:v>
                </c:pt>
                <c:pt idx="922">
                  <c:v>-13.227</c:v>
                </c:pt>
                <c:pt idx="923">
                  <c:v>-13.335000000000001</c:v>
                </c:pt>
                <c:pt idx="924">
                  <c:v>-13.275</c:v>
                </c:pt>
                <c:pt idx="925">
                  <c:v>-13.289</c:v>
                </c:pt>
                <c:pt idx="926">
                  <c:v>-13.436999999999999</c:v>
                </c:pt>
                <c:pt idx="927">
                  <c:v>-13.371</c:v>
                </c:pt>
                <c:pt idx="928">
                  <c:v>-13.35</c:v>
                </c:pt>
                <c:pt idx="929">
                  <c:v>-13.385999999999999</c:v>
                </c:pt>
                <c:pt idx="930">
                  <c:v>-13.509</c:v>
                </c:pt>
                <c:pt idx="931">
                  <c:v>-13.537000000000001</c:v>
                </c:pt>
                <c:pt idx="932">
                  <c:v>-13.528</c:v>
                </c:pt>
                <c:pt idx="933">
                  <c:v>-13.51</c:v>
                </c:pt>
                <c:pt idx="934">
                  <c:v>-13.558</c:v>
                </c:pt>
                <c:pt idx="935">
                  <c:v>-13.497999999999999</c:v>
                </c:pt>
                <c:pt idx="936">
                  <c:v>-13.561999999999999</c:v>
                </c:pt>
                <c:pt idx="937">
                  <c:v>-13.619</c:v>
                </c:pt>
                <c:pt idx="938">
                  <c:v>-13.625</c:v>
                </c:pt>
                <c:pt idx="939">
                  <c:v>-13.666</c:v>
                </c:pt>
                <c:pt idx="940">
                  <c:v>-13.683</c:v>
                </c:pt>
                <c:pt idx="941">
                  <c:v>-13.788</c:v>
                </c:pt>
                <c:pt idx="942">
                  <c:v>-13.833</c:v>
                </c:pt>
                <c:pt idx="943">
                  <c:v>-13.778</c:v>
                </c:pt>
                <c:pt idx="944">
                  <c:v>-13.916</c:v>
                </c:pt>
                <c:pt idx="945">
                  <c:v>-13.944000000000001</c:v>
                </c:pt>
                <c:pt idx="946">
                  <c:v>-13.978</c:v>
                </c:pt>
                <c:pt idx="947">
                  <c:v>-14.035</c:v>
                </c:pt>
                <c:pt idx="948">
                  <c:v>-14.037000000000001</c:v>
                </c:pt>
                <c:pt idx="949">
                  <c:v>-14.005000000000001</c:v>
                </c:pt>
                <c:pt idx="950">
                  <c:v>-14.16</c:v>
                </c:pt>
                <c:pt idx="951">
                  <c:v>-14.127000000000001</c:v>
                </c:pt>
                <c:pt idx="952">
                  <c:v>-14.117000000000001</c:v>
                </c:pt>
                <c:pt idx="953">
                  <c:v>-14.206</c:v>
                </c:pt>
                <c:pt idx="954">
                  <c:v>-14.362</c:v>
                </c:pt>
                <c:pt idx="955">
                  <c:v>-14.207000000000001</c:v>
                </c:pt>
                <c:pt idx="956">
                  <c:v>-14.35</c:v>
                </c:pt>
                <c:pt idx="957">
                  <c:v>-14.365</c:v>
                </c:pt>
                <c:pt idx="958">
                  <c:v>-14.387</c:v>
                </c:pt>
                <c:pt idx="959">
                  <c:v>-14.457000000000001</c:v>
                </c:pt>
                <c:pt idx="960">
                  <c:v>-14.541</c:v>
                </c:pt>
                <c:pt idx="961">
                  <c:v>-14.548999999999999</c:v>
                </c:pt>
                <c:pt idx="962">
                  <c:v>-14.505000000000001</c:v>
                </c:pt>
                <c:pt idx="963">
                  <c:v>-14.516</c:v>
                </c:pt>
                <c:pt idx="964">
                  <c:v>-14.638999999999999</c:v>
                </c:pt>
                <c:pt idx="965">
                  <c:v>-14.663</c:v>
                </c:pt>
                <c:pt idx="966">
                  <c:v>-14.704000000000001</c:v>
                </c:pt>
                <c:pt idx="967">
                  <c:v>-14.734999999999999</c:v>
                </c:pt>
                <c:pt idx="968">
                  <c:v>-14.750999999999999</c:v>
                </c:pt>
                <c:pt idx="969">
                  <c:v>-14.754</c:v>
                </c:pt>
                <c:pt idx="970">
                  <c:v>-14.823</c:v>
                </c:pt>
                <c:pt idx="971">
                  <c:v>-14.871</c:v>
                </c:pt>
                <c:pt idx="972">
                  <c:v>-14.907</c:v>
                </c:pt>
                <c:pt idx="973">
                  <c:v>-14.895</c:v>
                </c:pt>
                <c:pt idx="974">
                  <c:v>-14.896000000000001</c:v>
                </c:pt>
                <c:pt idx="975">
                  <c:v>-14.942</c:v>
                </c:pt>
                <c:pt idx="976">
                  <c:v>-15.04</c:v>
                </c:pt>
                <c:pt idx="977">
                  <c:v>-15.013</c:v>
                </c:pt>
                <c:pt idx="978">
                  <c:v>-14.991</c:v>
                </c:pt>
                <c:pt idx="979">
                  <c:v>-15.112</c:v>
                </c:pt>
                <c:pt idx="980">
                  <c:v>-15.192</c:v>
                </c:pt>
                <c:pt idx="981">
                  <c:v>-15.176</c:v>
                </c:pt>
                <c:pt idx="982">
                  <c:v>-15.166</c:v>
                </c:pt>
                <c:pt idx="983">
                  <c:v>-15.095000000000001</c:v>
                </c:pt>
                <c:pt idx="984">
                  <c:v>-15.246</c:v>
                </c:pt>
                <c:pt idx="985">
                  <c:v>-15.257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7579336"/>
        <c:axId val="287580744"/>
      </c:scatterChart>
      <c:scatterChart>
        <c:scatterStyle val="smoothMarker"/>
        <c:varyColors val="0"/>
        <c:ser>
          <c:idx val="8"/>
          <c:order val="2"/>
          <c:tx>
            <c:v>pH (PAZ01)</c:v>
          </c:tx>
          <c:spPr>
            <a:ln w="19050">
              <a:solidFill>
                <a:schemeClr val="tx1"/>
              </a:solidFill>
              <a:prstDash val="dash"/>
            </a:ln>
          </c:spPr>
          <c:marker>
            <c:symbol val="none"/>
          </c:marker>
          <c:xVal>
            <c:numRef>
              <c:f>Sheet3!$AE$3:$AE$723</c:f>
              <c:numCache>
                <c:formatCode>General</c:formatCode>
                <c:ptCount val="721"/>
                <c:pt idx="0">
                  <c:v>0</c:v>
                </c:pt>
                <c:pt idx="1">
                  <c:v>2.491456834532374E-2</c:v>
                </c:pt>
                <c:pt idx="2">
                  <c:v>4.982913669064748E-2</c:v>
                </c:pt>
                <c:pt idx="3">
                  <c:v>7.474370503597122E-2</c:v>
                </c:pt>
                <c:pt idx="4">
                  <c:v>9.9658273381294959E-2</c:v>
                </c:pt>
                <c:pt idx="5">
                  <c:v>0.1245728417266187</c:v>
                </c:pt>
                <c:pt idx="6">
                  <c:v>0.14948741007194244</c:v>
                </c:pt>
                <c:pt idx="7">
                  <c:v>0.17440197841726618</c:v>
                </c:pt>
                <c:pt idx="8">
                  <c:v>0.19931654676258992</c:v>
                </c:pt>
                <c:pt idx="9">
                  <c:v>0.22423111510791366</c:v>
                </c:pt>
                <c:pt idx="10">
                  <c:v>0.2491456834532374</c:v>
                </c:pt>
                <c:pt idx="11">
                  <c:v>0.27406025179856114</c:v>
                </c:pt>
                <c:pt idx="12">
                  <c:v>0.29897482014388488</c:v>
                </c:pt>
                <c:pt idx="13">
                  <c:v>0.32388938848920862</c:v>
                </c:pt>
                <c:pt idx="14">
                  <c:v>0.34880395683453236</c:v>
                </c:pt>
                <c:pt idx="15">
                  <c:v>0.3737185251798561</c:v>
                </c:pt>
                <c:pt idx="16">
                  <c:v>0.39863309352517984</c:v>
                </c:pt>
                <c:pt idx="17">
                  <c:v>0.42354766187050358</c:v>
                </c:pt>
                <c:pt idx="18">
                  <c:v>0.44846223021582732</c:v>
                </c:pt>
                <c:pt idx="19">
                  <c:v>0.47337679856115106</c:v>
                </c:pt>
                <c:pt idx="20">
                  <c:v>0.4982913669064748</c:v>
                </c:pt>
                <c:pt idx="21">
                  <c:v>0.52320593525179859</c:v>
                </c:pt>
                <c:pt idx="22">
                  <c:v>0.54812050359712228</c:v>
                </c:pt>
                <c:pt idx="23">
                  <c:v>0.57303507194244607</c:v>
                </c:pt>
                <c:pt idx="24">
                  <c:v>0.59794964028776976</c:v>
                </c:pt>
                <c:pt idx="25">
                  <c:v>0.62286420863309355</c:v>
                </c:pt>
                <c:pt idx="26">
                  <c:v>0.64777877697841724</c:v>
                </c:pt>
                <c:pt idx="27">
                  <c:v>0.67269334532374103</c:v>
                </c:pt>
                <c:pt idx="28">
                  <c:v>0.69760791366906472</c:v>
                </c:pt>
                <c:pt idx="29">
                  <c:v>0.72252248201438851</c:v>
                </c:pt>
                <c:pt idx="30">
                  <c:v>0.7474370503597122</c:v>
                </c:pt>
                <c:pt idx="31">
                  <c:v>0.77235161870503599</c:v>
                </c:pt>
                <c:pt idx="32">
                  <c:v>0.79726618705035968</c:v>
                </c:pt>
                <c:pt idx="33">
                  <c:v>0.82218075539568347</c:v>
                </c:pt>
                <c:pt idx="34">
                  <c:v>0.84709532374100716</c:v>
                </c:pt>
                <c:pt idx="35">
                  <c:v>0.87200989208633095</c:v>
                </c:pt>
                <c:pt idx="36">
                  <c:v>0.89692446043165464</c:v>
                </c:pt>
                <c:pt idx="37">
                  <c:v>0.92183902877697843</c:v>
                </c:pt>
                <c:pt idx="38">
                  <c:v>0.94675359712230212</c:v>
                </c:pt>
                <c:pt idx="39">
                  <c:v>0.97166816546762591</c:v>
                </c:pt>
                <c:pt idx="40">
                  <c:v>0.99658273381294959</c:v>
                </c:pt>
                <c:pt idx="41">
                  <c:v>1.0214973021582734</c:v>
                </c:pt>
                <c:pt idx="42">
                  <c:v>1.0464118705035972</c:v>
                </c:pt>
                <c:pt idx="43">
                  <c:v>1.0713264388489208</c:v>
                </c:pt>
                <c:pt idx="44">
                  <c:v>1.0962410071942446</c:v>
                </c:pt>
                <c:pt idx="45">
                  <c:v>1.1211555755395683</c:v>
                </c:pt>
                <c:pt idx="46">
                  <c:v>1.1460701438848921</c:v>
                </c:pt>
                <c:pt idx="47">
                  <c:v>1.1709847122302157</c:v>
                </c:pt>
                <c:pt idx="48">
                  <c:v>1.1958992805755395</c:v>
                </c:pt>
                <c:pt idx="49">
                  <c:v>1.2208138489208633</c:v>
                </c:pt>
                <c:pt idx="50">
                  <c:v>1.2457284172661871</c:v>
                </c:pt>
                <c:pt idx="51">
                  <c:v>1.2706429856115107</c:v>
                </c:pt>
                <c:pt idx="52">
                  <c:v>1.2955575539568345</c:v>
                </c:pt>
                <c:pt idx="53">
                  <c:v>1.3204721223021583</c:v>
                </c:pt>
                <c:pt idx="54">
                  <c:v>1.3453866906474821</c:v>
                </c:pt>
                <c:pt idx="55">
                  <c:v>1.3703012589928056</c:v>
                </c:pt>
                <c:pt idx="56">
                  <c:v>1.3952158273381294</c:v>
                </c:pt>
                <c:pt idx="57">
                  <c:v>1.4201303956834532</c:v>
                </c:pt>
                <c:pt idx="58">
                  <c:v>1.445044964028777</c:v>
                </c:pt>
                <c:pt idx="59">
                  <c:v>1.4699595323741006</c:v>
                </c:pt>
                <c:pt idx="60">
                  <c:v>1.4948741007194244</c:v>
                </c:pt>
                <c:pt idx="61">
                  <c:v>1.5197886690647482</c:v>
                </c:pt>
                <c:pt idx="62">
                  <c:v>1.544703237410072</c:v>
                </c:pt>
                <c:pt idx="63">
                  <c:v>1.5696178057553958</c:v>
                </c:pt>
                <c:pt idx="64">
                  <c:v>1.5945323741007194</c:v>
                </c:pt>
                <c:pt idx="65">
                  <c:v>1.6194469424460431</c:v>
                </c:pt>
                <c:pt idx="66">
                  <c:v>1.6443615107913669</c:v>
                </c:pt>
                <c:pt idx="67">
                  <c:v>1.6692760791366907</c:v>
                </c:pt>
                <c:pt idx="68">
                  <c:v>1.6941906474820143</c:v>
                </c:pt>
                <c:pt idx="69">
                  <c:v>1.7191052158273381</c:v>
                </c:pt>
                <c:pt idx="70">
                  <c:v>1.7440197841726619</c:v>
                </c:pt>
                <c:pt idx="71">
                  <c:v>1.7689343525179857</c:v>
                </c:pt>
                <c:pt idx="72">
                  <c:v>1.7938489208633093</c:v>
                </c:pt>
                <c:pt idx="73">
                  <c:v>1.8187634892086331</c:v>
                </c:pt>
                <c:pt idx="74">
                  <c:v>1.8436780575539569</c:v>
                </c:pt>
                <c:pt idx="75">
                  <c:v>1.8685926258992807</c:v>
                </c:pt>
                <c:pt idx="76">
                  <c:v>1.8935071942446042</c:v>
                </c:pt>
                <c:pt idx="77">
                  <c:v>1.918421762589928</c:v>
                </c:pt>
                <c:pt idx="78">
                  <c:v>1.9433363309352518</c:v>
                </c:pt>
                <c:pt idx="79">
                  <c:v>1.9682508992805756</c:v>
                </c:pt>
                <c:pt idx="80">
                  <c:v>1.9931654676258992</c:v>
                </c:pt>
                <c:pt idx="81">
                  <c:v>2.0180800359712232</c:v>
                </c:pt>
                <c:pt idx="82">
                  <c:v>2.0429946043165468</c:v>
                </c:pt>
                <c:pt idx="83">
                  <c:v>2.0679091726618704</c:v>
                </c:pt>
                <c:pt idx="84">
                  <c:v>2.0928237410071944</c:v>
                </c:pt>
                <c:pt idx="85">
                  <c:v>2.1177383093525179</c:v>
                </c:pt>
                <c:pt idx="86">
                  <c:v>2.1426528776978415</c:v>
                </c:pt>
                <c:pt idx="87">
                  <c:v>2.1675674460431655</c:v>
                </c:pt>
                <c:pt idx="88">
                  <c:v>2.1924820143884891</c:v>
                </c:pt>
                <c:pt idx="89">
                  <c:v>2.2173965827338131</c:v>
                </c:pt>
                <c:pt idx="90">
                  <c:v>2.2423111510791367</c:v>
                </c:pt>
                <c:pt idx="91">
                  <c:v>2.2672257194244603</c:v>
                </c:pt>
                <c:pt idx="92">
                  <c:v>2.2921402877697843</c:v>
                </c:pt>
                <c:pt idx="93">
                  <c:v>2.3170548561151079</c:v>
                </c:pt>
                <c:pt idx="94">
                  <c:v>2.3419694244604314</c:v>
                </c:pt>
                <c:pt idx="95">
                  <c:v>2.3668839928057555</c:v>
                </c:pt>
                <c:pt idx="96">
                  <c:v>2.391798561151079</c:v>
                </c:pt>
                <c:pt idx="97">
                  <c:v>2.416713129496403</c:v>
                </c:pt>
                <c:pt idx="98">
                  <c:v>2.4416276978417266</c:v>
                </c:pt>
                <c:pt idx="99">
                  <c:v>2.4665422661870502</c:v>
                </c:pt>
                <c:pt idx="100">
                  <c:v>2.4914568345323742</c:v>
                </c:pt>
                <c:pt idx="101">
                  <c:v>2.5163714028776978</c:v>
                </c:pt>
                <c:pt idx="102">
                  <c:v>2.5412859712230214</c:v>
                </c:pt>
                <c:pt idx="103">
                  <c:v>2.5662005395683454</c:v>
                </c:pt>
                <c:pt idx="104">
                  <c:v>2.5911151079136689</c:v>
                </c:pt>
                <c:pt idx="105">
                  <c:v>2.616029676258993</c:v>
                </c:pt>
                <c:pt idx="106">
                  <c:v>2.6409442446043165</c:v>
                </c:pt>
                <c:pt idx="107">
                  <c:v>2.6658588129496401</c:v>
                </c:pt>
                <c:pt idx="108">
                  <c:v>2.6907733812949641</c:v>
                </c:pt>
                <c:pt idx="109">
                  <c:v>2.7156879496402877</c:v>
                </c:pt>
                <c:pt idx="110">
                  <c:v>2.7406025179856113</c:v>
                </c:pt>
                <c:pt idx="111">
                  <c:v>2.7655170863309353</c:v>
                </c:pt>
                <c:pt idx="112">
                  <c:v>2.7904316546762589</c:v>
                </c:pt>
                <c:pt idx="113">
                  <c:v>2.8153462230215829</c:v>
                </c:pt>
                <c:pt idx="114">
                  <c:v>2.8402607913669065</c:v>
                </c:pt>
                <c:pt idx="115">
                  <c:v>2.86517535971223</c:v>
                </c:pt>
                <c:pt idx="116">
                  <c:v>2.890089928057554</c:v>
                </c:pt>
                <c:pt idx="117">
                  <c:v>2.9150044964028776</c:v>
                </c:pt>
                <c:pt idx="118">
                  <c:v>2.9399190647482012</c:v>
                </c:pt>
                <c:pt idx="119">
                  <c:v>2.9648336330935252</c:v>
                </c:pt>
                <c:pt idx="120">
                  <c:v>2.9897482014388488</c:v>
                </c:pt>
                <c:pt idx="121">
                  <c:v>3.0146627697841728</c:v>
                </c:pt>
                <c:pt idx="122">
                  <c:v>3.0395773381294964</c:v>
                </c:pt>
                <c:pt idx="123">
                  <c:v>3.0644919064748199</c:v>
                </c:pt>
                <c:pt idx="124">
                  <c:v>3.089406474820144</c:v>
                </c:pt>
                <c:pt idx="125">
                  <c:v>3.1143210431654675</c:v>
                </c:pt>
                <c:pt idx="126">
                  <c:v>3.1392356115107916</c:v>
                </c:pt>
                <c:pt idx="127">
                  <c:v>3.1641501798561151</c:v>
                </c:pt>
                <c:pt idx="128">
                  <c:v>3.1890647482014387</c:v>
                </c:pt>
                <c:pt idx="129">
                  <c:v>3.2139793165467627</c:v>
                </c:pt>
                <c:pt idx="130">
                  <c:v>3.2388938848920863</c:v>
                </c:pt>
                <c:pt idx="131">
                  <c:v>3.2638084532374099</c:v>
                </c:pt>
                <c:pt idx="132">
                  <c:v>3.2887230215827339</c:v>
                </c:pt>
                <c:pt idx="133">
                  <c:v>3.3136375899280575</c:v>
                </c:pt>
                <c:pt idx="134">
                  <c:v>3.3385521582733815</c:v>
                </c:pt>
                <c:pt idx="135">
                  <c:v>3.363466726618705</c:v>
                </c:pt>
                <c:pt idx="136">
                  <c:v>3.3883812949640286</c:v>
                </c:pt>
                <c:pt idx="137">
                  <c:v>3.4132958633093526</c:v>
                </c:pt>
                <c:pt idx="138">
                  <c:v>3.4382104316546762</c:v>
                </c:pt>
                <c:pt idx="139">
                  <c:v>3.4631249999999998</c:v>
                </c:pt>
                <c:pt idx="140">
                  <c:v>3.4880395683453238</c:v>
                </c:pt>
                <c:pt idx="141">
                  <c:v>3.5129541366906474</c:v>
                </c:pt>
                <c:pt idx="142">
                  <c:v>3.5378687050359714</c:v>
                </c:pt>
                <c:pt idx="143">
                  <c:v>3.562783273381295</c:v>
                </c:pt>
                <c:pt idx="144">
                  <c:v>3.5876978417266185</c:v>
                </c:pt>
                <c:pt idx="145">
                  <c:v>3.6126124100719426</c:v>
                </c:pt>
                <c:pt idx="146">
                  <c:v>3.6375269784172661</c:v>
                </c:pt>
                <c:pt idx="147">
                  <c:v>3.6624415467625897</c:v>
                </c:pt>
                <c:pt idx="148">
                  <c:v>3.6873561151079137</c:v>
                </c:pt>
                <c:pt idx="149">
                  <c:v>3.7122706834532373</c:v>
                </c:pt>
                <c:pt idx="150">
                  <c:v>3.7371852517985613</c:v>
                </c:pt>
                <c:pt idx="151">
                  <c:v>3.7620998201438849</c:v>
                </c:pt>
                <c:pt idx="152">
                  <c:v>3.7870143884892085</c:v>
                </c:pt>
                <c:pt idx="153">
                  <c:v>3.8119289568345325</c:v>
                </c:pt>
                <c:pt idx="154">
                  <c:v>3.8368435251798561</c:v>
                </c:pt>
                <c:pt idx="155">
                  <c:v>3.8617580935251796</c:v>
                </c:pt>
                <c:pt idx="156">
                  <c:v>3.8866726618705036</c:v>
                </c:pt>
                <c:pt idx="157">
                  <c:v>3.9115872302158272</c:v>
                </c:pt>
                <c:pt idx="158">
                  <c:v>3.9365017985611512</c:v>
                </c:pt>
                <c:pt idx="159">
                  <c:v>3.9614163669064748</c:v>
                </c:pt>
                <c:pt idx="160">
                  <c:v>3.9863309352517984</c:v>
                </c:pt>
                <c:pt idx="161">
                  <c:v>4.011245503597122</c:v>
                </c:pt>
                <c:pt idx="162">
                  <c:v>4.0361600719424464</c:v>
                </c:pt>
                <c:pt idx="163">
                  <c:v>4.06107464028777</c:v>
                </c:pt>
                <c:pt idx="164">
                  <c:v>4.0859892086330936</c:v>
                </c:pt>
                <c:pt idx="165">
                  <c:v>4.1109037769784171</c:v>
                </c:pt>
                <c:pt idx="166">
                  <c:v>4.1358183453237407</c:v>
                </c:pt>
                <c:pt idx="167">
                  <c:v>4.1607329136690643</c:v>
                </c:pt>
                <c:pt idx="168">
                  <c:v>4.1856474820143887</c:v>
                </c:pt>
                <c:pt idx="169">
                  <c:v>4.2105620503597123</c:v>
                </c:pt>
                <c:pt idx="170">
                  <c:v>4.2354766187050359</c:v>
                </c:pt>
                <c:pt idx="171">
                  <c:v>4.2603911870503595</c:v>
                </c:pt>
                <c:pt idx="172">
                  <c:v>4.285305755395683</c:v>
                </c:pt>
                <c:pt idx="173">
                  <c:v>4.3102203237410075</c:v>
                </c:pt>
                <c:pt idx="174">
                  <c:v>4.3351348920863311</c:v>
                </c:pt>
                <c:pt idx="175">
                  <c:v>4.3600494604316546</c:v>
                </c:pt>
                <c:pt idx="176">
                  <c:v>4.3849640287769782</c:v>
                </c:pt>
                <c:pt idx="177">
                  <c:v>4.4098785971223018</c:v>
                </c:pt>
                <c:pt idx="178">
                  <c:v>4.4347931654676263</c:v>
                </c:pt>
                <c:pt idx="179">
                  <c:v>4.4597077338129498</c:v>
                </c:pt>
                <c:pt idx="180">
                  <c:v>4.4846223021582734</c:v>
                </c:pt>
                <c:pt idx="181">
                  <c:v>4.509536870503597</c:v>
                </c:pt>
                <c:pt idx="182">
                  <c:v>4.5344514388489205</c:v>
                </c:pt>
                <c:pt idx="183">
                  <c:v>4.559366007194245</c:v>
                </c:pt>
                <c:pt idx="184">
                  <c:v>4.5842805755395686</c:v>
                </c:pt>
                <c:pt idx="185">
                  <c:v>4.6091951438848922</c:v>
                </c:pt>
                <c:pt idx="186">
                  <c:v>4.6341097122302157</c:v>
                </c:pt>
                <c:pt idx="187">
                  <c:v>4.6590242805755393</c:v>
                </c:pt>
                <c:pt idx="188">
                  <c:v>4.6839388489208629</c:v>
                </c:pt>
                <c:pt idx="189">
                  <c:v>4.7088534172661873</c:v>
                </c:pt>
                <c:pt idx="190">
                  <c:v>4.7337679856115109</c:v>
                </c:pt>
                <c:pt idx="191">
                  <c:v>4.7586825539568345</c:v>
                </c:pt>
                <c:pt idx="192">
                  <c:v>4.7835971223021581</c:v>
                </c:pt>
                <c:pt idx="193">
                  <c:v>4.8085116906474816</c:v>
                </c:pt>
                <c:pt idx="194">
                  <c:v>4.8334262589928061</c:v>
                </c:pt>
                <c:pt idx="195">
                  <c:v>4.8583408273381297</c:v>
                </c:pt>
                <c:pt idx="196">
                  <c:v>4.8832553956834532</c:v>
                </c:pt>
                <c:pt idx="197">
                  <c:v>4.9081699640287768</c:v>
                </c:pt>
                <c:pt idx="198">
                  <c:v>4.9330845323741004</c:v>
                </c:pt>
                <c:pt idx="199">
                  <c:v>4.9579991007194248</c:v>
                </c:pt>
                <c:pt idx="200">
                  <c:v>4.9829136690647484</c:v>
                </c:pt>
                <c:pt idx="201">
                  <c:v>5.007828237410072</c:v>
                </c:pt>
                <c:pt idx="202">
                  <c:v>5.0327428057553956</c:v>
                </c:pt>
                <c:pt idx="203">
                  <c:v>5.0576573741007191</c:v>
                </c:pt>
                <c:pt idx="204">
                  <c:v>5.0825719424460427</c:v>
                </c:pt>
                <c:pt idx="205">
                  <c:v>5.1074865107913672</c:v>
                </c:pt>
                <c:pt idx="206">
                  <c:v>5.1324010791366907</c:v>
                </c:pt>
                <c:pt idx="207">
                  <c:v>5.1573156474820143</c:v>
                </c:pt>
                <c:pt idx="208">
                  <c:v>5.1822302158273379</c:v>
                </c:pt>
                <c:pt idx="209">
                  <c:v>5.2071447841726615</c:v>
                </c:pt>
                <c:pt idx="210">
                  <c:v>5.2320593525179859</c:v>
                </c:pt>
                <c:pt idx="211">
                  <c:v>5.2569739208633095</c:v>
                </c:pt>
                <c:pt idx="212">
                  <c:v>5.2818884892086331</c:v>
                </c:pt>
                <c:pt idx="213">
                  <c:v>5.3068030575539566</c:v>
                </c:pt>
                <c:pt idx="214">
                  <c:v>5.3317176258992802</c:v>
                </c:pt>
                <c:pt idx="215">
                  <c:v>5.3566321942446047</c:v>
                </c:pt>
                <c:pt idx="216">
                  <c:v>5.3815467625899283</c:v>
                </c:pt>
                <c:pt idx="217">
                  <c:v>5.4064613309352518</c:v>
                </c:pt>
                <c:pt idx="218">
                  <c:v>5.4313758992805754</c:v>
                </c:pt>
                <c:pt idx="219">
                  <c:v>5.456290467625899</c:v>
                </c:pt>
                <c:pt idx="220">
                  <c:v>5.4812050359712226</c:v>
                </c:pt>
                <c:pt idx="221">
                  <c:v>5.506119604316547</c:v>
                </c:pt>
                <c:pt idx="222">
                  <c:v>5.5310341726618706</c:v>
                </c:pt>
                <c:pt idx="223">
                  <c:v>5.5559487410071942</c:v>
                </c:pt>
                <c:pt idx="224">
                  <c:v>5.5808633093525177</c:v>
                </c:pt>
                <c:pt idx="225">
                  <c:v>5.6057778776978413</c:v>
                </c:pt>
                <c:pt idx="226">
                  <c:v>5.6306924460431658</c:v>
                </c:pt>
                <c:pt idx="227">
                  <c:v>5.6556070143884893</c:v>
                </c:pt>
                <c:pt idx="228">
                  <c:v>5.6805215827338129</c:v>
                </c:pt>
                <c:pt idx="229">
                  <c:v>5.7054361510791365</c:v>
                </c:pt>
                <c:pt idx="230">
                  <c:v>5.7303507194244601</c:v>
                </c:pt>
                <c:pt idx="231">
                  <c:v>5.7552652877697845</c:v>
                </c:pt>
                <c:pt idx="232">
                  <c:v>5.7801798561151081</c:v>
                </c:pt>
                <c:pt idx="233">
                  <c:v>5.8050944244604317</c:v>
                </c:pt>
                <c:pt idx="234">
                  <c:v>5.8300089928057552</c:v>
                </c:pt>
                <c:pt idx="235">
                  <c:v>5.8549235611510788</c:v>
                </c:pt>
                <c:pt idx="236">
                  <c:v>5.8798381294964024</c:v>
                </c:pt>
                <c:pt idx="237">
                  <c:v>5.9047526978417268</c:v>
                </c:pt>
                <c:pt idx="238">
                  <c:v>5.9296672661870504</c:v>
                </c:pt>
                <c:pt idx="239">
                  <c:v>5.954581834532374</c:v>
                </c:pt>
                <c:pt idx="240">
                  <c:v>5.9794964028776976</c:v>
                </c:pt>
                <c:pt idx="241">
                  <c:v>6.0044109712230211</c:v>
                </c:pt>
                <c:pt idx="242">
                  <c:v>6.0293255395683456</c:v>
                </c:pt>
                <c:pt idx="243">
                  <c:v>6.0542401079136692</c:v>
                </c:pt>
                <c:pt idx="244">
                  <c:v>6.0791546762589928</c:v>
                </c:pt>
                <c:pt idx="245">
                  <c:v>6.1040692446043163</c:v>
                </c:pt>
                <c:pt idx="246">
                  <c:v>6.1289838129496399</c:v>
                </c:pt>
                <c:pt idx="247">
                  <c:v>6.1538983812949644</c:v>
                </c:pt>
                <c:pt idx="248">
                  <c:v>6.1788129496402879</c:v>
                </c:pt>
                <c:pt idx="249">
                  <c:v>6.2037275179856115</c:v>
                </c:pt>
                <c:pt idx="250">
                  <c:v>6.2286420863309351</c:v>
                </c:pt>
                <c:pt idx="251">
                  <c:v>6.2535566546762587</c:v>
                </c:pt>
                <c:pt idx="252">
                  <c:v>6.2784712230215831</c:v>
                </c:pt>
                <c:pt idx="253">
                  <c:v>6.3033857913669067</c:v>
                </c:pt>
                <c:pt idx="254">
                  <c:v>6.3283003597122303</c:v>
                </c:pt>
                <c:pt idx="255">
                  <c:v>6.3532149280575538</c:v>
                </c:pt>
                <c:pt idx="256">
                  <c:v>6.3781294964028774</c:v>
                </c:pt>
                <c:pt idx="257">
                  <c:v>6.403044064748201</c:v>
                </c:pt>
                <c:pt idx="258">
                  <c:v>6.4279586330935254</c:v>
                </c:pt>
                <c:pt idx="259">
                  <c:v>6.452873201438849</c:v>
                </c:pt>
                <c:pt idx="260">
                  <c:v>6.4777877697841726</c:v>
                </c:pt>
                <c:pt idx="261">
                  <c:v>6.5027023381294962</c:v>
                </c:pt>
                <c:pt idx="262">
                  <c:v>6.5276169064748197</c:v>
                </c:pt>
                <c:pt idx="263">
                  <c:v>6.5525314748201442</c:v>
                </c:pt>
                <c:pt idx="264">
                  <c:v>6.5774460431654678</c:v>
                </c:pt>
                <c:pt idx="265">
                  <c:v>6.6023606115107913</c:v>
                </c:pt>
                <c:pt idx="266">
                  <c:v>6.6272751798561149</c:v>
                </c:pt>
                <c:pt idx="267">
                  <c:v>6.6521897482014385</c:v>
                </c:pt>
                <c:pt idx="268">
                  <c:v>6.677104316546763</c:v>
                </c:pt>
                <c:pt idx="269">
                  <c:v>6.7020188848920865</c:v>
                </c:pt>
                <c:pt idx="270">
                  <c:v>6.7269334532374101</c:v>
                </c:pt>
                <c:pt idx="271">
                  <c:v>6.7518480215827337</c:v>
                </c:pt>
                <c:pt idx="272">
                  <c:v>6.7767625899280572</c:v>
                </c:pt>
                <c:pt idx="273">
                  <c:v>6.8016771582733808</c:v>
                </c:pt>
                <c:pt idx="274">
                  <c:v>6.8265917266187053</c:v>
                </c:pt>
                <c:pt idx="275">
                  <c:v>6.8515062949640289</c:v>
                </c:pt>
                <c:pt idx="276">
                  <c:v>6.8764208633093524</c:v>
                </c:pt>
                <c:pt idx="277">
                  <c:v>6.901335431654676</c:v>
                </c:pt>
                <c:pt idx="278">
                  <c:v>6.9262499999999996</c:v>
                </c:pt>
                <c:pt idx="279">
                  <c:v>6.951164568345324</c:v>
                </c:pt>
                <c:pt idx="280">
                  <c:v>6.9760791366906476</c:v>
                </c:pt>
                <c:pt idx="281">
                  <c:v>7.0009937050359712</c:v>
                </c:pt>
                <c:pt idx="282">
                  <c:v>7.0259082733812948</c:v>
                </c:pt>
                <c:pt idx="283">
                  <c:v>7.0508228417266183</c:v>
                </c:pt>
                <c:pt idx="284">
                  <c:v>7.0757374100719428</c:v>
                </c:pt>
                <c:pt idx="285">
                  <c:v>7.1006519784172664</c:v>
                </c:pt>
                <c:pt idx="286">
                  <c:v>7.1255665467625899</c:v>
                </c:pt>
                <c:pt idx="287">
                  <c:v>7.1504811151079135</c:v>
                </c:pt>
                <c:pt idx="288">
                  <c:v>7.1753956834532371</c:v>
                </c:pt>
                <c:pt idx="289">
                  <c:v>7.2003102517985607</c:v>
                </c:pt>
                <c:pt idx="290">
                  <c:v>7.2252248201438851</c:v>
                </c:pt>
                <c:pt idx="291">
                  <c:v>7.2501393884892087</c:v>
                </c:pt>
                <c:pt idx="292">
                  <c:v>7.2750539568345323</c:v>
                </c:pt>
                <c:pt idx="293">
                  <c:v>7.2999685251798558</c:v>
                </c:pt>
                <c:pt idx="294">
                  <c:v>7.3248830935251794</c:v>
                </c:pt>
                <c:pt idx="295">
                  <c:v>7.3497976618705039</c:v>
                </c:pt>
                <c:pt idx="296">
                  <c:v>7.3747122302158274</c:v>
                </c:pt>
                <c:pt idx="297">
                  <c:v>7.399626798561151</c:v>
                </c:pt>
                <c:pt idx="298">
                  <c:v>7.4245413669064746</c:v>
                </c:pt>
                <c:pt idx="299">
                  <c:v>7.4494559352517982</c:v>
                </c:pt>
                <c:pt idx="300">
                  <c:v>7.4743705035971226</c:v>
                </c:pt>
                <c:pt idx="301">
                  <c:v>7.4992850719424462</c:v>
                </c:pt>
                <c:pt idx="302">
                  <c:v>7.5241996402877698</c:v>
                </c:pt>
                <c:pt idx="303">
                  <c:v>7.5491142086330933</c:v>
                </c:pt>
                <c:pt idx="304">
                  <c:v>7.5740287769784169</c:v>
                </c:pt>
                <c:pt idx="305">
                  <c:v>7.5989433453237414</c:v>
                </c:pt>
                <c:pt idx="306">
                  <c:v>7.623857913669065</c:v>
                </c:pt>
                <c:pt idx="307">
                  <c:v>7.6487724820143885</c:v>
                </c:pt>
                <c:pt idx="308">
                  <c:v>7.6736870503597121</c:v>
                </c:pt>
                <c:pt idx="309">
                  <c:v>7.6986016187050357</c:v>
                </c:pt>
                <c:pt idx="310">
                  <c:v>7.7235161870503592</c:v>
                </c:pt>
                <c:pt idx="311">
                  <c:v>7.7484307553956837</c:v>
                </c:pt>
                <c:pt idx="312">
                  <c:v>7.7733453237410073</c:v>
                </c:pt>
                <c:pt idx="313">
                  <c:v>7.7982598920863309</c:v>
                </c:pt>
                <c:pt idx="314">
                  <c:v>7.8231744604316544</c:v>
                </c:pt>
                <c:pt idx="315">
                  <c:v>7.848089028776978</c:v>
                </c:pt>
                <c:pt idx="316">
                  <c:v>7.8730035971223025</c:v>
                </c:pt>
                <c:pt idx="317">
                  <c:v>7.897918165467626</c:v>
                </c:pt>
                <c:pt idx="318">
                  <c:v>7.9228327338129496</c:v>
                </c:pt>
                <c:pt idx="319">
                  <c:v>7.9477473021582732</c:v>
                </c:pt>
                <c:pt idx="320">
                  <c:v>7.9726618705035968</c:v>
                </c:pt>
                <c:pt idx="321">
                  <c:v>7.9975764388489212</c:v>
                </c:pt>
                <c:pt idx="322">
                  <c:v>8.0224910071942439</c:v>
                </c:pt>
                <c:pt idx="323">
                  <c:v>8.0474055755395675</c:v>
                </c:pt>
                <c:pt idx="324">
                  <c:v>8.0723201438848928</c:v>
                </c:pt>
                <c:pt idx="325">
                  <c:v>8.0972347122302164</c:v>
                </c:pt>
                <c:pt idx="326">
                  <c:v>8.12214928057554</c:v>
                </c:pt>
                <c:pt idx="327">
                  <c:v>8.1470638489208635</c:v>
                </c:pt>
                <c:pt idx="328">
                  <c:v>8.1719784172661871</c:v>
                </c:pt>
                <c:pt idx="329">
                  <c:v>8.1968929856115107</c:v>
                </c:pt>
                <c:pt idx="330">
                  <c:v>8.2218075539568343</c:v>
                </c:pt>
                <c:pt idx="331">
                  <c:v>8.2467221223021578</c:v>
                </c:pt>
                <c:pt idx="332">
                  <c:v>8.2716366906474814</c:v>
                </c:pt>
                <c:pt idx="333">
                  <c:v>8.296551258992805</c:v>
                </c:pt>
                <c:pt idx="334">
                  <c:v>8.3214658273381286</c:v>
                </c:pt>
                <c:pt idx="335">
                  <c:v>8.3463803956834539</c:v>
                </c:pt>
                <c:pt idx="336">
                  <c:v>8.3712949640287775</c:v>
                </c:pt>
                <c:pt idx="337">
                  <c:v>8.3962095323741011</c:v>
                </c:pt>
                <c:pt idx="338">
                  <c:v>8.4211241007194246</c:v>
                </c:pt>
                <c:pt idx="339">
                  <c:v>8.4460386690647482</c:v>
                </c:pt>
                <c:pt idx="340">
                  <c:v>8.4709532374100718</c:v>
                </c:pt>
                <c:pt idx="341">
                  <c:v>8.4958678057553954</c:v>
                </c:pt>
                <c:pt idx="342">
                  <c:v>8.5207823741007189</c:v>
                </c:pt>
                <c:pt idx="343">
                  <c:v>8.5456969424460425</c:v>
                </c:pt>
                <c:pt idx="344">
                  <c:v>8.5706115107913661</c:v>
                </c:pt>
                <c:pt idx="345">
                  <c:v>8.5955260791366914</c:v>
                </c:pt>
                <c:pt idx="346">
                  <c:v>8.620440647482015</c:v>
                </c:pt>
                <c:pt idx="347">
                  <c:v>8.6453552158273386</c:v>
                </c:pt>
                <c:pt idx="348">
                  <c:v>8.6702697841726621</c:v>
                </c:pt>
                <c:pt idx="349">
                  <c:v>8.6951843525179857</c:v>
                </c:pt>
                <c:pt idx="350">
                  <c:v>8.7200989208633093</c:v>
                </c:pt>
                <c:pt idx="351">
                  <c:v>8.7450134892086329</c:v>
                </c:pt>
                <c:pt idx="352">
                  <c:v>8.7699280575539564</c:v>
                </c:pt>
                <c:pt idx="353">
                  <c:v>8.79484262589928</c:v>
                </c:pt>
                <c:pt idx="354">
                  <c:v>8.8197571942446036</c:v>
                </c:pt>
                <c:pt idx="355">
                  <c:v>8.8446717625899272</c:v>
                </c:pt>
                <c:pt idx="356">
                  <c:v>8.8695863309352525</c:v>
                </c:pt>
                <c:pt idx="357">
                  <c:v>8.8945008992805761</c:v>
                </c:pt>
                <c:pt idx="358">
                  <c:v>8.9194154676258997</c:v>
                </c:pt>
                <c:pt idx="359">
                  <c:v>8.9443300359712232</c:v>
                </c:pt>
                <c:pt idx="360">
                  <c:v>8.9692446043165468</c:v>
                </c:pt>
                <c:pt idx="361">
                  <c:v>8.9941591726618704</c:v>
                </c:pt>
                <c:pt idx="362">
                  <c:v>9.0190737410071939</c:v>
                </c:pt>
                <c:pt idx="363">
                  <c:v>9.0439883093525175</c:v>
                </c:pt>
                <c:pt idx="364">
                  <c:v>9.0689028776978411</c:v>
                </c:pt>
                <c:pt idx="365">
                  <c:v>9.0938174460431647</c:v>
                </c:pt>
                <c:pt idx="366">
                  <c:v>9.11873201438849</c:v>
                </c:pt>
                <c:pt idx="367">
                  <c:v>9.1436465827338136</c:v>
                </c:pt>
                <c:pt idx="368">
                  <c:v>9.1685611510791372</c:v>
                </c:pt>
                <c:pt idx="369">
                  <c:v>9.1934757194244607</c:v>
                </c:pt>
                <c:pt idx="370">
                  <c:v>9.2183902877697843</c:v>
                </c:pt>
                <c:pt idx="371">
                  <c:v>9.2433048561151079</c:v>
                </c:pt>
                <c:pt idx="372">
                  <c:v>9.2682194244604315</c:v>
                </c:pt>
                <c:pt idx="373">
                  <c:v>9.293133992805755</c:v>
                </c:pt>
                <c:pt idx="374">
                  <c:v>9.3180485611510786</c:v>
                </c:pt>
                <c:pt idx="375">
                  <c:v>9.3429631294964022</c:v>
                </c:pt>
                <c:pt idx="376">
                  <c:v>9.3678776978417257</c:v>
                </c:pt>
                <c:pt idx="377">
                  <c:v>9.3927922661870511</c:v>
                </c:pt>
                <c:pt idx="378">
                  <c:v>9.4177068345323747</c:v>
                </c:pt>
                <c:pt idx="379">
                  <c:v>9.4426214028776982</c:v>
                </c:pt>
                <c:pt idx="380">
                  <c:v>9.4675359712230218</c:v>
                </c:pt>
                <c:pt idx="381">
                  <c:v>9.4924505395683454</c:v>
                </c:pt>
                <c:pt idx="382">
                  <c:v>9.517365107913669</c:v>
                </c:pt>
                <c:pt idx="383">
                  <c:v>9.5422796762589925</c:v>
                </c:pt>
                <c:pt idx="384">
                  <c:v>9.5671942446043161</c:v>
                </c:pt>
                <c:pt idx="385">
                  <c:v>9.5921088129496397</c:v>
                </c:pt>
                <c:pt idx="386">
                  <c:v>9.6170233812949633</c:v>
                </c:pt>
                <c:pt idx="387">
                  <c:v>9.6419379496402868</c:v>
                </c:pt>
                <c:pt idx="388">
                  <c:v>9.6668525179856122</c:v>
                </c:pt>
                <c:pt idx="389">
                  <c:v>9.6917670863309358</c:v>
                </c:pt>
                <c:pt idx="390">
                  <c:v>9.7166816546762593</c:v>
                </c:pt>
                <c:pt idx="391">
                  <c:v>9.7415962230215829</c:v>
                </c:pt>
                <c:pt idx="392">
                  <c:v>9.7665107913669065</c:v>
                </c:pt>
                <c:pt idx="393">
                  <c:v>9.79142535971223</c:v>
                </c:pt>
                <c:pt idx="394">
                  <c:v>9.8163399280575536</c:v>
                </c:pt>
                <c:pt idx="395">
                  <c:v>9.8412544964028772</c:v>
                </c:pt>
                <c:pt idx="396">
                  <c:v>9.8661690647482008</c:v>
                </c:pt>
                <c:pt idx="397">
                  <c:v>9.8910836330935243</c:v>
                </c:pt>
                <c:pt idx="398">
                  <c:v>9.9159982014388497</c:v>
                </c:pt>
                <c:pt idx="399">
                  <c:v>9.9409127697841733</c:v>
                </c:pt>
                <c:pt idx="400">
                  <c:v>9.9658273381294968</c:v>
                </c:pt>
                <c:pt idx="401">
                  <c:v>9.9907419064748204</c:v>
                </c:pt>
                <c:pt idx="402">
                  <c:v>10.015656474820144</c:v>
                </c:pt>
                <c:pt idx="403">
                  <c:v>10.040571043165468</c:v>
                </c:pt>
                <c:pt idx="404">
                  <c:v>10.065485611510791</c:v>
                </c:pt>
                <c:pt idx="405">
                  <c:v>10.090400179856115</c:v>
                </c:pt>
                <c:pt idx="406">
                  <c:v>10.115314748201438</c:v>
                </c:pt>
                <c:pt idx="407">
                  <c:v>10.140229316546762</c:v>
                </c:pt>
                <c:pt idx="408">
                  <c:v>10.165143884892085</c:v>
                </c:pt>
                <c:pt idx="409">
                  <c:v>10.190058453237411</c:v>
                </c:pt>
                <c:pt idx="410">
                  <c:v>10.214973021582734</c:v>
                </c:pt>
                <c:pt idx="411">
                  <c:v>10.239887589928058</c:v>
                </c:pt>
                <c:pt idx="412">
                  <c:v>10.264802158273381</c:v>
                </c:pt>
                <c:pt idx="413">
                  <c:v>10.289716726618705</c:v>
                </c:pt>
                <c:pt idx="414">
                  <c:v>10.314631294964029</c:v>
                </c:pt>
                <c:pt idx="415">
                  <c:v>10.339545863309352</c:v>
                </c:pt>
                <c:pt idx="416">
                  <c:v>10.364460431654676</c:v>
                </c:pt>
                <c:pt idx="417">
                  <c:v>10.389374999999999</c:v>
                </c:pt>
                <c:pt idx="418">
                  <c:v>10.414289568345323</c:v>
                </c:pt>
                <c:pt idx="419">
                  <c:v>10.439204136690648</c:v>
                </c:pt>
                <c:pt idx="420">
                  <c:v>10.464118705035972</c:v>
                </c:pt>
                <c:pt idx="421">
                  <c:v>10.489033273381295</c:v>
                </c:pt>
                <c:pt idx="422">
                  <c:v>10.513947841726619</c:v>
                </c:pt>
                <c:pt idx="423">
                  <c:v>10.538862410071943</c:v>
                </c:pt>
                <c:pt idx="424">
                  <c:v>10.563776978417266</c:v>
                </c:pt>
                <c:pt idx="425">
                  <c:v>10.58869154676259</c:v>
                </c:pt>
                <c:pt idx="426">
                  <c:v>10.613606115107913</c:v>
                </c:pt>
                <c:pt idx="427">
                  <c:v>10.638520683453237</c:v>
                </c:pt>
                <c:pt idx="428">
                  <c:v>10.66343525179856</c:v>
                </c:pt>
                <c:pt idx="429">
                  <c:v>10.688349820143884</c:v>
                </c:pt>
                <c:pt idx="430">
                  <c:v>10.713264388489209</c:v>
                </c:pt>
                <c:pt idx="431">
                  <c:v>10.738178956834533</c:v>
                </c:pt>
                <c:pt idx="432">
                  <c:v>10.763093525179857</c:v>
                </c:pt>
                <c:pt idx="433">
                  <c:v>10.78800809352518</c:v>
                </c:pt>
                <c:pt idx="434">
                  <c:v>10.812922661870504</c:v>
                </c:pt>
                <c:pt idx="435">
                  <c:v>10.837837230215827</c:v>
                </c:pt>
                <c:pt idx="436">
                  <c:v>10.862751798561151</c:v>
                </c:pt>
                <c:pt idx="437">
                  <c:v>10.887666366906474</c:v>
                </c:pt>
                <c:pt idx="438">
                  <c:v>10.912580935251798</c:v>
                </c:pt>
                <c:pt idx="439">
                  <c:v>10.937495503597122</c:v>
                </c:pt>
                <c:pt idx="440">
                  <c:v>10.962410071942445</c:v>
                </c:pt>
                <c:pt idx="441">
                  <c:v>10.98732464028777</c:v>
                </c:pt>
                <c:pt idx="442">
                  <c:v>11.012239208633094</c:v>
                </c:pt>
                <c:pt idx="443">
                  <c:v>11.037153776978418</c:v>
                </c:pt>
                <c:pt idx="444">
                  <c:v>11.062068345323741</c:v>
                </c:pt>
                <c:pt idx="445">
                  <c:v>11.086982913669065</c:v>
                </c:pt>
                <c:pt idx="446">
                  <c:v>11.111897482014388</c:v>
                </c:pt>
                <c:pt idx="447">
                  <c:v>11.136812050359712</c:v>
                </c:pt>
                <c:pt idx="448">
                  <c:v>11.161726618705035</c:v>
                </c:pt>
                <c:pt idx="449">
                  <c:v>11.186641187050359</c:v>
                </c:pt>
                <c:pt idx="450">
                  <c:v>11.211555755395683</c:v>
                </c:pt>
                <c:pt idx="451">
                  <c:v>11.236470323741008</c:v>
                </c:pt>
                <c:pt idx="452">
                  <c:v>11.261384892086332</c:v>
                </c:pt>
                <c:pt idx="453">
                  <c:v>11.286299460431655</c:v>
                </c:pt>
                <c:pt idx="454">
                  <c:v>11.311214028776979</c:v>
                </c:pt>
                <c:pt idx="455">
                  <c:v>11.336128597122302</c:v>
                </c:pt>
                <c:pt idx="456">
                  <c:v>11.361043165467626</c:v>
                </c:pt>
                <c:pt idx="457">
                  <c:v>11.385957733812949</c:v>
                </c:pt>
                <c:pt idx="458">
                  <c:v>11.410872302158273</c:v>
                </c:pt>
                <c:pt idx="459">
                  <c:v>11.435786870503597</c:v>
                </c:pt>
                <c:pt idx="460">
                  <c:v>11.46070143884892</c:v>
                </c:pt>
                <c:pt idx="461">
                  <c:v>11.485616007194244</c:v>
                </c:pt>
                <c:pt idx="462">
                  <c:v>11.510530575539569</c:v>
                </c:pt>
                <c:pt idx="463">
                  <c:v>11.535445143884893</c:v>
                </c:pt>
                <c:pt idx="464">
                  <c:v>11.560359712230216</c:v>
                </c:pt>
                <c:pt idx="465">
                  <c:v>11.58527428057554</c:v>
                </c:pt>
                <c:pt idx="466">
                  <c:v>11.610188848920863</c:v>
                </c:pt>
                <c:pt idx="467">
                  <c:v>11.635103417266187</c:v>
                </c:pt>
                <c:pt idx="468">
                  <c:v>11.66001798561151</c:v>
                </c:pt>
                <c:pt idx="469">
                  <c:v>11.684932553956834</c:v>
                </c:pt>
                <c:pt idx="470">
                  <c:v>11.709847122302158</c:v>
                </c:pt>
                <c:pt idx="471">
                  <c:v>11.734761690647481</c:v>
                </c:pt>
                <c:pt idx="472">
                  <c:v>11.759676258992805</c:v>
                </c:pt>
                <c:pt idx="473">
                  <c:v>11.78459082733813</c:v>
                </c:pt>
                <c:pt idx="474">
                  <c:v>11.809505395683454</c:v>
                </c:pt>
                <c:pt idx="475">
                  <c:v>11.834419964028777</c:v>
                </c:pt>
                <c:pt idx="476">
                  <c:v>11.859334532374101</c:v>
                </c:pt>
                <c:pt idx="477">
                  <c:v>11.884249100719424</c:v>
                </c:pt>
                <c:pt idx="478">
                  <c:v>11.909163669064748</c:v>
                </c:pt>
                <c:pt idx="479">
                  <c:v>11.934078237410072</c:v>
                </c:pt>
                <c:pt idx="480">
                  <c:v>11.958992805755395</c:v>
                </c:pt>
                <c:pt idx="481">
                  <c:v>11.983907374100719</c:v>
                </c:pt>
                <c:pt idx="482">
                  <c:v>12.008821942446042</c:v>
                </c:pt>
                <c:pt idx="483">
                  <c:v>12.033736510791368</c:v>
                </c:pt>
                <c:pt idx="484">
                  <c:v>12.058651079136691</c:v>
                </c:pt>
                <c:pt idx="485">
                  <c:v>12.083565647482015</c:v>
                </c:pt>
                <c:pt idx="486">
                  <c:v>12.108480215827338</c:v>
                </c:pt>
                <c:pt idx="487">
                  <c:v>12.133394784172662</c:v>
                </c:pt>
                <c:pt idx="488">
                  <c:v>12.158309352517986</c:v>
                </c:pt>
                <c:pt idx="489">
                  <c:v>12.183223920863309</c:v>
                </c:pt>
                <c:pt idx="490">
                  <c:v>12.208138489208633</c:v>
                </c:pt>
                <c:pt idx="491">
                  <c:v>12.233053057553956</c:v>
                </c:pt>
                <c:pt idx="492">
                  <c:v>12.25796762589928</c:v>
                </c:pt>
                <c:pt idx="493">
                  <c:v>12.282882194244603</c:v>
                </c:pt>
                <c:pt idx="494">
                  <c:v>12.307796762589929</c:v>
                </c:pt>
                <c:pt idx="495">
                  <c:v>12.332711330935252</c:v>
                </c:pt>
                <c:pt idx="496">
                  <c:v>12.357625899280576</c:v>
                </c:pt>
                <c:pt idx="497">
                  <c:v>12.382540467625899</c:v>
                </c:pt>
                <c:pt idx="498">
                  <c:v>12.407455035971223</c:v>
                </c:pt>
                <c:pt idx="499">
                  <c:v>12.432369604316547</c:v>
                </c:pt>
                <c:pt idx="500">
                  <c:v>12.45728417266187</c:v>
                </c:pt>
                <c:pt idx="501">
                  <c:v>12.482198741007194</c:v>
                </c:pt>
                <c:pt idx="502">
                  <c:v>12.507113309352517</c:v>
                </c:pt>
                <c:pt idx="503">
                  <c:v>12.532027877697841</c:v>
                </c:pt>
                <c:pt idx="504">
                  <c:v>12.556942446043166</c:v>
                </c:pt>
                <c:pt idx="505">
                  <c:v>12.58185701438849</c:v>
                </c:pt>
                <c:pt idx="506">
                  <c:v>12.606771582733813</c:v>
                </c:pt>
                <c:pt idx="507">
                  <c:v>12.631686151079137</c:v>
                </c:pt>
                <c:pt idx="508">
                  <c:v>12.656600719424461</c:v>
                </c:pt>
                <c:pt idx="509">
                  <c:v>12.681515287769784</c:v>
                </c:pt>
                <c:pt idx="510">
                  <c:v>12.706429856115108</c:v>
                </c:pt>
                <c:pt idx="511">
                  <c:v>12.731344424460431</c:v>
                </c:pt>
                <c:pt idx="512">
                  <c:v>12.756258992805755</c:v>
                </c:pt>
                <c:pt idx="513">
                  <c:v>12.781173561151078</c:v>
                </c:pt>
                <c:pt idx="514">
                  <c:v>12.806088129496402</c:v>
                </c:pt>
                <c:pt idx="515">
                  <c:v>12.831002697841727</c:v>
                </c:pt>
                <c:pt idx="516">
                  <c:v>12.855917266187051</c:v>
                </c:pt>
                <c:pt idx="517">
                  <c:v>12.880831834532374</c:v>
                </c:pt>
                <c:pt idx="518">
                  <c:v>12.905746402877698</c:v>
                </c:pt>
                <c:pt idx="519">
                  <c:v>12.930660971223022</c:v>
                </c:pt>
                <c:pt idx="520">
                  <c:v>12.955575539568345</c:v>
                </c:pt>
                <c:pt idx="521">
                  <c:v>12.980490107913669</c:v>
                </c:pt>
                <c:pt idx="522">
                  <c:v>13.005404676258992</c:v>
                </c:pt>
                <c:pt idx="523">
                  <c:v>13.030319244604316</c:v>
                </c:pt>
                <c:pt idx="524">
                  <c:v>13.055233812949639</c:v>
                </c:pt>
                <c:pt idx="525">
                  <c:v>13.080148381294963</c:v>
                </c:pt>
                <c:pt idx="526">
                  <c:v>13.105062949640288</c:v>
                </c:pt>
                <c:pt idx="527">
                  <c:v>13.129977517985612</c:v>
                </c:pt>
                <c:pt idx="528">
                  <c:v>13.154892086330936</c:v>
                </c:pt>
                <c:pt idx="529">
                  <c:v>13.179806654676259</c:v>
                </c:pt>
                <c:pt idx="530">
                  <c:v>13.204721223021583</c:v>
                </c:pt>
                <c:pt idx="531">
                  <c:v>13.229635791366906</c:v>
                </c:pt>
                <c:pt idx="532">
                  <c:v>13.25455035971223</c:v>
                </c:pt>
                <c:pt idx="533">
                  <c:v>13.279464928057553</c:v>
                </c:pt>
                <c:pt idx="534">
                  <c:v>13.304379496402877</c:v>
                </c:pt>
                <c:pt idx="535">
                  <c:v>13.329294064748201</c:v>
                </c:pt>
                <c:pt idx="536">
                  <c:v>13.354208633093526</c:v>
                </c:pt>
                <c:pt idx="537">
                  <c:v>13.379123201438849</c:v>
                </c:pt>
                <c:pt idx="538">
                  <c:v>13.404037769784173</c:v>
                </c:pt>
                <c:pt idx="539">
                  <c:v>13.428952338129497</c:v>
                </c:pt>
                <c:pt idx="540">
                  <c:v>13.45386690647482</c:v>
                </c:pt>
                <c:pt idx="541">
                  <c:v>13.478781474820144</c:v>
                </c:pt>
                <c:pt idx="542">
                  <c:v>13.503696043165467</c:v>
                </c:pt>
                <c:pt idx="543">
                  <c:v>13.528610611510791</c:v>
                </c:pt>
                <c:pt idx="544">
                  <c:v>13.553525179856114</c:v>
                </c:pt>
                <c:pt idx="545">
                  <c:v>13.578439748201438</c:v>
                </c:pt>
                <c:pt idx="546">
                  <c:v>13.603354316546762</c:v>
                </c:pt>
                <c:pt idx="547">
                  <c:v>13.628268884892087</c:v>
                </c:pt>
                <c:pt idx="548">
                  <c:v>13.653183453237411</c:v>
                </c:pt>
                <c:pt idx="549">
                  <c:v>13.678098021582734</c:v>
                </c:pt>
                <c:pt idx="550">
                  <c:v>13.703012589928058</c:v>
                </c:pt>
                <c:pt idx="551">
                  <c:v>13.727927158273381</c:v>
                </c:pt>
                <c:pt idx="552">
                  <c:v>13.752841726618705</c:v>
                </c:pt>
                <c:pt idx="553">
                  <c:v>13.777756294964028</c:v>
                </c:pt>
                <c:pt idx="554">
                  <c:v>13.802670863309352</c:v>
                </c:pt>
                <c:pt idx="555">
                  <c:v>13.827585431654676</c:v>
                </c:pt>
                <c:pt idx="556">
                  <c:v>13.852499999999999</c:v>
                </c:pt>
                <c:pt idx="557">
                  <c:v>13.877414568345324</c:v>
                </c:pt>
                <c:pt idx="558">
                  <c:v>13.902329136690648</c:v>
                </c:pt>
                <c:pt idx="559">
                  <c:v>13.927243705035972</c:v>
                </c:pt>
                <c:pt idx="560">
                  <c:v>13.952158273381295</c:v>
                </c:pt>
                <c:pt idx="561">
                  <c:v>13.977072841726619</c:v>
                </c:pt>
                <c:pt idx="562">
                  <c:v>14.001987410071942</c:v>
                </c:pt>
                <c:pt idx="563">
                  <c:v>14.026901978417266</c:v>
                </c:pt>
                <c:pt idx="564">
                  <c:v>14.05181654676259</c:v>
                </c:pt>
                <c:pt idx="565">
                  <c:v>14.076731115107913</c:v>
                </c:pt>
                <c:pt idx="566">
                  <c:v>14.101645683453237</c:v>
                </c:pt>
                <c:pt idx="567">
                  <c:v>14.12656025179856</c:v>
                </c:pt>
                <c:pt idx="568">
                  <c:v>14.151474820143886</c:v>
                </c:pt>
                <c:pt idx="569">
                  <c:v>14.176389388489209</c:v>
                </c:pt>
                <c:pt idx="570">
                  <c:v>14.201303956834533</c:v>
                </c:pt>
                <c:pt idx="571">
                  <c:v>14.226218525179856</c:v>
                </c:pt>
                <c:pt idx="572">
                  <c:v>14.25113309352518</c:v>
                </c:pt>
                <c:pt idx="573">
                  <c:v>14.276047661870503</c:v>
                </c:pt>
                <c:pt idx="574">
                  <c:v>14.300962230215827</c:v>
                </c:pt>
                <c:pt idx="575">
                  <c:v>14.325876798561151</c:v>
                </c:pt>
                <c:pt idx="576">
                  <c:v>14.350791366906474</c:v>
                </c:pt>
                <c:pt idx="577">
                  <c:v>14.375705935251798</c:v>
                </c:pt>
                <c:pt idx="578">
                  <c:v>14.400620503597121</c:v>
                </c:pt>
                <c:pt idx="579">
                  <c:v>14.425535071942447</c:v>
                </c:pt>
                <c:pt idx="580">
                  <c:v>14.45044964028777</c:v>
                </c:pt>
                <c:pt idx="581">
                  <c:v>14.475364208633094</c:v>
                </c:pt>
                <c:pt idx="582">
                  <c:v>14.500278776978417</c:v>
                </c:pt>
                <c:pt idx="583">
                  <c:v>14.525193345323741</c:v>
                </c:pt>
                <c:pt idx="584">
                  <c:v>14.550107913669065</c:v>
                </c:pt>
                <c:pt idx="585">
                  <c:v>14.575022482014388</c:v>
                </c:pt>
                <c:pt idx="586">
                  <c:v>14.599937050359712</c:v>
                </c:pt>
                <c:pt idx="587">
                  <c:v>14.624851618705035</c:v>
                </c:pt>
                <c:pt idx="588">
                  <c:v>14.649766187050359</c:v>
                </c:pt>
                <c:pt idx="589">
                  <c:v>14.674680755395684</c:v>
                </c:pt>
                <c:pt idx="590">
                  <c:v>14.699595323741008</c:v>
                </c:pt>
                <c:pt idx="591">
                  <c:v>14.724509892086331</c:v>
                </c:pt>
                <c:pt idx="592">
                  <c:v>14.749424460431655</c:v>
                </c:pt>
                <c:pt idx="593">
                  <c:v>14.774339028776978</c:v>
                </c:pt>
                <c:pt idx="594">
                  <c:v>14.799253597122302</c:v>
                </c:pt>
                <c:pt idx="595">
                  <c:v>14.824168165467626</c:v>
                </c:pt>
                <c:pt idx="596">
                  <c:v>14.849082733812949</c:v>
                </c:pt>
                <c:pt idx="597">
                  <c:v>14.873997302158273</c:v>
                </c:pt>
                <c:pt idx="598">
                  <c:v>14.898911870503596</c:v>
                </c:pt>
                <c:pt idx="599">
                  <c:v>14.92382643884892</c:v>
                </c:pt>
                <c:pt idx="600">
                  <c:v>14.948741007194245</c:v>
                </c:pt>
                <c:pt idx="601">
                  <c:v>14.973655575539569</c:v>
                </c:pt>
                <c:pt idx="602">
                  <c:v>14.998570143884892</c:v>
                </c:pt>
                <c:pt idx="603">
                  <c:v>15.023484712230216</c:v>
                </c:pt>
                <c:pt idx="604">
                  <c:v>15.04839928057554</c:v>
                </c:pt>
                <c:pt idx="605">
                  <c:v>15.073313848920863</c:v>
                </c:pt>
                <c:pt idx="606">
                  <c:v>15.098228417266187</c:v>
                </c:pt>
                <c:pt idx="607">
                  <c:v>15.12314298561151</c:v>
                </c:pt>
                <c:pt idx="608">
                  <c:v>15.148057553956834</c:v>
                </c:pt>
                <c:pt idx="609">
                  <c:v>15.172972122302157</c:v>
                </c:pt>
                <c:pt idx="610">
                  <c:v>15.197886690647483</c:v>
                </c:pt>
                <c:pt idx="611">
                  <c:v>15.222801258992806</c:v>
                </c:pt>
                <c:pt idx="612">
                  <c:v>15.24771582733813</c:v>
                </c:pt>
                <c:pt idx="613">
                  <c:v>15.272630395683453</c:v>
                </c:pt>
                <c:pt idx="614">
                  <c:v>15.297544964028777</c:v>
                </c:pt>
                <c:pt idx="615">
                  <c:v>15.322459532374101</c:v>
                </c:pt>
                <c:pt idx="616">
                  <c:v>15.347374100719424</c:v>
                </c:pt>
                <c:pt idx="617">
                  <c:v>15.372288669064748</c:v>
                </c:pt>
                <c:pt idx="618">
                  <c:v>15.397203237410071</c:v>
                </c:pt>
                <c:pt idx="619">
                  <c:v>15.422117805755395</c:v>
                </c:pt>
                <c:pt idx="620">
                  <c:v>15.447032374100718</c:v>
                </c:pt>
                <c:pt idx="621">
                  <c:v>15.471946942446044</c:v>
                </c:pt>
                <c:pt idx="622">
                  <c:v>15.496861510791367</c:v>
                </c:pt>
                <c:pt idx="623">
                  <c:v>15.521776079136691</c:v>
                </c:pt>
                <c:pt idx="624">
                  <c:v>15.546690647482015</c:v>
                </c:pt>
                <c:pt idx="625">
                  <c:v>15.571605215827338</c:v>
                </c:pt>
                <c:pt idx="626">
                  <c:v>15.596519784172662</c:v>
                </c:pt>
                <c:pt idx="627">
                  <c:v>15.621434352517985</c:v>
                </c:pt>
                <c:pt idx="628">
                  <c:v>15.646348920863309</c:v>
                </c:pt>
                <c:pt idx="629">
                  <c:v>15.671263489208632</c:v>
                </c:pt>
                <c:pt idx="630">
                  <c:v>15.696178057553956</c:v>
                </c:pt>
                <c:pt idx="631">
                  <c:v>15.72109262589928</c:v>
                </c:pt>
                <c:pt idx="632">
                  <c:v>15.746007194244605</c:v>
                </c:pt>
                <c:pt idx="633">
                  <c:v>15.770921762589929</c:v>
                </c:pt>
                <c:pt idx="634">
                  <c:v>15.795836330935252</c:v>
                </c:pt>
                <c:pt idx="635">
                  <c:v>15.820750899280576</c:v>
                </c:pt>
                <c:pt idx="636">
                  <c:v>15.845665467625899</c:v>
                </c:pt>
                <c:pt idx="637">
                  <c:v>15.870580035971223</c:v>
                </c:pt>
                <c:pt idx="638">
                  <c:v>15.895494604316546</c:v>
                </c:pt>
                <c:pt idx="639">
                  <c:v>15.92040917266187</c:v>
                </c:pt>
                <c:pt idx="640">
                  <c:v>15.945323741007194</c:v>
                </c:pt>
                <c:pt idx="641">
                  <c:v>15.970238309352517</c:v>
                </c:pt>
                <c:pt idx="642">
                  <c:v>15.995152877697842</c:v>
                </c:pt>
                <c:pt idx="643">
                  <c:v>16.020067446043164</c:v>
                </c:pt>
                <c:pt idx="644">
                  <c:v>16.044982014388488</c:v>
                </c:pt>
                <c:pt idx="645">
                  <c:v>16.069896582733811</c:v>
                </c:pt>
                <c:pt idx="646">
                  <c:v>16.094811151079135</c:v>
                </c:pt>
                <c:pt idx="647">
                  <c:v>16.119725719424459</c:v>
                </c:pt>
                <c:pt idx="648">
                  <c:v>16.144640287769786</c:v>
                </c:pt>
                <c:pt idx="649">
                  <c:v>16.169554856115109</c:v>
                </c:pt>
                <c:pt idx="650">
                  <c:v>16.194469424460433</c:v>
                </c:pt>
                <c:pt idx="651">
                  <c:v>16.219383992805756</c:v>
                </c:pt>
                <c:pt idx="652">
                  <c:v>16.24429856115108</c:v>
                </c:pt>
                <c:pt idx="653">
                  <c:v>16.269213129496404</c:v>
                </c:pt>
                <c:pt idx="654">
                  <c:v>16.294127697841727</c:v>
                </c:pt>
                <c:pt idx="655">
                  <c:v>16.319042266187051</c:v>
                </c:pt>
                <c:pt idx="656">
                  <c:v>16.343956834532374</c:v>
                </c:pt>
                <c:pt idx="657">
                  <c:v>16.368871402877698</c:v>
                </c:pt>
                <c:pt idx="658">
                  <c:v>16.393785971223021</c:v>
                </c:pt>
                <c:pt idx="659">
                  <c:v>16.418700539568345</c:v>
                </c:pt>
                <c:pt idx="660">
                  <c:v>16.443615107913669</c:v>
                </c:pt>
                <c:pt idx="661">
                  <c:v>16.468529676258992</c:v>
                </c:pt>
                <c:pt idx="662">
                  <c:v>16.493444244604316</c:v>
                </c:pt>
                <c:pt idx="663">
                  <c:v>16.518358812949639</c:v>
                </c:pt>
                <c:pt idx="664">
                  <c:v>16.543273381294963</c:v>
                </c:pt>
                <c:pt idx="665">
                  <c:v>16.568187949640286</c:v>
                </c:pt>
                <c:pt idx="666">
                  <c:v>16.59310251798561</c:v>
                </c:pt>
                <c:pt idx="667">
                  <c:v>16.618017086330934</c:v>
                </c:pt>
                <c:pt idx="668">
                  <c:v>16.642931654676257</c:v>
                </c:pt>
                <c:pt idx="669">
                  <c:v>16.667846223021584</c:v>
                </c:pt>
                <c:pt idx="670">
                  <c:v>16.692760791366908</c:v>
                </c:pt>
                <c:pt idx="671">
                  <c:v>16.717675359712231</c:v>
                </c:pt>
                <c:pt idx="672">
                  <c:v>16.742589928057555</c:v>
                </c:pt>
                <c:pt idx="673">
                  <c:v>16.767504496402879</c:v>
                </c:pt>
                <c:pt idx="674">
                  <c:v>16.792419064748202</c:v>
                </c:pt>
                <c:pt idx="675">
                  <c:v>16.817333633093526</c:v>
                </c:pt>
                <c:pt idx="676">
                  <c:v>16.842248201438849</c:v>
                </c:pt>
                <c:pt idx="677">
                  <c:v>16.867162769784173</c:v>
                </c:pt>
                <c:pt idx="678">
                  <c:v>16.892077338129496</c:v>
                </c:pt>
                <c:pt idx="679">
                  <c:v>16.91699190647482</c:v>
                </c:pt>
                <c:pt idx="680">
                  <c:v>16.941906474820144</c:v>
                </c:pt>
                <c:pt idx="681">
                  <c:v>16.966821043165467</c:v>
                </c:pt>
                <c:pt idx="682">
                  <c:v>16.991735611510791</c:v>
                </c:pt>
                <c:pt idx="683">
                  <c:v>17.016650179856114</c:v>
                </c:pt>
                <c:pt idx="684">
                  <c:v>17.041564748201438</c:v>
                </c:pt>
                <c:pt idx="685">
                  <c:v>17.066479316546761</c:v>
                </c:pt>
                <c:pt idx="686">
                  <c:v>17.091393884892085</c:v>
                </c:pt>
                <c:pt idx="687">
                  <c:v>17.116308453237409</c:v>
                </c:pt>
                <c:pt idx="688">
                  <c:v>17.141223021582732</c:v>
                </c:pt>
                <c:pt idx="689">
                  <c:v>17.166137589928056</c:v>
                </c:pt>
                <c:pt idx="690">
                  <c:v>17.191052158273383</c:v>
                </c:pt>
                <c:pt idx="691">
                  <c:v>17.215966726618706</c:v>
                </c:pt>
                <c:pt idx="692">
                  <c:v>17.24088129496403</c:v>
                </c:pt>
                <c:pt idx="693">
                  <c:v>17.265795863309354</c:v>
                </c:pt>
                <c:pt idx="694">
                  <c:v>17.290710431654677</c:v>
                </c:pt>
                <c:pt idx="695">
                  <c:v>17.315625000000001</c:v>
                </c:pt>
                <c:pt idx="696">
                  <c:v>17.340539568345324</c:v>
                </c:pt>
                <c:pt idx="697">
                  <c:v>17.365454136690648</c:v>
                </c:pt>
                <c:pt idx="698">
                  <c:v>17.390368705035971</c:v>
                </c:pt>
                <c:pt idx="699">
                  <c:v>17.415283273381295</c:v>
                </c:pt>
                <c:pt idx="700">
                  <c:v>17.440197841726619</c:v>
                </c:pt>
                <c:pt idx="701">
                  <c:v>17.465112410071942</c:v>
                </c:pt>
                <c:pt idx="702">
                  <c:v>17.490026978417266</c:v>
                </c:pt>
                <c:pt idx="703">
                  <c:v>17.514941546762589</c:v>
                </c:pt>
                <c:pt idx="704">
                  <c:v>17.539856115107913</c:v>
                </c:pt>
                <c:pt idx="705">
                  <c:v>17.564770683453236</c:v>
                </c:pt>
                <c:pt idx="706">
                  <c:v>17.58968525179856</c:v>
                </c:pt>
                <c:pt idx="707">
                  <c:v>17.614599820143884</c:v>
                </c:pt>
                <c:pt idx="708">
                  <c:v>17.639514388489207</c:v>
                </c:pt>
                <c:pt idx="709">
                  <c:v>17.664428956834531</c:v>
                </c:pt>
                <c:pt idx="710">
                  <c:v>17.689343525179854</c:v>
                </c:pt>
                <c:pt idx="711">
                  <c:v>17.714258093525181</c:v>
                </c:pt>
                <c:pt idx="712">
                  <c:v>17.739172661870505</c:v>
                </c:pt>
                <c:pt idx="713">
                  <c:v>17.764087230215829</c:v>
                </c:pt>
                <c:pt idx="714">
                  <c:v>17.789001798561152</c:v>
                </c:pt>
                <c:pt idx="715">
                  <c:v>17.813916366906476</c:v>
                </c:pt>
                <c:pt idx="716">
                  <c:v>17.838830935251799</c:v>
                </c:pt>
                <c:pt idx="717">
                  <c:v>17.863745503597123</c:v>
                </c:pt>
                <c:pt idx="718">
                  <c:v>17.888660071942446</c:v>
                </c:pt>
                <c:pt idx="719">
                  <c:v>17.91357464028777</c:v>
                </c:pt>
                <c:pt idx="720">
                  <c:v>17.938489208633094</c:v>
                </c:pt>
              </c:numCache>
            </c:numRef>
          </c:xVal>
          <c:yVal>
            <c:numRef>
              <c:f>Sheet3!$AF$3:$AF$723</c:f>
              <c:numCache>
                <c:formatCode>General</c:formatCode>
                <c:ptCount val="721"/>
                <c:pt idx="0">
                  <c:v>7.23</c:v>
                </c:pt>
                <c:pt idx="1">
                  <c:v>7.23</c:v>
                </c:pt>
                <c:pt idx="2">
                  <c:v>7.23</c:v>
                </c:pt>
                <c:pt idx="3">
                  <c:v>7.23</c:v>
                </c:pt>
                <c:pt idx="4">
                  <c:v>7.23</c:v>
                </c:pt>
                <c:pt idx="5">
                  <c:v>7.23</c:v>
                </c:pt>
                <c:pt idx="6">
                  <c:v>7.23</c:v>
                </c:pt>
                <c:pt idx="7">
                  <c:v>7.24</c:v>
                </c:pt>
                <c:pt idx="8">
                  <c:v>7.24</c:v>
                </c:pt>
                <c:pt idx="9">
                  <c:v>7.24</c:v>
                </c:pt>
                <c:pt idx="10">
                  <c:v>7.24</c:v>
                </c:pt>
                <c:pt idx="11">
                  <c:v>7.24</c:v>
                </c:pt>
                <c:pt idx="12">
                  <c:v>7.24</c:v>
                </c:pt>
                <c:pt idx="13">
                  <c:v>7.24</c:v>
                </c:pt>
                <c:pt idx="14">
                  <c:v>7.24</c:v>
                </c:pt>
                <c:pt idx="15">
                  <c:v>7.24</c:v>
                </c:pt>
                <c:pt idx="16">
                  <c:v>7.24</c:v>
                </c:pt>
                <c:pt idx="17">
                  <c:v>7.24</c:v>
                </c:pt>
                <c:pt idx="18">
                  <c:v>7.24</c:v>
                </c:pt>
                <c:pt idx="19">
                  <c:v>7.24</c:v>
                </c:pt>
                <c:pt idx="20">
                  <c:v>7.25</c:v>
                </c:pt>
                <c:pt idx="21">
                  <c:v>7.25</c:v>
                </c:pt>
                <c:pt idx="22">
                  <c:v>7.25</c:v>
                </c:pt>
                <c:pt idx="23">
                  <c:v>7.25</c:v>
                </c:pt>
                <c:pt idx="24">
                  <c:v>7.25</c:v>
                </c:pt>
                <c:pt idx="25">
                  <c:v>7.25</c:v>
                </c:pt>
                <c:pt idx="26">
                  <c:v>7.25</c:v>
                </c:pt>
                <c:pt idx="27">
                  <c:v>7.25</c:v>
                </c:pt>
                <c:pt idx="28">
                  <c:v>7.25</c:v>
                </c:pt>
                <c:pt idx="29">
                  <c:v>7.25</c:v>
                </c:pt>
                <c:pt idx="30">
                  <c:v>7.25</c:v>
                </c:pt>
                <c:pt idx="31">
                  <c:v>7.25</c:v>
                </c:pt>
                <c:pt idx="32">
                  <c:v>7.25</c:v>
                </c:pt>
                <c:pt idx="33">
                  <c:v>7.25</c:v>
                </c:pt>
                <c:pt idx="34">
                  <c:v>7.25</c:v>
                </c:pt>
                <c:pt idx="35">
                  <c:v>7.25</c:v>
                </c:pt>
                <c:pt idx="36">
                  <c:v>7.25</c:v>
                </c:pt>
                <c:pt idx="37">
                  <c:v>7.25</c:v>
                </c:pt>
                <c:pt idx="38">
                  <c:v>7.25</c:v>
                </c:pt>
                <c:pt idx="39">
                  <c:v>7.25</c:v>
                </c:pt>
                <c:pt idx="40">
                  <c:v>7.25</c:v>
                </c:pt>
                <c:pt idx="41">
                  <c:v>7.25</c:v>
                </c:pt>
                <c:pt idx="42">
                  <c:v>7.25</c:v>
                </c:pt>
                <c:pt idx="43">
                  <c:v>7.25</c:v>
                </c:pt>
                <c:pt idx="44">
                  <c:v>7.25</c:v>
                </c:pt>
                <c:pt idx="45">
                  <c:v>7.24</c:v>
                </c:pt>
                <c:pt idx="46">
                  <c:v>7.24</c:v>
                </c:pt>
                <c:pt idx="47">
                  <c:v>7.24</c:v>
                </c:pt>
                <c:pt idx="48">
                  <c:v>7.24</c:v>
                </c:pt>
                <c:pt idx="49">
                  <c:v>7.24</c:v>
                </c:pt>
                <c:pt idx="50">
                  <c:v>7.24</c:v>
                </c:pt>
                <c:pt idx="51">
                  <c:v>7.24</c:v>
                </c:pt>
                <c:pt idx="52">
                  <c:v>7.25</c:v>
                </c:pt>
                <c:pt idx="53">
                  <c:v>7.25</c:v>
                </c:pt>
                <c:pt idx="54">
                  <c:v>7.25</c:v>
                </c:pt>
                <c:pt idx="55">
                  <c:v>7.25</c:v>
                </c:pt>
                <c:pt idx="56">
                  <c:v>7.24</c:v>
                </c:pt>
                <c:pt idx="57">
                  <c:v>7.24</c:v>
                </c:pt>
                <c:pt idx="58">
                  <c:v>7.24</c:v>
                </c:pt>
                <c:pt idx="59">
                  <c:v>7.25</c:v>
                </c:pt>
                <c:pt idx="60">
                  <c:v>7.25</c:v>
                </c:pt>
                <c:pt idx="61">
                  <c:v>7.25</c:v>
                </c:pt>
                <c:pt idx="62">
                  <c:v>7.25</c:v>
                </c:pt>
                <c:pt idx="63">
                  <c:v>7.25</c:v>
                </c:pt>
                <c:pt idx="64">
                  <c:v>7.25</c:v>
                </c:pt>
                <c:pt idx="65">
                  <c:v>7.25</c:v>
                </c:pt>
                <c:pt idx="66">
                  <c:v>7.25</c:v>
                </c:pt>
                <c:pt idx="67">
                  <c:v>7.25</c:v>
                </c:pt>
                <c:pt idx="68">
                  <c:v>7.25</c:v>
                </c:pt>
                <c:pt idx="69">
                  <c:v>7.25</c:v>
                </c:pt>
                <c:pt idx="70">
                  <c:v>7.25</c:v>
                </c:pt>
                <c:pt idx="71">
                  <c:v>7.25</c:v>
                </c:pt>
                <c:pt idx="72">
                  <c:v>7.25</c:v>
                </c:pt>
                <c:pt idx="73">
                  <c:v>7.25</c:v>
                </c:pt>
                <c:pt idx="74">
                  <c:v>7.25</c:v>
                </c:pt>
                <c:pt idx="75">
                  <c:v>7.25</c:v>
                </c:pt>
                <c:pt idx="76">
                  <c:v>7.25</c:v>
                </c:pt>
                <c:pt idx="77">
                  <c:v>7.26</c:v>
                </c:pt>
                <c:pt idx="78">
                  <c:v>7.26</c:v>
                </c:pt>
                <c:pt idx="79">
                  <c:v>7.26</c:v>
                </c:pt>
                <c:pt idx="80">
                  <c:v>7.26</c:v>
                </c:pt>
                <c:pt idx="81">
                  <c:v>7.26</c:v>
                </c:pt>
                <c:pt idx="82">
                  <c:v>7.26</c:v>
                </c:pt>
                <c:pt idx="83">
                  <c:v>7.26</c:v>
                </c:pt>
                <c:pt idx="84">
                  <c:v>7.26</c:v>
                </c:pt>
                <c:pt idx="85">
                  <c:v>7.25</c:v>
                </c:pt>
                <c:pt idx="86">
                  <c:v>7.25</c:v>
                </c:pt>
                <c:pt idx="87">
                  <c:v>7.25</c:v>
                </c:pt>
                <c:pt idx="88">
                  <c:v>7.25</c:v>
                </c:pt>
                <c:pt idx="89">
                  <c:v>7.25</c:v>
                </c:pt>
                <c:pt idx="90">
                  <c:v>7.26</c:v>
                </c:pt>
                <c:pt idx="91">
                  <c:v>7.26</c:v>
                </c:pt>
                <c:pt idx="92">
                  <c:v>7.26</c:v>
                </c:pt>
                <c:pt idx="93">
                  <c:v>7.26</c:v>
                </c:pt>
                <c:pt idx="94">
                  <c:v>7.26</c:v>
                </c:pt>
                <c:pt idx="95">
                  <c:v>7.26</c:v>
                </c:pt>
                <c:pt idx="96">
                  <c:v>7.26</c:v>
                </c:pt>
                <c:pt idx="97">
                  <c:v>7.26</c:v>
                </c:pt>
                <c:pt idx="98">
                  <c:v>7.26</c:v>
                </c:pt>
                <c:pt idx="99">
                  <c:v>7.26</c:v>
                </c:pt>
                <c:pt idx="100">
                  <c:v>7.26</c:v>
                </c:pt>
                <c:pt idx="101">
                  <c:v>7.26</c:v>
                </c:pt>
                <c:pt idx="102">
                  <c:v>7.26</c:v>
                </c:pt>
                <c:pt idx="103">
                  <c:v>7.26</c:v>
                </c:pt>
                <c:pt idx="104">
                  <c:v>7.26</c:v>
                </c:pt>
                <c:pt idx="105">
                  <c:v>7.26</c:v>
                </c:pt>
                <c:pt idx="106">
                  <c:v>7.26</c:v>
                </c:pt>
                <c:pt idx="107">
                  <c:v>7.26</c:v>
                </c:pt>
                <c:pt idx="108">
                  <c:v>7.26</c:v>
                </c:pt>
                <c:pt idx="109">
                  <c:v>7.27</c:v>
                </c:pt>
                <c:pt idx="110">
                  <c:v>7.26</c:v>
                </c:pt>
                <c:pt idx="111">
                  <c:v>7.26</c:v>
                </c:pt>
                <c:pt idx="112">
                  <c:v>7.26</c:v>
                </c:pt>
                <c:pt idx="113">
                  <c:v>7.26</c:v>
                </c:pt>
                <c:pt idx="114">
                  <c:v>7.26</c:v>
                </c:pt>
                <c:pt idx="115">
                  <c:v>7.26</c:v>
                </c:pt>
                <c:pt idx="116">
                  <c:v>7.26</c:v>
                </c:pt>
                <c:pt idx="117">
                  <c:v>7.26</c:v>
                </c:pt>
                <c:pt idx="118">
                  <c:v>7.26</c:v>
                </c:pt>
                <c:pt idx="119">
                  <c:v>7.26</c:v>
                </c:pt>
                <c:pt idx="120">
                  <c:v>7.27</c:v>
                </c:pt>
                <c:pt idx="121">
                  <c:v>7.27</c:v>
                </c:pt>
                <c:pt idx="122">
                  <c:v>7.27</c:v>
                </c:pt>
                <c:pt idx="123">
                  <c:v>7.27</c:v>
                </c:pt>
                <c:pt idx="124">
                  <c:v>7.26</c:v>
                </c:pt>
                <c:pt idx="125">
                  <c:v>7.26</c:v>
                </c:pt>
                <c:pt idx="126">
                  <c:v>7.26</c:v>
                </c:pt>
                <c:pt idx="127">
                  <c:v>7.26</c:v>
                </c:pt>
                <c:pt idx="128">
                  <c:v>7.27</c:v>
                </c:pt>
                <c:pt idx="129">
                  <c:v>7.27</c:v>
                </c:pt>
                <c:pt idx="130">
                  <c:v>7.27</c:v>
                </c:pt>
                <c:pt idx="131">
                  <c:v>7.27</c:v>
                </c:pt>
                <c:pt idx="132">
                  <c:v>7.26</c:v>
                </c:pt>
                <c:pt idx="133">
                  <c:v>7.26</c:v>
                </c:pt>
                <c:pt idx="134">
                  <c:v>7.26</c:v>
                </c:pt>
                <c:pt idx="135">
                  <c:v>7.26</c:v>
                </c:pt>
                <c:pt idx="136">
                  <c:v>7.26</c:v>
                </c:pt>
                <c:pt idx="137">
                  <c:v>7.26</c:v>
                </c:pt>
                <c:pt idx="138">
                  <c:v>7.26</c:v>
                </c:pt>
                <c:pt idx="139">
                  <c:v>7.27</c:v>
                </c:pt>
                <c:pt idx="140">
                  <c:v>7.27</c:v>
                </c:pt>
                <c:pt idx="141">
                  <c:v>7.27</c:v>
                </c:pt>
                <c:pt idx="142">
                  <c:v>7.27</c:v>
                </c:pt>
                <c:pt idx="143">
                  <c:v>7.27</c:v>
                </c:pt>
                <c:pt idx="144">
                  <c:v>7.28</c:v>
                </c:pt>
                <c:pt idx="145">
                  <c:v>7.28</c:v>
                </c:pt>
                <c:pt idx="146">
                  <c:v>7.27</c:v>
                </c:pt>
                <c:pt idx="147">
                  <c:v>7.27</c:v>
                </c:pt>
                <c:pt idx="148">
                  <c:v>7.27</c:v>
                </c:pt>
                <c:pt idx="149">
                  <c:v>7.27</c:v>
                </c:pt>
                <c:pt idx="150">
                  <c:v>7.27</c:v>
                </c:pt>
                <c:pt idx="151">
                  <c:v>7.27</c:v>
                </c:pt>
                <c:pt idx="152">
                  <c:v>7.27</c:v>
                </c:pt>
                <c:pt idx="153">
                  <c:v>7.27</c:v>
                </c:pt>
                <c:pt idx="154">
                  <c:v>7.27</c:v>
                </c:pt>
                <c:pt idx="155">
                  <c:v>7.28</c:v>
                </c:pt>
                <c:pt idx="156">
                  <c:v>7.28</c:v>
                </c:pt>
                <c:pt idx="157">
                  <c:v>7.27</c:v>
                </c:pt>
                <c:pt idx="158">
                  <c:v>7.27</c:v>
                </c:pt>
                <c:pt idx="159">
                  <c:v>7.27</c:v>
                </c:pt>
                <c:pt idx="160">
                  <c:v>7.27</c:v>
                </c:pt>
                <c:pt idx="161">
                  <c:v>7.27</c:v>
                </c:pt>
                <c:pt idx="162">
                  <c:v>7.28</c:v>
                </c:pt>
                <c:pt idx="163">
                  <c:v>7.28</c:v>
                </c:pt>
                <c:pt idx="164">
                  <c:v>7.27</c:v>
                </c:pt>
                <c:pt idx="165">
                  <c:v>7.28</c:v>
                </c:pt>
                <c:pt idx="166">
                  <c:v>7.28</c:v>
                </c:pt>
                <c:pt idx="167">
                  <c:v>7.28</c:v>
                </c:pt>
                <c:pt idx="168">
                  <c:v>7.28</c:v>
                </c:pt>
                <c:pt idx="169">
                  <c:v>7.28</c:v>
                </c:pt>
                <c:pt idx="170">
                  <c:v>7.28</c:v>
                </c:pt>
                <c:pt idx="171">
                  <c:v>7.27</c:v>
                </c:pt>
                <c:pt idx="172">
                  <c:v>7.27</c:v>
                </c:pt>
                <c:pt idx="173">
                  <c:v>7.26</c:v>
                </c:pt>
                <c:pt idx="174">
                  <c:v>7.26</c:v>
                </c:pt>
                <c:pt idx="175">
                  <c:v>7.27</c:v>
                </c:pt>
                <c:pt idx="176">
                  <c:v>7.28</c:v>
                </c:pt>
                <c:pt idx="177">
                  <c:v>7.27</c:v>
                </c:pt>
                <c:pt idx="178">
                  <c:v>7.27</c:v>
                </c:pt>
                <c:pt idx="179">
                  <c:v>7.27</c:v>
                </c:pt>
                <c:pt idx="180">
                  <c:v>7.26</c:v>
                </c:pt>
                <c:pt idx="181">
                  <c:v>7.26</c:v>
                </c:pt>
                <c:pt idx="182">
                  <c:v>7.27</c:v>
                </c:pt>
                <c:pt idx="183">
                  <c:v>7.27</c:v>
                </c:pt>
                <c:pt idx="184">
                  <c:v>7.27</c:v>
                </c:pt>
                <c:pt idx="185">
                  <c:v>7.27</c:v>
                </c:pt>
                <c:pt idx="186">
                  <c:v>7.27</c:v>
                </c:pt>
                <c:pt idx="187">
                  <c:v>7.27</c:v>
                </c:pt>
                <c:pt idx="188">
                  <c:v>7.26</c:v>
                </c:pt>
                <c:pt idx="189">
                  <c:v>7.26</c:v>
                </c:pt>
                <c:pt idx="190">
                  <c:v>7.26</c:v>
                </c:pt>
                <c:pt idx="191">
                  <c:v>7.26</c:v>
                </c:pt>
                <c:pt idx="192">
                  <c:v>7.27</c:v>
                </c:pt>
                <c:pt idx="193">
                  <c:v>7.27</c:v>
                </c:pt>
                <c:pt idx="194">
                  <c:v>7.27</c:v>
                </c:pt>
                <c:pt idx="195">
                  <c:v>7.27</c:v>
                </c:pt>
                <c:pt idx="196">
                  <c:v>7.28</c:v>
                </c:pt>
                <c:pt idx="197">
                  <c:v>7.28</c:v>
                </c:pt>
                <c:pt idx="198">
                  <c:v>7.28</c:v>
                </c:pt>
                <c:pt idx="199">
                  <c:v>7.27</c:v>
                </c:pt>
                <c:pt idx="200">
                  <c:v>7.27</c:v>
                </c:pt>
                <c:pt idx="201">
                  <c:v>7.27</c:v>
                </c:pt>
                <c:pt idx="202">
                  <c:v>7.26</c:v>
                </c:pt>
                <c:pt idx="203">
                  <c:v>7.26</c:v>
                </c:pt>
                <c:pt idx="204">
                  <c:v>7.27</c:v>
                </c:pt>
                <c:pt idx="205">
                  <c:v>7.27</c:v>
                </c:pt>
                <c:pt idx="206">
                  <c:v>7.27</c:v>
                </c:pt>
                <c:pt idx="207">
                  <c:v>7.26</c:v>
                </c:pt>
                <c:pt idx="208">
                  <c:v>7.26</c:v>
                </c:pt>
                <c:pt idx="209">
                  <c:v>7.26</c:v>
                </c:pt>
                <c:pt idx="210">
                  <c:v>7.27</c:v>
                </c:pt>
                <c:pt idx="211">
                  <c:v>7.27</c:v>
                </c:pt>
                <c:pt idx="212">
                  <c:v>7.28</c:v>
                </c:pt>
                <c:pt idx="213">
                  <c:v>7.28</c:v>
                </c:pt>
                <c:pt idx="214">
                  <c:v>7.27</c:v>
                </c:pt>
                <c:pt idx="215">
                  <c:v>7.27</c:v>
                </c:pt>
                <c:pt idx="216">
                  <c:v>7.26</c:v>
                </c:pt>
                <c:pt idx="217">
                  <c:v>7.27</c:v>
                </c:pt>
                <c:pt idx="218">
                  <c:v>7.27</c:v>
                </c:pt>
                <c:pt idx="219">
                  <c:v>7.27</c:v>
                </c:pt>
                <c:pt idx="220">
                  <c:v>7.28</c:v>
                </c:pt>
                <c:pt idx="221">
                  <c:v>7.28</c:v>
                </c:pt>
                <c:pt idx="222">
                  <c:v>7.28</c:v>
                </c:pt>
                <c:pt idx="223">
                  <c:v>7.28</c:v>
                </c:pt>
                <c:pt idx="224">
                  <c:v>7.27</c:v>
                </c:pt>
                <c:pt idx="225">
                  <c:v>7.27</c:v>
                </c:pt>
                <c:pt idx="226">
                  <c:v>7.27</c:v>
                </c:pt>
                <c:pt idx="227">
                  <c:v>7.27</c:v>
                </c:pt>
                <c:pt idx="228">
                  <c:v>7.27</c:v>
                </c:pt>
                <c:pt idx="229">
                  <c:v>7.27</c:v>
                </c:pt>
                <c:pt idx="230">
                  <c:v>7.27</c:v>
                </c:pt>
                <c:pt idx="231">
                  <c:v>7.27</c:v>
                </c:pt>
                <c:pt idx="232">
                  <c:v>7.27</c:v>
                </c:pt>
                <c:pt idx="233">
                  <c:v>7.27</c:v>
                </c:pt>
                <c:pt idx="234">
                  <c:v>7.27</c:v>
                </c:pt>
                <c:pt idx="235">
                  <c:v>7.27</c:v>
                </c:pt>
                <c:pt idx="236">
                  <c:v>7.27</c:v>
                </c:pt>
                <c:pt idx="237">
                  <c:v>7.27</c:v>
                </c:pt>
                <c:pt idx="238">
                  <c:v>7.27</c:v>
                </c:pt>
                <c:pt idx="239">
                  <c:v>7.27</c:v>
                </c:pt>
                <c:pt idx="240">
                  <c:v>7.27</c:v>
                </c:pt>
                <c:pt idx="241">
                  <c:v>7.27</c:v>
                </c:pt>
                <c:pt idx="242">
                  <c:v>7.27</c:v>
                </c:pt>
                <c:pt idx="243">
                  <c:v>7.27</c:v>
                </c:pt>
                <c:pt idx="244">
                  <c:v>7.27</c:v>
                </c:pt>
                <c:pt idx="245">
                  <c:v>7.27</c:v>
                </c:pt>
                <c:pt idx="246">
                  <c:v>7.27</c:v>
                </c:pt>
                <c:pt idx="247">
                  <c:v>7.27</c:v>
                </c:pt>
                <c:pt idx="248">
                  <c:v>7.28</c:v>
                </c:pt>
                <c:pt idx="249">
                  <c:v>7.28</c:v>
                </c:pt>
                <c:pt idx="250">
                  <c:v>7.27</c:v>
                </c:pt>
                <c:pt idx="251">
                  <c:v>7.27</c:v>
                </c:pt>
                <c:pt idx="252">
                  <c:v>7.27</c:v>
                </c:pt>
                <c:pt idx="253">
                  <c:v>7.27</c:v>
                </c:pt>
                <c:pt idx="254">
                  <c:v>7.27</c:v>
                </c:pt>
                <c:pt idx="255">
                  <c:v>7.27</c:v>
                </c:pt>
                <c:pt idx="256">
                  <c:v>7.27</c:v>
                </c:pt>
                <c:pt idx="257">
                  <c:v>7.28</c:v>
                </c:pt>
                <c:pt idx="258">
                  <c:v>7.28</c:v>
                </c:pt>
                <c:pt idx="259">
                  <c:v>7.28</c:v>
                </c:pt>
                <c:pt idx="260">
                  <c:v>7.28</c:v>
                </c:pt>
                <c:pt idx="261">
                  <c:v>7.28</c:v>
                </c:pt>
                <c:pt idx="262">
                  <c:v>7.28</c:v>
                </c:pt>
                <c:pt idx="263">
                  <c:v>7.28</c:v>
                </c:pt>
                <c:pt idx="264">
                  <c:v>7.28</c:v>
                </c:pt>
                <c:pt idx="265">
                  <c:v>7.28</c:v>
                </c:pt>
                <c:pt idx="266">
                  <c:v>7.27</c:v>
                </c:pt>
                <c:pt idx="267">
                  <c:v>7.27</c:v>
                </c:pt>
                <c:pt idx="268">
                  <c:v>7.28</c:v>
                </c:pt>
                <c:pt idx="269">
                  <c:v>7.28</c:v>
                </c:pt>
                <c:pt idx="270">
                  <c:v>7.28</c:v>
                </c:pt>
                <c:pt idx="271">
                  <c:v>7.29</c:v>
                </c:pt>
                <c:pt idx="272">
                  <c:v>7.29</c:v>
                </c:pt>
                <c:pt idx="273">
                  <c:v>7.29</c:v>
                </c:pt>
                <c:pt idx="274">
                  <c:v>7.29</c:v>
                </c:pt>
                <c:pt idx="275">
                  <c:v>7.29</c:v>
                </c:pt>
                <c:pt idx="276">
                  <c:v>7.29</c:v>
                </c:pt>
                <c:pt idx="277">
                  <c:v>7.28</c:v>
                </c:pt>
                <c:pt idx="278">
                  <c:v>7.28</c:v>
                </c:pt>
                <c:pt idx="279">
                  <c:v>7.28</c:v>
                </c:pt>
                <c:pt idx="280">
                  <c:v>7.28</c:v>
                </c:pt>
                <c:pt idx="281">
                  <c:v>7.28</c:v>
                </c:pt>
                <c:pt idx="282">
                  <c:v>7.29</c:v>
                </c:pt>
                <c:pt idx="283">
                  <c:v>7.29</c:v>
                </c:pt>
                <c:pt idx="284">
                  <c:v>7.29</c:v>
                </c:pt>
                <c:pt idx="285">
                  <c:v>7.29</c:v>
                </c:pt>
                <c:pt idx="286">
                  <c:v>7.28</c:v>
                </c:pt>
                <c:pt idx="287">
                  <c:v>7.28</c:v>
                </c:pt>
                <c:pt idx="288">
                  <c:v>7.28</c:v>
                </c:pt>
                <c:pt idx="289">
                  <c:v>7.28</c:v>
                </c:pt>
                <c:pt idx="290">
                  <c:v>7.29</c:v>
                </c:pt>
                <c:pt idx="291">
                  <c:v>7.29</c:v>
                </c:pt>
                <c:pt idx="292">
                  <c:v>7.29</c:v>
                </c:pt>
                <c:pt idx="293">
                  <c:v>7.29</c:v>
                </c:pt>
                <c:pt idx="294">
                  <c:v>7.29</c:v>
                </c:pt>
                <c:pt idx="295">
                  <c:v>7.29</c:v>
                </c:pt>
                <c:pt idx="296">
                  <c:v>7.28</c:v>
                </c:pt>
                <c:pt idx="297">
                  <c:v>7.28</c:v>
                </c:pt>
                <c:pt idx="298">
                  <c:v>7.28</c:v>
                </c:pt>
                <c:pt idx="299">
                  <c:v>7.28</c:v>
                </c:pt>
                <c:pt idx="300">
                  <c:v>7.28</c:v>
                </c:pt>
                <c:pt idx="301">
                  <c:v>7.27</c:v>
                </c:pt>
                <c:pt idx="302">
                  <c:v>7.26</c:v>
                </c:pt>
                <c:pt idx="303">
                  <c:v>7.25</c:v>
                </c:pt>
                <c:pt idx="304">
                  <c:v>7.23</c:v>
                </c:pt>
                <c:pt idx="305">
                  <c:v>7.22</c:v>
                </c:pt>
                <c:pt idx="306">
                  <c:v>7.2</c:v>
                </c:pt>
                <c:pt idx="307">
                  <c:v>7.17</c:v>
                </c:pt>
                <c:pt idx="308">
                  <c:v>7.12</c:v>
                </c:pt>
                <c:pt idx="309">
                  <c:v>7.07</c:v>
                </c:pt>
                <c:pt idx="310">
                  <c:v>6.99</c:v>
                </c:pt>
                <c:pt idx="311">
                  <c:v>6.91</c:v>
                </c:pt>
                <c:pt idx="312">
                  <c:v>6.79</c:v>
                </c:pt>
                <c:pt idx="313">
                  <c:v>6.7</c:v>
                </c:pt>
                <c:pt idx="314">
                  <c:v>6.55</c:v>
                </c:pt>
                <c:pt idx="315">
                  <c:v>6.44</c:v>
                </c:pt>
                <c:pt idx="316">
                  <c:v>6.28</c:v>
                </c:pt>
                <c:pt idx="317">
                  <c:v>6.18</c:v>
                </c:pt>
                <c:pt idx="318">
                  <c:v>6.01</c:v>
                </c:pt>
                <c:pt idx="319">
                  <c:v>5.93</c:v>
                </c:pt>
                <c:pt idx="320">
                  <c:v>5.8</c:v>
                </c:pt>
                <c:pt idx="321">
                  <c:v>5.72</c:v>
                </c:pt>
                <c:pt idx="322">
                  <c:v>5.62</c:v>
                </c:pt>
                <c:pt idx="323">
                  <c:v>5.56</c:v>
                </c:pt>
                <c:pt idx="324">
                  <c:v>5.48</c:v>
                </c:pt>
                <c:pt idx="325">
                  <c:v>5.43</c:v>
                </c:pt>
                <c:pt idx="326">
                  <c:v>5.37</c:v>
                </c:pt>
                <c:pt idx="327">
                  <c:v>5.34</c:v>
                </c:pt>
                <c:pt idx="328">
                  <c:v>5.29</c:v>
                </c:pt>
                <c:pt idx="329">
                  <c:v>5.27</c:v>
                </c:pt>
                <c:pt idx="330">
                  <c:v>5.25</c:v>
                </c:pt>
                <c:pt idx="331">
                  <c:v>5.23</c:v>
                </c:pt>
                <c:pt idx="332">
                  <c:v>5.2</c:v>
                </c:pt>
                <c:pt idx="333">
                  <c:v>5.19</c:v>
                </c:pt>
                <c:pt idx="334">
                  <c:v>5.18</c:v>
                </c:pt>
                <c:pt idx="335">
                  <c:v>5.17</c:v>
                </c:pt>
                <c:pt idx="336">
                  <c:v>5.15</c:v>
                </c:pt>
                <c:pt idx="337">
                  <c:v>5.15</c:v>
                </c:pt>
                <c:pt idx="338">
                  <c:v>5.14</c:v>
                </c:pt>
                <c:pt idx="339">
                  <c:v>5.14</c:v>
                </c:pt>
                <c:pt idx="340">
                  <c:v>5.13</c:v>
                </c:pt>
                <c:pt idx="341">
                  <c:v>5.12</c:v>
                </c:pt>
                <c:pt idx="342">
                  <c:v>5.12</c:v>
                </c:pt>
                <c:pt idx="343">
                  <c:v>5.12</c:v>
                </c:pt>
                <c:pt idx="344">
                  <c:v>5.12</c:v>
                </c:pt>
                <c:pt idx="345">
                  <c:v>5.12</c:v>
                </c:pt>
                <c:pt idx="346">
                  <c:v>5.1100000000000003</c:v>
                </c:pt>
                <c:pt idx="347">
                  <c:v>5.1100000000000003</c:v>
                </c:pt>
                <c:pt idx="348">
                  <c:v>5.1100000000000003</c:v>
                </c:pt>
                <c:pt idx="349">
                  <c:v>5.1100000000000003</c:v>
                </c:pt>
                <c:pt idx="350">
                  <c:v>5.1100000000000003</c:v>
                </c:pt>
                <c:pt idx="351">
                  <c:v>5.1100000000000003</c:v>
                </c:pt>
                <c:pt idx="352">
                  <c:v>5.1100000000000003</c:v>
                </c:pt>
                <c:pt idx="353">
                  <c:v>5.1100000000000003</c:v>
                </c:pt>
                <c:pt idx="354">
                  <c:v>5.1100000000000003</c:v>
                </c:pt>
                <c:pt idx="355">
                  <c:v>5.1100000000000003</c:v>
                </c:pt>
                <c:pt idx="356">
                  <c:v>5.1100000000000003</c:v>
                </c:pt>
                <c:pt idx="357">
                  <c:v>5.1100000000000003</c:v>
                </c:pt>
                <c:pt idx="358">
                  <c:v>5.0999999999999996</c:v>
                </c:pt>
                <c:pt idx="359">
                  <c:v>5.0999999999999996</c:v>
                </c:pt>
                <c:pt idx="360">
                  <c:v>5.0999999999999996</c:v>
                </c:pt>
                <c:pt idx="361">
                  <c:v>5.0999999999999996</c:v>
                </c:pt>
                <c:pt idx="362">
                  <c:v>5.0999999999999996</c:v>
                </c:pt>
                <c:pt idx="363">
                  <c:v>5.0999999999999996</c:v>
                </c:pt>
                <c:pt idx="364">
                  <c:v>5.1100000000000003</c:v>
                </c:pt>
                <c:pt idx="365">
                  <c:v>5.0999999999999996</c:v>
                </c:pt>
                <c:pt idx="366">
                  <c:v>5.1100000000000003</c:v>
                </c:pt>
                <c:pt idx="367">
                  <c:v>5.1100000000000003</c:v>
                </c:pt>
                <c:pt idx="368">
                  <c:v>5.1100000000000003</c:v>
                </c:pt>
                <c:pt idx="369">
                  <c:v>5.0999999999999996</c:v>
                </c:pt>
                <c:pt idx="370">
                  <c:v>5.0999999999999996</c:v>
                </c:pt>
                <c:pt idx="371">
                  <c:v>5.0999999999999996</c:v>
                </c:pt>
                <c:pt idx="372">
                  <c:v>5.0999999999999996</c:v>
                </c:pt>
                <c:pt idx="373">
                  <c:v>5.0999999999999996</c:v>
                </c:pt>
                <c:pt idx="374">
                  <c:v>5.0999999999999996</c:v>
                </c:pt>
                <c:pt idx="375">
                  <c:v>5.0999999999999996</c:v>
                </c:pt>
                <c:pt idx="376">
                  <c:v>5.0999999999999996</c:v>
                </c:pt>
                <c:pt idx="377">
                  <c:v>5.0999999999999996</c:v>
                </c:pt>
                <c:pt idx="378">
                  <c:v>5.0999999999999996</c:v>
                </c:pt>
                <c:pt idx="379">
                  <c:v>5.0999999999999996</c:v>
                </c:pt>
                <c:pt idx="380">
                  <c:v>5.1100000000000003</c:v>
                </c:pt>
                <c:pt idx="381">
                  <c:v>5.1100000000000003</c:v>
                </c:pt>
                <c:pt idx="382">
                  <c:v>5.1100000000000003</c:v>
                </c:pt>
                <c:pt idx="383">
                  <c:v>5.1100000000000003</c:v>
                </c:pt>
                <c:pt idx="384">
                  <c:v>5.1100000000000003</c:v>
                </c:pt>
                <c:pt idx="385">
                  <c:v>5.1100000000000003</c:v>
                </c:pt>
                <c:pt idx="386">
                  <c:v>5.1100000000000003</c:v>
                </c:pt>
                <c:pt idx="387">
                  <c:v>5.1100000000000003</c:v>
                </c:pt>
                <c:pt idx="388">
                  <c:v>5.1100000000000003</c:v>
                </c:pt>
                <c:pt idx="389">
                  <c:v>5.0999999999999996</c:v>
                </c:pt>
                <c:pt idx="390">
                  <c:v>5.0999999999999996</c:v>
                </c:pt>
                <c:pt idx="391">
                  <c:v>5.0999999999999996</c:v>
                </c:pt>
                <c:pt idx="392">
                  <c:v>5.0999999999999996</c:v>
                </c:pt>
                <c:pt idx="393">
                  <c:v>5.0999999999999996</c:v>
                </c:pt>
                <c:pt idx="394">
                  <c:v>5.0999999999999996</c:v>
                </c:pt>
                <c:pt idx="395">
                  <c:v>5.0999999999999996</c:v>
                </c:pt>
                <c:pt idx="396">
                  <c:v>5.0999999999999996</c:v>
                </c:pt>
                <c:pt idx="397">
                  <c:v>5.1100000000000003</c:v>
                </c:pt>
                <c:pt idx="398">
                  <c:v>5.1100000000000003</c:v>
                </c:pt>
                <c:pt idx="399">
                  <c:v>5.1100000000000003</c:v>
                </c:pt>
                <c:pt idx="400">
                  <c:v>5.1100000000000003</c:v>
                </c:pt>
                <c:pt idx="401">
                  <c:v>5.1100000000000003</c:v>
                </c:pt>
                <c:pt idx="402">
                  <c:v>5.0999999999999996</c:v>
                </c:pt>
                <c:pt idx="403">
                  <c:v>5.0999999999999996</c:v>
                </c:pt>
                <c:pt idx="404">
                  <c:v>5.0999999999999996</c:v>
                </c:pt>
                <c:pt idx="405">
                  <c:v>5.0999999999999996</c:v>
                </c:pt>
                <c:pt idx="406">
                  <c:v>5.1100000000000003</c:v>
                </c:pt>
                <c:pt idx="407">
                  <c:v>5.1100000000000003</c:v>
                </c:pt>
                <c:pt idx="408">
                  <c:v>5.1100000000000003</c:v>
                </c:pt>
                <c:pt idx="409">
                  <c:v>5.0999999999999996</c:v>
                </c:pt>
                <c:pt idx="410">
                  <c:v>5.1100000000000003</c:v>
                </c:pt>
                <c:pt idx="411">
                  <c:v>5.1100000000000003</c:v>
                </c:pt>
                <c:pt idx="412">
                  <c:v>5.0999999999999996</c:v>
                </c:pt>
                <c:pt idx="413">
                  <c:v>5.1100000000000003</c:v>
                </c:pt>
                <c:pt idx="414">
                  <c:v>5.1100000000000003</c:v>
                </c:pt>
                <c:pt idx="415">
                  <c:v>5.1100000000000003</c:v>
                </c:pt>
                <c:pt idx="416">
                  <c:v>5.0999999999999996</c:v>
                </c:pt>
                <c:pt idx="417">
                  <c:v>5.0999999999999996</c:v>
                </c:pt>
                <c:pt idx="418">
                  <c:v>5.1100000000000003</c:v>
                </c:pt>
                <c:pt idx="419">
                  <c:v>5.0999999999999996</c:v>
                </c:pt>
                <c:pt idx="420">
                  <c:v>5.1100000000000003</c:v>
                </c:pt>
                <c:pt idx="421">
                  <c:v>5.1100000000000003</c:v>
                </c:pt>
                <c:pt idx="422">
                  <c:v>5.1100000000000003</c:v>
                </c:pt>
                <c:pt idx="423">
                  <c:v>5.1100000000000003</c:v>
                </c:pt>
                <c:pt idx="424">
                  <c:v>5.1100000000000003</c:v>
                </c:pt>
                <c:pt idx="425">
                  <c:v>5.1100000000000003</c:v>
                </c:pt>
                <c:pt idx="426">
                  <c:v>5.1100000000000003</c:v>
                </c:pt>
                <c:pt idx="427">
                  <c:v>5.1100000000000003</c:v>
                </c:pt>
                <c:pt idx="428">
                  <c:v>5.1100000000000003</c:v>
                </c:pt>
                <c:pt idx="429">
                  <c:v>5.0999999999999996</c:v>
                </c:pt>
                <c:pt idx="430">
                  <c:v>5.0999999999999996</c:v>
                </c:pt>
                <c:pt idx="431">
                  <c:v>5.0999999999999996</c:v>
                </c:pt>
                <c:pt idx="432">
                  <c:v>5.0999999999999996</c:v>
                </c:pt>
                <c:pt idx="433">
                  <c:v>5.0999999999999996</c:v>
                </c:pt>
                <c:pt idx="434">
                  <c:v>5.1100000000000003</c:v>
                </c:pt>
                <c:pt idx="435">
                  <c:v>5.1100000000000003</c:v>
                </c:pt>
                <c:pt idx="436">
                  <c:v>5.1100000000000003</c:v>
                </c:pt>
                <c:pt idx="437">
                  <c:v>5.1100000000000003</c:v>
                </c:pt>
                <c:pt idx="438">
                  <c:v>5.1100000000000003</c:v>
                </c:pt>
                <c:pt idx="439">
                  <c:v>5.1100000000000003</c:v>
                </c:pt>
                <c:pt idx="440">
                  <c:v>5.1100000000000003</c:v>
                </c:pt>
                <c:pt idx="441">
                  <c:v>5.1100000000000003</c:v>
                </c:pt>
                <c:pt idx="442">
                  <c:v>5.1100000000000003</c:v>
                </c:pt>
                <c:pt idx="443">
                  <c:v>5.0999999999999996</c:v>
                </c:pt>
                <c:pt idx="444">
                  <c:v>5.0999999999999996</c:v>
                </c:pt>
                <c:pt idx="445">
                  <c:v>5.0999999999999996</c:v>
                </c:pt>
                <c:pt idx="446">
                  <c:v>5.0999999999999996</c:v>
                </c:pt>
                <c:pt idx="447">
                  <c:v>5.1100000000000003</c:v>
                </c:pt>
                <c:pt idx="448">
                  <c:v>5.1100000000000003</c:v>
                </c:pt>
                <c:pt idx="449">
                  <c:v>5.0999999999999996</c:v>
                </c:pt>
                <c:pt idx="450">
                  <c:v>5.0999999999999996</c:v>
                </c:pt>
                <c:pt idx="451">
                  <c:v>5.0999999999999996</c:v>
                </c:pt>
                <c:pt idx="452">
                  <c:v>5.0999999999999996</c:v>
                </c:pt>
                <c:pt idx="453">
                  <c:v>5.0999999999999996</c:v>
                </c:pt>
                <c:pt idx="454">
                  <c:v>5.0999999999999996</c:v>
                </c:pt>
                <c:pt idx="455">
                  <c:v>5.0999999999999996</c:v>
                </c:pt>
                <c:pt idx="456">
                  <c:v>5.0999999999999996</c:v>
                </c:pt>
                <c:pt idx="457">
                  <c:v>5.0999999999999996</c:v>
                </c:pt>
                <c:pt idx="458">
                  <c:v>5.0999999999999996</c:v>
                </c:pt>
                <c:pt idx="459">
                  <c:v>5.0999999999999996</c:v>
                </c:pt>
                <c:pt idx="460">
                  <c:v>5.0999999999999996</c:v>
                </c:pt>
                <c:pt idx="461">
                  <c:v>5.0999999999999996</c:v>
                </c:pt>
                <c:pt idx="462">
                  <c:v>5.0999999999999996</c:v>
                </c:pt>
                <c:pt idx="463">
                  <c:v>5.0999999999999996</c:v>
                </c:pt>
                <c:pt idx="464">
                  <c:v>5.1100000000000003</c:v>
                </c:pt>
                <c:pt idx="465">
                  <c:v>5.1100000000000003</c:v>
                </c:pt>
                <c:pt idx="466">
                  <c:v>5.1100000000000003</c:v>
                </c:pt>
                <c:pt idx="467">
                  <c:v>5.0999999999999996</c:v>
                </c:pt>
                <c:pt idx="468">
                  <c:v>5.0999999999999996</c:v>
                </c:pt>
                <c:pt idx="469">
                  <c:v>5.0999999999999996</c:v>
                </c:pt>
                <c:pt idx="470">
                  <c:v>5.0999999999999996</c:v>
                </c:pt>
                <c:pt idx="471">
                  <c:v>5.0999999999999996</c:v>
                </c:pt>
                <c:pt idx="472">
                  <c:v>5.0999999999999996</c:v>
                </c:pt>
                <c:pt idx="473">
                  <c:v>5.0999999999999996</c:v>
                </c:pt>
                <c:pt idx="474">
                  <c:v>5.0999999999999996</c:v>
                </c:pt>
                <c:pt idx="475">
                  <c:v>5.0999999999999996</c:v>
                </c:pt>
                <c:pt idx="476">
                  <c:v>5.0999999999999996</c:v>
                </c:pt>
                <c:pt idx="477">
                  <c:v>5.0999999999999996</c:v>
                </c:pt>
                <c:pt idx="478">
                  <c:v>5.0999999999999996</c:v>
                </c:pt>
                <c:pt idx="479">
                  <c:v>5.0999999999999996</c:v>
                </c:pt>
                <c:pt idx="480">
                  <c:v>5.0999999999999996</c:v>
                </c:pt>
                <c:pt idx="481">
                  <c:v>5.0999999999999996</c:v>
                </c:pt>
                <c:pt idx="482">
                  <c:v>5.0999999999999996</c:v>
                </c:pt>
                <c:pt idx="483">
                  <c:v>5.0999999999999996</c:v>
                </c:pt>
                <c:pt idx="484">
                  <c:v>5.0999999999999996</c:v>
                </c:pt>
                <c:pt idx="485">
                  <c:v>5.0999999999999996</c:v>
                </c:pt>
                <c:pt idx="486">
                  <c:v>5.0999999999999996</c:v>
                </c:pt>
                <c:pt idx="487">
                  <c:v>5.0999999999999996</c:v>
                </c:pt>
                <c:pt idx="488">
                  <c:v>5.0999999999999996</c:v>
                </c:pt>
                <c:pt idx="489">
                  <c:v>5.0999999999999996</c:v>
                </c:pt>
                <c:pt idx="490">
                  <c:v>5.0999999999999996</c:v>
                </c:pt>
                <c:pt idx="491">
                  <c:v>5.0999999999999996</c:v>
                </c:pt>
                <c:pt idx="492">
                  <c:v>5.0999999999999996</c:v>
                </c:pt>
                <c:pt idx="493">
                  <c:v>5.0999999999999996</c:v>
                </c:pt>
                <c:pt idx="494">
                  <c:v>5.0999999999999996</c:v>
                </c:pt>
                <c:pt idx="495">
                  <c:v>5.0999999999999996</c:v>
                </c:pt>
                <c:pt idx="496">
                  <c:v>5.0999999999999996</c:v>
                </c:pt>
                <c:pt idx="497">
                  <c:v>5.0999999999999996</c:v>
                </c:pt>
                <c:pt idx="498">
                  <c:v>5.0999999999999996</c:v>
                </c:pt>
                <c:pt idx="499">
                  <c:v>5.0999999999999996</c:v>
                </c:pt>
                <c:pt idx="500">
                  <c:v>5.0999999999999996</c:v>
                </c:pt>
                <c:pt idx="501">
                  <c:v>5.0999999999999996</c:v>
                </c:pt>
                <c:pt idx="502">
                  <c:v>5.0999999999999996</c:v>
                </c:pt>
                <c:pt idx="503">
                  <c:v>5.0999999999999996</c:v>
                </c:pt>
                <c:pt idx="504">
                  <c:v>5.0999999999999996</c:v>
                </c:pt>
                <c:pt idx="505">
                  <c:v>5.0999999999999996</c:v>
                </c:pt>
                <c:pt idx="506">
                  <c:v>5.0999999999999996</c:v>
                </c:pt>
                <c:pt idx="507">
                  <c:v>5.09</c:v>
                </c:pt>
                <c:pt idx="508">
                  <c:v>5.0999999999999996</c:v>
                </c:pt>
                <c:pt idx="509">
                  <c:v>5.0999999999999996</c:v>
                </c:pt>
                <c:pt idx="510">
                  <c:v>5.0999999999999996</c:v>
                </c:pt>
                <c:pt idx="511">
                  <c:v>5.0999999999999996</c:v>
                </c:pt>
                <c:pt idx="512">
                  <c:v>5.0999999999999996</c:v>
                </c:pt>
                <c:pt idx="513">
                  <c:v>5.0999999999999996</c:v>
                </c:pt>
                <c:pt idx="514">
                  <c:v>5.0999999999999996</c:v>
                </c:pt>
                <c:pt idx="515">
                  <c:v>5.09</c:v>
                </c:pt>
                <c:pt idx="516">
                  <c:v>5.09</c:v>
                </c:pt>
                <c:pt idx="517">
                  <c:v>5.09</c:v>
                </c:pt>
                <c:pt idx="518">
                  <c:v>5.0999999999999996</c:v>
                </c:pt>
                <c:pt idx="519">
                  <c:v>5.09</c:v>
                </c:pt>
                <c:pt idx="520">
                  <c:v>5.08</c:v>
                </c:pt>
                <c:pt idx="521">
                  <c:v>5.07</c:v>
                </c:pt>
                <c:pt idx="522">
                  <c:v>5.07</c:v>
                </c:pt>
                <c:pt idx="523">
                  <c:v>5.0599999999999996</c:v>
                </c:pt>
                <c:pt idx="524">
                  <c:v>5.05</c:v>
                </c:pt>
                <c:pt idx="525">
                  <c:v>5.03</c:v>
                </c:pt>
                <c:pt idx="526">
                  <c:v>5.0199999999999996</c:v>
                </c:pt>
                <c:pt idx="527">
                  <c:v>5</c:v>
                </c:pt>
                <c:pt idx="528">
                  <c:v>4.99</c:v>
                </c:pt>
                <c:pt idx="529">
                  <c:v>4.97</c:v>
                </c:pt>
                <c:pt idx="530">
                  <c:v>4.96</c:v>
                </c:pt>
                <c:pt idx="531">
                  <c:v>4.93</c:v>
                </c:pt>
                <c:pt idx="532">
                  <c:v>4.92</c:v>
                </c:pt>
                <c:pt idx="533">
                  <c:v>4.8899999999999997</c:v>
                </c:pt>
                <c:pt idx="534">
                  <c:v>4.87</c:v>
                </c:pt>
                <c:pt idx="535">
                  <c:v>4.84</c:v>
                </c:pt>
                <c:pt idx="536">
                  <c:v>4.83</c:v>
                </c:pt>
                <c:pt idx="537">
                  <c:v>4.8</c:v>
                </c:pt>
                <c:pt idx="538">
                  <c:v>4.79</c:v>
                </c:pt>
                <c:pt idx="539">
                  <c:v>4.76</c:v>
                </c:pt>
                <c:pt idx="540">
                  <c:v>4.74</c:v>
                </c:pt>
                <c:pt idx="541">
                  <c:v>4.7</c:v>
                </c:pt>
                <c:pt idx="542">
                  <c:v>4.6900000000000004</c:v>
                </c:pt>
                <c:pt idx="543">
                  <c:v>4.66</c:v>
                </c:pt>
                <c:pt idx="544">
                  <c:v>4.6500000000000004</c:v>
                </c:pt>
                <c:pt idx="545">
                  <c:v>4.62</c:v>
                </c:pt>
                <c:pt idx="546">
                  <c:v>4.6100000000000003</c:v>
                </c:pt>
                <c:pt idx="547">
                  <c:v>4.59</c:v>
                </c:pt>
                <c:pt idx="548">
                  <c:v>4.57</c:v>
                </c:pt>
                <c:pt idx="549">
                  <c:v>4.55</c:v>
                </c:pt>
                <c:pt idx="550">
                  <c:v>4.5199999999999996</c:v>
                </c:pt>
                <c:pt idx="551">
                  <c:v>4.51</c:v>
                </c:pt>
                <c:pt idx="552">
                  <c:v>4.49</c:v>
                </c:pt>
                <c:pt idx="553">
                  <c:v>4.4800000000000004</c:v>
                </c:pt>
                <c:pt idx="554">
                  <c:v>4.46</c:v>
                </c:pt>
                <c:pt idx="555">
                  <c:v>4.45</c:v>
                </c:pt>
                <c:pt idx="556">
                  <c:v>4.43</c:v>
                </c:pt>
                <c:pt idx="557">
                  <c:v>4.42</c:v>
                </c:pt>
                <c:pt idx="558">
                  <c:v>4.4000000000000004</c:v>
                </c:pt>
                <c:pt idx="559">
                  <c:v>4.3899999999999997</c:v>
                </c:pt>
                <c:pt idx="560">
                  <c:v>4.37</c:v>
                </c:pt>
                <c:pt idx="561">
                  <c:v>4.3600000000000003</c:v>
                </c:pt>
                <c:pt idx="562">
                  <c:v>4.34</c:v>
                </c:pt>
                <c:pt idx="563">
                  <c:v>4.33</c:v>
                </c:pt>
                <c:pt idx="564">
                  <c:v>4.32</c:v>
                </c:pt>
                <c:pt idx="565">
                  <c:v>4.3099999999999996</c:v>
                </c:pt>
                <c:pt idx="566">
                  <c:v>4.29</c:v>
                </c:pt>
                <c:pt idx="567">
                  <c:v>4.28</c:v>
                </c:pt>
                <c:pt idx="568">
                  <c:v>4.2699999999999996</c:v>
                </c:pt>
                <c:pt idx="569">
                  <c:v>4.26</c:v>
                </c:pt>
                <c:pt idx="570">
                  <c:v>4.25</c:v>
                </c:pt>
                <c:pt idx="571">
                  <c:v>4.2300000000000004</c:v>
                </c:pt>
                <c:pt idx="572">
                  <c:v>4.22</c:v>
                </c:pt>
                <c:pt idx="573">
                  <c:v>4.21</c:v>
                </c:pt>
                <c:pt idx="574">
                  <c:v>4.2</c:v>
                </c:pt>
                <c:pt idx="575">
                  <c:v>4.1900000000000004</c:v>
                </c:pt>
                <c:pt idx="576">
                  <c:v>4.17</c:v>
                </c:pt>
                <c:pt idx="577">
                  <c:v>4.16</c:v>
                </c:pt>
                <c:pt idx="578">
                  <c:v>4.1500000000000004</c:v>
                </c:pt>
                <c:pt idx="579">
                  <c:v>4.1399999999999997</c:v>
                </c:pt>
                <c:pt idx="580">
                  <c:v>4.13</c:v>
                </c:pt>
                <c:pt idx="581">
                  <c:v>4.12</c:v>
                </c:pt>
                <c:pt idx="582">
                  <c:v>4.0999999999999996</c:v>
                </c:pt>
                <c:pt idx="583">
                  <c:v>4.0999999999999996</c:v>
                </c:pt>
                <c:pt idx="584">
                  <c:v>4.09</c:v>
                </c:pt>
                <c:pt idx="585">
                  <c:v>4.08</c:v>
                </c:pt>
                <c:pt idx="586">
                  <c:v>4.07</c:v>
                </c:pt>
                <c:pt idx="587">
                  <c:v>4.0599999999999996</c:v>
                </c:pt>
                <c:pt idx="588">
                  <c:v>4.05</c:v>
                </c:pt>
                <c:pt idx="589">
                  <c:v>4.04</c:v>
                </c:pt>
                <c:pt idx="590">
                  <c:v>4.03</c:v>
                </c:pt>
                <c:pt idx="591">
                  <c:v>4.03</c:v>
                </c:pt>
                <c:pt idx="592">
                  <c:v>4.0199999999999996</c:v>
                </c:pt>
                <c:pt idx="593">
                  <c:v>4.01</c:v>
                </c:pt>
                <c:pt idx="594">
                  <c:v>4</c:v>
                </c:pt>
                <c:pt idx="595">
                  <c:v>4</c:v>
                </c:pt>
                <c:pt idx="596">
                  <c:v>3.98</c:v>
                </c:pt>
                <c:pt idx="597">
                  <c:v>3.98</c:v>
                </c:pt>
                <c:pt idx="598">
                  <c:v>3.97</c:v>
                </c:pt>
                <c:pt idx="599">
                  <c:v>3.96</c:v>
                </c:pt>
                <c:pt idx="600">
                  <c:v>3.95</c:v>
                </c:pt>
                <c:pt idx="601">
                  <c:v>3.94</c:v>
                </c:pt>
                <c:pt idx="602">
                  <c:v>3.93</c:v>
                </c:pt>
                <c:pt idx="603">
                  <c:v>3.92</c:v>
                </c:pt>
                <c:pt idx="604">
                  <c:v>3.92</c:v>
                </c:pt>
                <c:pt idx="605">
                  <c:v>3.91</c:v>
                </c:pt>
                <c:pt idx="606">
                  <c:v>3.9</c:v>
                </c:pt>
                <c:pt idx="607">
                  <c:v>3.89</c:v>
                </c:pt>
                <c:pt idx="608">
                  <c:v>3.88</c:v>
                </c:pt>
                <c:pt idx="609">
                  <c:v>3.87</c:v>
                </c:pt>
                <c:pt idx="610">
                  <c:v>3.87</c:v>
                </c:pt>
                <c:pt idx="611">
                  <c:v>3.86</c:v>
                </c:pt>
                <c:pt idx="612">
                  <c:v>3.86</c:v>
                </c:pt>
                <c:pt idx="613">
                  <c:v>3.85</c:v>
                </c:pt>
                <c:pt idx="614">
                  <c:v>3.84</c:v>
                </c:pt>
                <c:pt idx="615">
                  <c:v>3.83</c:v>
                </c:pt>
                <c:pt idx="616">
                  <c:v>3.82</c:v>
                </c:pt>
                <c:pt idx="617">
                  <c:v>3.81</c:v>
                </c:pt>
                <c:pt idx="618">
                  <c:v>3.8</c:v>
                </c:pt>
                <c:pt idx="619">
                  <c:v>3.79</c:v>
                </c:pt>
                <c:pt idx="620">
                  <c:v>3.79</c:v>
                </c:pt>
                <c:pt idx="621">
                  <c:v>3.79</c:v>
                </c:pt>
                <c:pt idx="622">
                  <c:v>3.78</c:v>
                </c:pt>
                <c:pt idx="623">
                  <c:v>3.77</c:v>
                </c:pt>
                <c:pt idx="624">
                  <c:v>3.77</c:v>
                </c:pt>
                <c:pt idx="625">
                  <c:v>3.76</c:v>
                </c:pt>
                <c:pt idx="626">
                  <c:v>3.76</c:v>
                </c:pt>
                <c:pt idx="627">
                  <c:v>3.74</c:v>
                </c:pt>
                <c:pt idx="628">
                  <c:v>3.74</c:v>
                </c:pt>
                <c:pt idx="629">
                  <c:v>3.72</c:v>
                </c:pt>
                <c:pt idx="630">
                  <c:v>3.72</c:v>
                </c:pt>
                <c:pt idx="631">
                  <c:v>3.71</c:v>
                </c:pt>
                <c:pt idx="632">
                  <c:v>3.7</c:v>
                </c:pt>
                <c:pt idx="633">
                  <c:v>3.69</c:v>
                </c:pt>
                <c:pt idx="634">
                  <c:v>3.69</c:v>
                </c:pt>
                <c:pt idx="635">
                  <c:v>3.68</c:v>
                </c:pt>
                <c:pt idx="636">
                  <c:v>3.68</c:v>
                </c:pt>
                <c:pt idx="637">
                  <c:v>3.67</c:v>
                </c:pt>
                <c:pt idx="638">
                  <c:v>3.67</c:v>
                </c:pt>
                <c:pt idx="639">
                  <c:v>3.65</c:v>
                </c:pt>
                <c:pt idx="640">
                  <c:v>3.64</c:v>
                </c:pt>
                <c:pt idx="641">
                  <c:v>3.63</c:v>
                </c:pt>
                <c:pt idx="642">
                  <c:v>3.63</c:v>
                </c:pt>
                <c:pt idx="643">
                  <c:v>3.62</c:v>
                </c:pt>
                <c:pt idx="644">
                  <c:v>3.62</c:v>
                </c:pt>
                <c:pt idx="645">
                  <c:v>3.61</c:v>
                </c:pt>
                <c:pt idx="646">
                  <c:v>3.6</c:v>
                </c:pt>
                <c:pt idx="647">
                  <c:v>3.59</c:v>
                </c:pt>
                <c:pt idx="648">
                  <c:v>3.58</c:v>
                </c:pt>
                <c:pt idx="649">
                  <c:v>3.58</c:v>
                </c:pt>
                <c:pt idx="650">
                  <c:v>3.58</c:v>
                </c:pt>
                <c:pt idx="651">
                  <c:v>3.56</c:v>
                </c:pt>
                <c:pt idx="652">
                  <c:v>3.56</c:v>
                </c:pt>
                <c:pt idx="653">
                  <c:v>3.55</c:v>
                </c:pt>
                <c:pt idx="654">
                  <c:v>3.55</c:v>
                </c:pt>
                <c:pt idx="655">
                  <c:v>3.53</c:v>
                </c:pt>
                <c:pt idx="656">
                  <c:v>3.53</c:v>
                </c:pt>
                <c:pt idx="657">
                  <c:v>3.52</c:v>
                </c:pt>
                <c:pt idx="658">
                  <c:v>3.51</c:v>
                </c:pt>
                <c:pt idx="659">
                  <c:v>3.5</c:v>
                </c:pt>
                <c:pt idx="660">
                  <c:v>3.49</c:v>
                </c:pt>
                <c:pt idx="661">
                  <c:v>3.48</c:v>
                </c:pt>
                <c:pt idx="662">
                  <c:v>3.47</c:v>
                </c:pt>
                <c:pt idx="663">
                  <c:v>3.47</c:v>
                </c:pt>
                <c:pt idx="664">
                  <c:v>3.46</c:v>
                </c:pt>
                <c:pt idx="665">
                  <c:v>3.45</c:v>
                </c:pt>
                <c:pt idx="666">
                  <c:v>3.45</c:v>
                </c:pt>
                <c:pt idx="667">
                  <c:v>3.44</c:v>
                </c:pt>
                <c:pt idx="668">
                  <c:v>3.44</c:v>
                </c:pt>
                <c:pt idx="669">
                  <c:v>3.43</c:v>
                </c:pt>
                <c:pt idx="670">
                  <c:v>3.42</c:v>
                </c:pt>
                <c:pt idx="671">
                  <c:v>3.4</c:v>
                </c:pt>
                <c:pt idx="672">
                  <c:v>3.39</c:v>
                </c:pt>
                <c:pt idx="673">
                  <c:v>3.39</c:v>
                </c:pt>
                <c:pt idx="674">
                  <c:v>3.38</c:v>
                </c:pt>
                <c:pt idx="675">
                  <c:v>3.38</c:v>
                </c:pt>
                <c:pt idx="676">
                  <c:v>3.36</c:v>
                </c:pt>
                <c:pt idx="677">
                  <c:v>3.35</c:v>
                </c:pt>
                <c:pt idx="678">
                  <c:v>3.34</c:v>
                </c:pt>
                <c:pt idx="679">
                  <c:v>3.33</c:v>
                </c:pt>
                <c:pt idx="680">
                  <c:v>3.32</c:v>
                </c:pt>
                <c:pt idx="681">
                  <c:v>3.32</c:v>
                </c:pt>
                <c:pt idx="682">
                  <c:v>3.31</c:v>
                </c:pt>
                <c:pt idx="683">
                  <c:v>3.3</c:v>
                </c:pt>
                <c:pt idx="684">
                  <c:v>3.29</c:v>
                </c:pt>
                <c:pt idx="685">
                  <c:v>3.28</c:v>
                </c:pt>
                <c:pt idx="686">
                  <c:v>3.27</c:v>
                </c:pt>
                <c:pt idx="687">
                  <c:v>3.26</c:v>
                </c:pt>
                <c:pt idx="688">
                  <c:v>3.25</c:v>
                </c:pt>
                <c:pt idx="689">
                  <c:v>3.25</c:v>
                </c:pt>
                <c:pt idx="690">
                  <c:v>3.23</c:v>
                </c:pt>
                <c:pt idx="691">
                  <c:v>3.23</c:v>
                </c:pt>
                <c:pt idx="692">
                  <c:v>3.22</c:v>
                </c:pt>
                <c:pt idx="693">
                  <c:v>3.21</c:v>
                </c:pt>
                <c:pt idx="694">
                  <c:v>3.2</c:v>
                </c:pt>
                <c:pt idx="695">
                  <c:v>3.19</c:v>
                </c:pt>
                <c:pt idx="696">
                  <c:v>3.18</c:v>
                </c:pt>
                <c:pt idx="697">
                  <c:v>3.16</c:v>
                </c:pt>
                <c:pt idx="698">
                  <c:v>3.15</c:v>
                </c:pt>
                <c:pt idx="699">
                  <c:v>3.14</c:v>
                </c:pt>
                <c:pt idx="700">
                  <c:v>3.13</c:v>
                </c:pt>
                <c:pt idx="701">
                  <c:v>3.13</c:v>
                </c:pt>
                <c:pt idx="702">
                  <c:v>3.11</c:v>
                </c:pt>
                <c:pt idx="703">
                  <c:v>3.1</c:v>
                </c:pt>
                <c:pt idx="704">
                  <c:v>3.09</c:v>
                </c:pt>
                <c:pt idx="705">
                  <c:v>3.08</c:v>
                </c:pt>
                <c:pt idx="706">
                  <c:v>3.07</c:v>
                </c:pt>
                <c:pt idx="707">
                  <c:v>3.06</c:v>
                </c:pt>
                <c:pt idx="708">
                  <c:v>3.05</c:v>
                </c:pt>
                <c:pt idx="709">
                  <c:v>3.04</c:v>
                </c:pt>
                <c:pt idx="710">
                  <c:v>3.03</c:v>
                </c:pt>
                <c:pt idx="711">
                  <c:v>3.02</c:v>
                </c:pt>
                <c:pt idx="712">
                  <c:v>3.01</c:v>
                </c:pt>
                <c:pt idx="713">
                  <c:v>3</c:v>
                </c:pt>
                <c:pt idx="714">
                  <c:v>2.98</c:v>
                </c:pt>
                <c:pt idx="715">
                  <c:v>2.97</c:v>
                </c:pt>
                <c:pt idx="716">
                  <c:v>2.96</c:v>
                </c:pt>
                <c:pt idx="717">
                  <c:v>2.95</c:v>
                </c:pt>
                <c:pt idx="718">
                  <c:v>2.95</c:v>
                </c:pt>
                <c:pt idx="719">
                  <c:v>2.94</c:v>
                </c:pt>
                <c:pt idx="720">
                  <c:v>2.93</c:v>
                </c:pt>
              </c:numCache>
            </c:numRef>
          </c:yVal>
          <c:smooth val="1"/>
        </c:ser>
        <c:ser>
          <c:idx val="9"/>
          <c:order val="3"/>
          <c:tx>
            <c:v>pH (PAZ03)</c:v>
          </c:tx>
          <c:spPr>
            <a:ln w="19050">
              <a:solidFill>
                <a:srgbClr val="FF0000"/>
              </a:solidFill>
              <a:prstDash val="dash"/>
            </a:ln>
          </c:spPr>
          <c:marker>
            <c:symbol val="none"/>
          </c:marker>
          <c:xVal>
            <c:numRef>
              <c:f>Sheet3!$AI$3:$AI$725</c:f>
              <c:numCache>
                <c:formatCode>General</c:formatCode>
                <c:ptCount val="723"/>
                <c:pt idx="0">
                  <c:v>0</c:v>
                </c:pt>
                <c:pt idx="1">
                  <c:v>2.4924911660777382E-2</c:v>
                </c:pt>
                <c:pt idx="2">
                  <c:v>4.9849823321554763E-2</c:v>
                </c:pt>
                <c:pt idx="3">
                  <c:v>7.4774734982332156E-2</c:v>
                </c:pt>
                <c:pt idx="4">
                  <c:v>9.9699646643109527E-2</c:v>
                </c:pt>
                <c:pt idx="5">
                  <c:v>0.12462455830388691</c:v>
                </c:pt>
                <c:pt idx="6">
                  <c:v>0.14954946996466431</c:v>
                </c:pt>
                <c:pt idx="7">
                  <c:v>0.17447438162544168</c:v>
                </c:pt>
                <c:pt idx="8">
                  <c:v>0.19939929328621905</c:v>
                </c:pt>
                <c:pt idx="9">
                  <c:v>0.22432420494699645</c:v>
                </c:pt>
                <c:pt idx="10">
                  <c:v>0.24924911660777382</c:v>
                </c:pt>
                <c:pt idx="11">
                  <c:v>0.2741740282685512</c:v>
                </c:pt>
                <c:pt idx="12">
                  <c:v>0.29909893992932862</c:v>
                </c:pt>
                <c:pt idx="13">
                  <c:v>0.32402385159010599</c:v>
                </c:pt>
                <c:pt idx="14">
                  <c:v>0.34894876325088336</c:v>
                </c:pt>
                <c:pt idx="15">
                  <c:v>0.37387367491166074</c:v>
                </c:pt>
                <c:pt idx="16">
                  <c:v>0.39879858657243811</c:v>
                </c:pt>
                <c:pt idx="17">
                  <c:v>0.42372349823321553</c:v>
                </c:pt>
                <c:pt idx="18">
                  <c:v>0.44864840989399291</c:v>
                </c:pt>
                <c:pt idx="19">
                  <c:v>0.47357332155477028</c:v>
                </c:pt>
                <c:pt idx="20">
                  <c:v>0.49849823321554765</c:v>
                </c:pt>
                <c:pt idx="21">
                  <c:v>0.52342314487632502</c:v>
                </c:pt>
                <c:pt idx="22">
                  <c:v>0.54834805653710239</c:v>
                </c:pt>
                <c:pt idx="23">
                  <c:v>0.57327296819787976</c:v>
                </c:pt>
                <c:pt idx="24">
                  <c:v>0.59819787985865724</c:v>
                </c:pt>
                <c:pt idx="25">
                  <c:v>0.62312279151943462</c:v>
                </c:pt>
                <c:pt idx="26">
                  <c:v>0.64804770318021199</c:v>
                </c:pt>
                <c:pt idx="27">
                  <c:v>0.67297261484098936</c:v>
                </c:pt>
                <c:pt idx="28">
                  <c:v>0.69789752650176673</c:v>
                </c:pt>
                <c:pt idx="29">
                  <c:v>0.7228224381625441</c:v>
                </c:pt>
                <c:pt idx="30">
                  <c:v>0.74774734982332147</c:v>
                </c:pt>
                <c:pt idx="31">
                  <c:v>0.77267226148409884</c:v>
                </c:pt>
                <c:pt idx="32">
                  <c:v>0.79759717314487621</c:v>
                </c:pt>
                <c:pt idx="33">
                  <c:v>0.82252208480565359</c:v>
                </c:pt>
                <c:pt idx="34">
                  <c:v>0.84744699646643107</c:v>
                </c:pt>
                <c:pt idx="35">
                  <c:v>0.87237190812720844</c:v>
                </c:pt>
                <c:pt idx="36">
                  <c:v>0.89729681978798581</c:v>
                </c:pt>
                <c:pt idx="37">
                  <c:v>0.92222173144876318</c:v>
                </c:pt>
                <c:pt idx="38">
                  <c:v>0.94714664310954055</c:v>
                </c:pt>
                <c:pt idx="39">
                  <c:v>0.97207155477031792</c:v>
                </c:pt>
                <c:pt idx="40">
                  <c:v>0.9969964664310953</c:v>
                </c:pt>
                <c:pt idx="41">
                  <c:v>1.0219213780918728</c:v>
                </c:pt>
                <c:pt idx="42">
                  <c:v>1.04684628975265</c:v>
                </c:pt>
                <c:pt idx="43">
                  <c:v>1.0717712014134275</c:v>
                </c:pt>
                <c:pt idx="44">
                  <c:v>1.0966961130742048</c:v>
                </c:pt>
                <c:pt idx="45">
                  <c:v>1.1216210247349823</c:v>
                </c:pt>
                <c:pt idx="46">
                  <c:v>1.1465459363957595</c:v>
                </c:pt>
                <c:pt idx="47">
                  <c:v>1.171470848056537</c:v>
                </c:pt>
                <c:pt idx="48">
                  <c:v>1.1963957597173145</c:v>
                </c:pt>
                <c:pt idx="49">
                  <c:v>1.2213206713780917</c:v>
                </c:pt>
                <c:pt idx="50">
                  <c:v>1.2462455830388692</c:v>
                </c:pt>
                <c:pt idx="51">
                  <c:v>1.2711704946996465</c:v>
                </c:pt>
                <c:pt idx="52">
                  <c:v>1.296095406360424</c:v>
                </c:pt>
                <c:pt idx="53">
                  <c:v>1.3210203180212012</c:v>
                </c:pt>
                <c:pt idx="54">
                  <c:v>1.3459452296819787</c:v>
                </c:pt>
                <c:pt idx="55">
                  <c:v>1.370870141342756</c:v>
                </c:pt>
                <c:pt idx="56">
                  <c:v>1.3957950530035335</c:v>
                </c:pt>
                <c:pt idx="57">
                  <c:v>1.4207199646643109</c:v>
                </c:pt>
                <c:pt idx="58">
                  <c:v>1.4456448763250882</c:v>
                </c:pt>
                <c:pt idx="59">
                  <c:v>1.4705697879858657</c:v>
                </c:pt>
                <c:pt idx="60">
                  <c:v>1.4954946996466429</c:v>
                </c:pt>
                <c:pt idx="61">
                  <c:v>1.5204196113074204</c:v>
                </c:pt>
                <c:pt idx="62">
                  <c:v>1.5453445229681977</c:v>
                </c:pt>
                <c:pt idx="63">
                  <c:v>1.5702694346289752</c:v>
                </c:pt>
                <c:pt idx="64">
                  <c:v>1.5951943462897524</c:v>
                </c:pt>
                <c:pt idx="65">
                  <c:v>1.6201192579505299</c:v>
                </c:pt>
                <c:pt idx="66">
                  <c:v>1.6450441696113072</c:v>
                </c:pt>
                <c:pt idx="67">
                  <c:v>1.6699690812720847</c:v>
                </c:pt>
                <c:pt idx="68">
                  <c:v>1.6948939929328621</c:v>
                </c:pt>
                <c:pt idx="69">
                  <c:v>1.7198189045936394</c:v>
                </c:pt>
                <c:pt idx="70">
                  <c:v>1.7447438162544169</c:v>
                </c:pt>
                <c:pt idx="71">
                  <c:v>1.7696687279151941</c:v>
                </c:pt>
                <c:pt idx="72">
                  <c:v>1.7945936395759716</c:v>
                </c:pt>
                <c:pt idx="73">
                  <c:v>1.8195185512367489</c:v>
                </c:pt>
                <c:pt idx="74">
                  <c:v>1.8444434628975264</c:v>
                </c:pt>
                <c:pt idx="75">
                  <c:v>1.8693683745583036</c:v>
                </c:pt>
                <c:pt idx="76">
                  <c:v>1.8942932862190811</c:v>
                </c:pt>
                <c:pt idx="77">
                  <c:v>1.9192181978798586</c:v>
                </c:pt>
                <c:pt idx="78">
                  <c:v>1.9441431095406358</c:v>
                </c:pt>
                <c:pt idx="79">
                  <c:v>1.9690680212014133</c:v>
                </c:pt>
                <c:pt idx="80">
                  <c:v>1.9939929328621906</c:v>
                </c:pt>
                <c:pt idx="81">
                  <c:v>2.0189178445229681</c:v>
                </c:pt>
                <c:pt idx="82">
                  <c:v>2.0438427561837456</c:v>
                </c:pt>
                <c:pt idx="83">
                  <c:v>2.0687676678445226</c:v>
                </c:pt>
                <c:pt idx="84">
                  <c:v>2.0936925795053001</c:v>
                </c:pt>
                <c:pt idx="85">
                  <c:v>2.1186174911660776</c:v>
                </c:pt>
                <c:pt idx="86">
                  <c:v>2.143542402826855</c:v>
                </c:pt>
                <c:pt idx="87">
                  <c:v>2.1684673144876325</c:v>
                </c:pt>
                <c:pt idx="88">
                  <c:v>2.1933922261484096</c:v>
                </c:pt>
                <c:pt idx="89">
                  <c:v>2.218317137809187</c:v>
                </c:pt>
                <c:pt idx="90">
                  <c:v>2.2432420494699645</c:v>
                </c:pt>
                <c:pt idx="91">
                  <c:v>2.268166961130742</c:v>
                </c:pt>
                <c:pt idx="92">
                  <c:v>2.293091872791519</c:v>
                </c:pt>
                <c:pt idx="93">
                  <c:v>2.3180167844522965</c:v>
                </c:pt>
                <c:pt idx="94">
                  <c:v>2.342941696113074</c:v>
                </c:pt>
                <c:pt idx="95">
                  <c:v>2.3678666077738515</c:v>
                </c:pt>
                <c:pt idx="96">
                  <c:v>2.392791519434629</c:v>
                </c:pt>
                <c:pt idx="97">
                  <c:v>2.417716431095406</c:v>
                </c:pt>
                <c:pt idx="98">
                  <c:v>2.4426413427561835</c:v>
                </c:pt>
                <c:pt idx="99">
                  <c:v>2.467566254416961</c:v>
                </c:pt>
                <c:pt idx="100">
                  <c:v>2.4924911660777385</c:v>
                </c:pt>
                <c:pt idx="101">
                  <c:v>2.5174160777385155</c:v>
                </c:pt>
                <c:pt idx="102">
                  <c:v>2.542340989399293</c:v>
                </c:pt>
                <c:pt idx="103">
                  <c:v>2.5672659010600705</c:v>
                </c:pt>
                <c:pt idx="104">
                  <c:v>2.5921908127208479</c:v>
                </c:pt>
                <c:pt idx="105">
                  <c:v>2.6171157243816254</c:v>
                </c:pt>
                <c:pt idx="106">
                  <c:v>2.6420406360424025</c:v>
                </c:pt>
                <c:pt idx="107">
                  <c:v>2.66696554770318</c:v>
                </c:pt>
                <c:pt idx="108">
                  <c:v>2.6918904593639574</c:v>
                </c:pt>
                <c:pt idx="109">
                  <c:v>2.7168153710247349</c:v>
                </c:pt>
                <c:pt idx="110">
                  <c:v>2.741740282685512</c:v>
                </c:pt>
                <c:pt idx="111">
                  <c:v>2.7666651943462894</c:v>
                </c:pt>
                <c:pt idx="112">
                  <c:v>2.7915901060070669</c:v>
                </c:pt>
                <c:pt idx="113">
                  <c:v>2.8165150176678444</c:v>
                </c:pt>
                <c:pt idx="114">
                  <c:v>2.8414399293286219</c:v>
                </c:pt>
                <c:pt idx="115">
                  <c:v>2.8663648409893989</c:v>
                </c:pt>
                <c:pt idx="116">
                  <c:v>2.8912897526501764</c:v>
                </c:pt>
                <c:pt idx="117">
                  <c:v>2.9162146643109539</c:v>
                </c:pt>
                <c:pt idx="118">
                  <c:v>2.9411395759717314</c:v>
                </c:pt>
                <c:pt idx="119">
                  <c:v>2.9660644876325084</c:v>
                </c:pt>
                <c:pt idx="120">
                  <c:v>2.9909893992932859</c:v>
                </c:pt>
                <c:pt idx="121">
                  <c:v>3.0159143109540634</c:v>
                </c:pt>
                <c:pt idx="122">
                  <c:v>3.0408392226148409</c:v>
                </c:pt>
                <c:pt idx="123">
                  <c:v>3.0657641342756179</c:v>
                </c:pt>
                <c:pt idx="124">
                  <c:v>3.0906890459363954</c:v>
                </c:pt>
                <c:pt idx="125">
                  <c:v>3.1156139575971729</c:v>
                </c:pt>
                <c:pt idx="126">
                  <c:v>3.1405388692579503</c:v>
                </c:pt>
                <c:pt idx="127">
                  <c:v>3.1654637809187278</c:v>
                </c:pt>
                <c:pt idx="128">
                  <c:v>3.1903886925795049</c:v>
                </c:pt>
                <c:pt idx="129">
                  <c:v>3.2153136042402823</c:v>
                </c:pt>
                <c:pt idx="130">
                  <c:v>3.2402385159010598</c:v>
                </c:pt>
                <c:pt idx="131">
                  <c:v>3.2651634275618373</c:v>
                </c:pt>
                <c:pt idx="132">
                  <c:v>3.2900883392226143</c:v>
                </c:pt>
                <c:pt idx="133">
                  <c:v>3.3150132508833918</c:v>
                </c:pt>
                <c:pt idx="134">
                  <c:v>3.3399381625441693</c:v>
                </c:pt>
                <c:pt idx="135">
                  <c:v>3.3648630742049468</c:v>
                </c:pt>
                <c:pt idx="136">
                  <c:v>3.3897879858657243</c:v>
                </c:pt>
                <c:pt idx="137">
                  <c:v>3.4147128975265013</c:v>
                </c:pt>
                <c:pt idx="138">
                  <c:v>3.4396378091872788</c:v>
                </c:pt>
                <c:pt idx="139">
                  <c:v>3.4645627208480563</c:v>
                </c:pt>
                <c:pt idx="140">
                  <c:v>3.4894876325088338</c:v>
                </c:pt>
                <c:pt idx="141">
                  <c:v>3.5144125441696108</c:v>
                </c:pt>
                <c:pt idx="142">
                  <c:v>3.5393374558303883</c:v>
                </c:pt>
                <c:pt idx="143">
                  <c:v>3.5642623674911658</c:v>
                </c:pt>
                <c:pt idx="144">
                  <c:v>3.5891872791519432</c:v>
                </c:pt>
                <c:pt idx="145">
                  <c:v>3.6141121908127207</c:v>
                </c:pt>
                <c:pt idx="146">
                  <c:v>3.6390371024734978</c:v>
                </c:pt>
                <c:pt idx="147">
                  <c:v>3.6639620141342752</c:v>
                </c:pt>
                <c:pt idx="148">
                  <c:v>3.6888869257950527</c:v>
                </c:pt>
                <c:pt idx="149">
                  <c:v>3.7138118374558302</c:v>
                </c:pt>
                <c:pt idx="150">
                  <c:v>3.7387367491166072</c:v>
                </c:pt>
                <c:pt idx="151">
                  <c:v>3.7636616607773847</c:v>
                </c:pt>
                <c:pt idx="152">
                  <c:v>3.7885865724381622</c:v>
                </c:pt>
                <c:pt idx="153">
                  <c:v>3.8135114840989397</c:v>
                </c:pt>
                <c:pt idx="154">
                  <c:v>3.8384363957597172</c:v>
                </c:pt>
                <c:pt idx="155">
                  <c:v>3.8633613074204942</c:v>
                </c:pt>
                <c:pt idx="156">
                  <c:v>3.8882862190812717</c:v>
                </c:pt>
                <c:pt idx="157">
                  <c:v>3.9132111307420492</c:v>
                </c:pt>
                <c:pt idx="158">
                  <c:v>3.9381360424028267</c:v>
                </c:pt>
                <c:pt idx="159">
                  <c:v>3.9630609540636037</c:v>
                </c:pt>
                <c:pt idx="160">
                  <c:v>3.9879858657243812</c:v>
                </c:pt>
                <c:pt idx="161">
                  <c:v>4.0129107773851587</c:v>
                </c:pt>
                <c:pt idx="162">
                  <c:v>4.0378356890459361</c:v>
                </c:pt>
                <c:pt idx="163">
                  <c:v>4.0627606007067136</c:v>
                </c:pt>
                <c:pt idx="164">
                  <c:v>4.0876855123674911</c:v>
                </c:pt>
                <c:pt idx="165">
                  <c:v>4.1126104240282686</c:v>
                </c:pt>
                <c:pt idx="166">
                  <c:v>4.1375353356890452</c:v>
                </c:pt>
                <c:pt idx="167">
                  <c:v>4.1624602473498227</c:v>
                </c:pt>
                <c:pt idx="168">
                  <c:v>4.1873851590106002</c:v>
                </c:pt>
                <c:pt idx="169">
                  <c:v>4.2123100706713776</c:v>
                </c:pt>
                <c:pt idx="170">
                  <c:v>4.2372349823321551</c:v>
                </c:pt>
                <c:pt idx="171">
                  <c:v>4.2621598939929326</c:v>
                </c:pt>
                <c:pt idx="172">
                  <c:v>4.2870848056537101</c:v>
                </c:pt>
                <c:pt idx="173">
                  <c:v>4.3120097173144876</c:v>
                </c:pt>
                <c:pt idx="174">
                  <c:v>4.336934628975265</c:v>
                </c:pt>
                <c:pt idx="175">
                  <c:v>4.3618595406360416</c:v>
                </c:pt>
                <c:pt idx="176">
                  <c:v>4.3867844522968191</c:v>
                </c:pt>
                <c:pt idx="177">
                  <c:v>4.4117093639575966</c:v>
                </c:pt>
                <c:pt idx="178">
                  <c:v>4.4366342756183741</c:v>
                </c:pt>
                <c:pt idx="179">
                  <c:v>4.4615591872791516</c:v>
                </c:pt>
                <c:pt idx="180">
                  <c:v>4.4864840989399291</c:v>
                </c:pt>
                <c:pt idx="181">
                  <c:v>4.5114090106007065</c:v>
                </c:pt>
                <c:pt idx="182">
                  <c:v>4.536333922261484</c:v>
                </c:pt>
                <c:pt idx="183">
                  <c:v>4.5612588339222615</c:v>
                </c:pt>
                <c:pt idx="184">
                  <c:v>4.5861837455830381</c:v>
                </c:pt>
                <c:pt idx="185">
                  <c:v>4.6111086572438156</c:v>
                </c:pt>
                <c:pt idx="186">
                  <c:v>4.6360335689045931</c:v>
                </c:pt>
                <c:pt idx="187">
                  <c:v>4.6609584805653705</c:v>
                </c:pt>
                <c:pt idx="188">
                  <c:v>4.685883392226148</c:v>
                </c:pt>
                <c:pt idx="189">
                  <c:v>4.7108083038869255</c:v>
                </c:pt>
                <c:pt idx="190">
                  <c:v>4.735733215547703</c:v>
                </c:pt>
                <c:pt idx="191">
                  <c:v>4.7606581272084805</c:v>
                </c:pt>
                <c:pt idx="192">
                  <c:v>4.785583038869258</c:v>
                </c:pt>
                <c:pt idx="193">
                  <c:v>4.8105079505300345</c:v>
                </c:pt>
                <c:pt idx="194">
                  <c:v>4.835432862190812</c:v>
                </c:pt>
                <c:pt idx="195">
                  <c:v>4.8603577738515895</c:v>
                </c:pt>
                <c:pt idx="196">
                  <c:v>4.885282685512367</c:v>
                </c:pt>
                <c:pt idx="197">
                  <c:v>4.9102075971731445</c:v>
                </c:pt>
                <c:pt idx="198">
                  <c:v>4.935132508833922</c:v>
                </c:pt>
                <c:pt idx="199">
                  <c:v>4.9600574204946994</c:v>
                </c:pt>
                <c:pt idx="200">
                  <c:v>4.9849823321554769</c:v>
                </c:pt>
                <c:pt idx="201">
                  <c:v>5.0099072438162544</c:v>
                </c:pt>
                <c:pt idx="202">
                  <c:v>5.034832155477031</c:v>
                </c:pt>
                <c:pt idx="203">
                  <c:v>5.0597570671378085</c:v>
                </c:pt>
                <c:pt idx="204">
                  <c:v>5.084681978798586</c:v>
                </c:pt>
                <c:pt idx="205">
                  <c:v>5.1096068904593634</c:v>
                </c:pt>
                <c:pt idx="206">
                  <c:v>5.1345318021201409</c:v>
                </c:pt>
                <c:pt idx="207">
                  <c:v>5.1594567137809184</c:v>
                </c:pt>
                <c:pt idx="208">
                  <c:v>5.1843816254416959</c:v>
                </c:pt>
                <c:pt idx="209">
                  <c:v>5.2093065371024734</c:v>
                </c:pt>
                <c:pt idx="210">
                  <c:v>5.2342314487632509</c:v>
                </c:pt>
                <c:pt idx="211">
                  <c:v>5.2591563604240275</c:v>
                </c:pt>
                <c:pt idx="212">
                  <c:v>5.2840812720848049</c:v>
                </c:pt>
                <c:pt idx="213">
                  <c:v>5.3090061837455824</c:v>
                </c:pt>
                <c:pt idx="214">
                  <c:v>5.3339310954063599</c:v>
                </c:pt>
                <c:pt idx="215">
                  <c:v>5.3588560070671374</c:v>
                </c:pt>
                <c:pt idx="216">
                  <c:v>5.3837809187279149</c:v>
                </c:pt>
                <c:pt idx="217">
                  <c:v>5.4087058303886923</c:v>
                </c:pt>
                <c:pt idx="218">
                  <c:v>5.4336307420494698</c:v>
                </c:pt>
                <c:pt idx="219">
                  <c:v>5.4585556537102473</c:v>
                </c:pt>
                <c:pt idx="220">
                  <c:v>5.4834805653710239</c:v>
                </c:pt>
                <c:pt idx="221">
                  <c:v>5.5084054770318014</c:v>
                </c:pt>
                <c:pt idx="222">
                  <c:v>5.5333303886925789</c:v>
                </c:pt>
                <c:pt idx="223">
                  <c:v>5.5582553003533564</c:v>
                </c:pt>
                <c:pt idx="224">
                  <c:v>5.5831802120141338</c:v>
                </c:pt>
                <c:pt idx="225">
                  <c:v>5.6081051236749113</c:v>
                </c:pt>
                <c:pt idx="226">
                  <c:v>5.6330300353356888</c:v>
                </c:pt>
                <c:pt idx="227">
                  <c:v>5.6579549469964663</c:v>
                </c:pt>
                <c:pt idx="228">
                  <c:v>5.6828798586572438</c:v>
                </c:pt>
                <c:pt idx="229">
                  <c:v>5.7078047703180204</c:v>
                </c:pt>
                <c:pt idx="230">
                  <c:v>5.7327296819787978</c:v>
                </c:pt>
                <c:pt idx="231">
                  <c:v>5.7576545936395753</c:v>
                </c:pt>
                <c:pt idx="232">
                  <c:v>5.7825795053003528</c:v>
                </c:pt>
                <c:pt idx="233">
                  <c:v>5.8075044169611303</c:v>
                </c:pt>
                <c:pt idx="234">
                  <c:v>5.8324293286219078</c:v>
                </c:pt>
                <c:pt idx="235">
                  <c:v>5.8573542402826853</c:v>
                </c:pt>
                <c:pt idx="236">
                  <c:v>5.8822791519434627</c:v>
                </c:pt>
                <c:pt idx="237">
                  <c:v>5.9072040636042402</c:v>
                </c:pt>
                <c:pt idx="238">
                  <c:v>5.9321289752650168</c:v>
                </c:pt>
                <c:pt idx="239">
                  <c:v>5.9570538869257943</c:v>
                </c:pt>
                <c:pt idx="240">
                  <c:v>5.9819787985865718</c:v>
                </c:pt>
                <c:pt idx="241">
                  <c:v>6.0069037102473493</c:v>
                </c:pt>
                <c:pt idx="242">
                  <c:v>6.0318286219081267</c:v>
                </c:pt>
                <c:pt idx="243">
                  <c:v>6.0567535335689042</c:v>
                </c:pt>
                <c:pt idx="244">
                  <c:v>6.0816784452296817</c:v>
                </c:pt>
                <c:pt idx="245">
                  <c:v>6.1066033568904592</c:v>
                </c:pt>
                <c:pt idx="246">
                  <c:v>6.1315282685512358</c:v>
                </c:pt>
                <c:pt idx="247">
                  <c:v>6.1564531802120133</c:v>
                </c:pt>
                <c:pt idx="248">
                  <c:v>6.1813780918727907</c:v>
                </c:pt>
                <c:pt idx="249">
                  <c:v>6.2063030035335682</c:v>
                </c:pt>
                <c:pt idx="250">
                  <c:v>6.2312279151943457</c:v>
                </c:pt>
                <c:pt idx="251">
                  <c:v>6.2561528268551232</c:v>
                </c:pt>
                <c:pt idx="252">
                  <c:v>6.2810777385159007</c:v>
                </c:pt>
                <c:pt idx="253">
                  <c:v>6.3060026501766782</c:v>
                </c:pt>
                <c:pt idx="254">
                  <c:v>6.3309275618374556</c:v>
                </c:pt>
                <c:pt idx="255">
                  <c:v>6.3558524734982322</c:v>
                </c:pt>
                <c:pt idx="256">
                  <c:v>6.3807773851590097</c:v>
                </c:pt>
                <c:pt idx="257">
                  <c:v>6.4057022968197872</c:v>
                </c:pt>
                <c:pt idx="258">
                  <c:v>6.4306272084805647</c:v>
                </c:pt>
                <c:pt idx="259">
                  <c:v>6.4555521201413422</c:v>
                </c:pt>
                <c:pt idx="260">
                  <c:v>6.4804770318021196</c:v>
                </c:pt>
                <c:pt idx="261">
                  <c:v>6.5054019434628971</c:v>
                </c:pt>
                <c:pt idx="262">
                  <c:v>6.5303268551236746</c:v>
                </c:pt>
                <c:pt idx="263">
                  <c:v>6.5552517667844521</c:v>
                </c:pt>
                <c:pt idx="264">
                  <c:v>6.5801766784452287</c:v>
                </c:pt>
                <c:pt idx="265">
                  <c:v>6.6051015901060062</c:v>
                </c:pt>
                <c:pt idx="266">
                  <c:v>6.6300265017667837</c:v>
                </c:pt>
                <c:pt idx="267">
                  <c:v>6.6549514134275611</c:v>
                </c:pt>
                <c:pt idx="268">
                  <c:v>6.6798763250883386</c:v>
                </c:pt>
                <c:pt idx="269">
                  <c:v>6.7048012367491161</c:v>
                </c:pt>
                <c:pt idx="270">
                  <c:v>6.7297261484098936</c:v>
                </c:pt>
                <c:pt idx="271">
                  <c:v>6.7546510600706711</c:v>
                </c:pt>
                <c:pt idx="272">
                  <c:v>6.7795759717314485</c:v>
                </c:pt>
                <c:pt idx="273">
                  <c:v>6.8045008833922251</c:v>
                </c:pt>
                <c:pt idx="274">
                  <c:v>6.8294257950530026</c:v>
                </c:pt>
                <c:pt idx="275">
                  <c:v>6.8543507067137801</c:v>
                </c:pt>
                <c:pt idx="276">
                  <c:v>6.8792756183745576</c:v>
                </c:pt>
                <c:pt idx="277">
                  <c:v>6.9042005300353351</c:v>
                </c:pt>
                <c:pt idx="278">
                  <c:v>6.9291254416961126</c:v>
                </c:pt>
                <c:pt idx="279">
                  <c:v>6.95405035335689</c:v>
                </c:pt>
                <c:pt idx="280">
                  <c:v>6.9789752650176675</c:v>
                </c:pt>
                <c:pt idx="281">
                  <c:v>7.003900176678445</c:v>
                </c:pt>
                <c:pt idx="282">
                  <c:v>7.0288250883392216</c:v>
                </c:pt>
                <c:pt idx="283">
                  <c:v>7.0537499999999991</c:v>
                </c:pt>
                <c:pt idx="284">
                  <c:v>7.0786749116607766</c:v>
                </c:pt>
                <c:pt idx="285">
                  <c:v>7.103599823321554</c:v>
                </c:pt>
                <c:pt idx="286">
                  <c:v>7.1285247349823315</c:v>
                </c:pt>
                <c:pt idx="287">
                  <c:v>7.153449646643109</c:v>
                </c:pt>
                <c:pt idx="288">
                  <c:v>7.1783745583038865</c:v>
                </c:pt>
                <c:pt idx="289">
                  <c:v>7.203299469964664</c:v>
                </c:pt>
                <c:pt idx="290">
                  <c:v>7.2282243816254415</c:v>
                </c:pt>
                <c:pt idx="291">
                  <c:v>7.253149293286218</c:v>
                </c:pt>
                <c:pt idx="292">
                  <c:v>7.2780742049469955</c:v>
                </c:pt>
                <c:pt idx="293">
                  <c:v>7.302999116607773</c:v>
                </c:pt>
                <c:pt idx="294">
                  <c:v>7.3279240282685505</c:v>
                </c:pt>
                <c:pt idx="295">
                  <c:v>7.352848939929328</c:v>
                </c:pt>
                <c:pt idx="296">
                  <c:v>7.3777738515901055</c:v>
                </c:pt>
                <c:pt idx="297">
                  <c:v>7.4026987632508829</c:v>
                </c:pt>
                <c:pt idx="298">
                  <c:v>7.4276236749116604</c:v>
                </c:pt>
                <c:pt idx="299">
                  <c:v>7.4525485865724379</c:v>
                </c:pt>
                <c:pt idx="300">
                  <c:v>7.4774734982332145</c:v>
                </c:pt>
                <c:pt idx="301">
                  <c:v>7.502398409893992</c:v>
                </c:pt>
                <c:pt idx="302">
                  <c:v>7.5273233215547695</c:v>
                </c:pt>
                <c:pt idx="303">
                  <c:v>7.5522482332155469</c:v>
                </c:pt>
                <c:pt idx="304">
                  <c:v>7.5771731448763244</c:v>
                </c:pt>
                <c:pt idx="305">
                  <c:v>7.6020980565371019</c:v>
                </c:pt>
                <c:pt idx="306">
                  <c:v>7.6270229681978794</c:v>
                </c:pt>
                <c:pt idx="307">
                  <c:v>7.6519478798586569</c:v>
                </c:pt>
                <c:pt idx="308">
                  <c:v>7.6768727915194344</c:v>
                </c:pt>
                <c:pt idx="309">
                  <c:v>7.701797703180211</c:v>
                </c:pt>
                <c:pt idx="310">
                  <c:v>7.7267226148409884</c:v>
                </c:pt>
                <c:pt idx="311">
                  <c:v>7.7516475265017659</c:v>
                </c:pt>
                <c:pt idx="312">
                  <c:v>7.7765724381625434</c:v>
                </c:pt>
                <c:pt idx="313">
                  <c:v>7.8014973498233209</c:v>
                </c:pt>
                <c:pt idx="314">
                  <c:v>7.8264222614840984</c:v>
                </c:pt>
                <c:pt idx="315">
                  <c:v>7.8513471731448758</c:v>
                </c:pt>
                <c:pt idx="316">
                  <c:v>7.8762720848056533</c:v>
                </c:pt>
                <c:pt idx="317">
                  <c:v>7.9011969964664308</c:v>
                </c:pt>
                <c:pt idx="318">
                  <c:v>7.9261219081272074</c:v>
                </c:pt>
                <c:pt idx="319">
                  <c:v>7.9510468197879849</c:v>
                </c:pt>
                <c:pt idx="320">
                  <c:v>7.9759717314487624</c:v>
                </c:pt>
                <c:pt idx="321">
                  <c:v>8.0008966431095399</c:v>
                </c:pt>
                <c:pt idx="322">
                  <c:v>8.0258215547703173</c:v>
                </c:pt>
                <c:pt idx="323">
                  <c:v>8.0507464664310948</c:v>
                </c:pt>
                <c:pt idx="324">
                  <c:v>8.0756713780918723</c:v>
                </c:pt>
                <c:pt idx="325">
                  <c:v>8.1005962897526498</c:v>
                </c:pt>
                <c:pt idx="326">
                  <c:v>8.1255212014134273</c:v>
                </c:pt>
                <c:pt idx="327">
                  <c:v>8.1504461130742047</c:v>
                </c:pt>
                <c:pt idx="328">
                  <c:v>8.1753710247349822</c:v>
                </c:pt>
                <c:pt idx="329">
                  <c:v>8.2002959363957597</c:v>
                </c:pt>
                <c:pt idx="330">
                  <c:v>8.2252208480565372</c:v>
                </c:pt>
                <c:pt idx="331">
                  <c:v>8.2501457597173129</c:v>
                </c:pt>
                <c:pt idx="332">
                  <c:v>8.2750706713780904</c:v>
                </c:pt>
                <c:pt idx="333">
                  <c:v>8.2999955830388679</c:v>
                </c:pt>
                <c:pt idx="334">
                  <c:v>8.3249204946996453</c:v>
                </c:pt>
                <c:pt idx="335">
                  <c:v>8.3498454063604228</c:v>
                </c:pt>
                <c:pt idx="336">
                  <c:v>8.3747703180212003</c:v>
                </c:pt>
                <c:pt idx="337">
                  <c:v>8.3996952296819778</c:v>
                </c:pt>
                <c:pt idx="338">
                  <c:v>8.4246201413427553</c:v>
                </c:pt>
                <c:pt idx="339">
                  <c:v>8.4495450530035328</c:v>
                </c:pt>
                <c:pt idx="340">
                  <c:v>8.4744699646643102</c:v>
                </c:pt>
                <c:pt idx="341">
                  <c:v>8.4993948763250877</c:v>
                </c:pt>
                <c:pt idx="342">
                  <c:v>8.5243197879858652</c:v>
                </c:pt>
                <c:pt idx="343">
                  <c:v>8.5492446996466427</c:v>
                </c:pt>
                <c:pt idx="344">
                  <c:v>8.5741696113074202</c:v>
                </c:pt>
                <c:pt idx="345">
                  <c:v>8.5990945229681977</c:v>
                </c:pt>
                <c:pt idx="346">
                  <c:v>8.6240194346289751</c:v>
                </c:pt>
                <c:pt idx="347">
                  <c:v>8.6489443462897526</c:v>
                </c:pt>
                <c:pt idx="348">
                  <c:v>8.6738692579505301</c:v>
                </c:pt>
                <c:pt idx="349">
                  <c:v>8.6987941696113058</c:v>
                </c:pt>
                <c:pt idx="350">
                  <c:v>8.7237190812720833</c:v>
                </c:pt>
                <c:pt idx="351">
                  <c:v>8.7486439929328608</c:v>
                </c:pt>
                <c:pt idx="352">
                  <c:v>8.7735689045936383</c:v>
                </c:pt>
                <c:pt idx="353">
                  <c:v>8.7984938162544157</c:v>
                </c:pt>
                <c:pt idx="354">
                  <c:v>8.8234187279151932</c:v>
                </c:pt>
                <c:pt idx="355">
                  <c:v>8.8483436395759707</c:v>
                </c:pt>
                <c:pt idx="356">
                  <c:v>8.8732685512367482</c:v>
                </c:pt>
                <c:pt idx="357">
                  <c:v>8.8981934628975257</c:v>
                </c:pt>
                <c:pt idx="358">
                  <c:v>8.9231183745583031</c:v>
                </c:pt>
                <c:pt idx="359">
                  <c:v>8.9480432862190806</c:v>
                </c:pt>
                <c:pt idx="360">
                  <c:v>8.9729681978798581</c:v>
                </c:pt>
                <c:pt idx="361">
                  <c:v>8.9978931095406356</c:v>
                </c:pt>
                <c:pt idx="362">
                  <c:v>9.0228180212014131</c:v>
                </c:pt>
                <c:pt idx="363">
                  <c:v>9.0477429328621906</c:v>
                </c:pt>
                <c:pt idx="364">
                  <c:v>9.072667844522968</c:v>
                </c:pt>
                <c:pt idx="365">
                  <c:v>9.0975927561837455</c:v>
                </c:pt>
                <c:pt idx="366">
                  <c:v>9.122517667844523</c:v>
                </c:pt>
                <c:pt idx="367">
                  <c:v>9.1474425795052987</c:v>
                </c:pt>
                <c:pt idx="368">
                  <c:v>9.1723674911660762</c:v>
                </c:pt>
                <c:pt idx="369">
                  <c:v>9.1972924028268537</c:v>
                </c:pt>
                <c:pt idx="370">
                  <c:v>9.2222173144876312</c:v>
                </c:pt>
                <c:pt idx="371">
                  <c:v>9.2471422261484086</c:v>
                </c:pt>
                <c:pt idx="372">
                  <c:v>9.2720671378091861</c:v>
                </c:pt>
                <c:pt idx="373">
                  <c:v>9.2969920494699636</c:v>
                </c:pt>
                <c:pt idx="374">
                  <c:v>9.3219169611307411</c:v>
                </c:pt>
                <c:pt idx="375">
                  <c:v>9.3468418727915186</c:v>
                </c:pt>
                <c:pt idx="376">
                  <c:v>9.3717667844522961</c:v>
                </c:pt>
                <c:pt idx="377">
                  <c:v>9.3966916961130735</c:v>
                </c:pt>
                <c:pt idx="378">
                  <c:v>9.421616607773851</c:v>
                </c:pt>
                <c:pt idx="379">
                  <c:v>9.4465415194346285</c:v>
                </c:pt>
                <c:pt idx="380">
                  <c:v>9.471466431095406</c:v>
                </c:pt>
                <c:pt idx="381">
                  <c:v>9.4963913427561835</c:v>
                </c:pt>
                <c:pt idx="382">
                  <c:v>9.5213162544169609</c:v>
                </c:pt>
                <c:pt idx="383">
                  <c:v>9.5462411660777384</c:v>
                </c:pt>
                <c:pt idx="384">
                  <c:v>9.5711660777385159</c:v>
                </c:pt>
                <c:pt idx="385">
                  <c:v>9.5960909893992916</c:v>
                </c:pt>
                <c:pt idx="386">
                  <c:v>9.6210159010600691</c:v>
                </c:pt>
                <c:pt idx="387">
                  <c:v>9.6459408127208466</c:v>
                </c:pt>
                <c:pt idx="388">
                  <c:v>9.6708657243816241</c:v>
                </c:pt>
                <c:pt idx="389">
                  <c:v>9.6957906360424015</c:v>
                </c:pt>
                <c:pt idx="390">
                  <c:v>9.720715547703179</c:v>
                </c:pt>
                <c:pt idx="391">
                  <c:v>9.7456404593639565</c:v>
                </c:pt>
                <c:pt idx="392">
                  <c:v>9.770565371024734</c:v>
                </c:pt>
                <c:pt idx="393">
                  <c:v>9.7954902826855115</c:v>
                </c:pt>
                <c:pt idx="394">
                  <c:v>9.820415194346289</c:v>
                </c:pt>
                <c:pt idx="395">
                  <c:v>9.8453401060070664</c:v>
                </c:pt>
                <c:pt idx="396">
                  <c:v>9.8702650176678439</c:v>
                </c:pt>
                <c:pt idx="397">
                  <c:v>9.8951899293286214</c:v>
                </c:pt>
                <c:pt idx="398">
                  <c:v>9.9201148409893989</c:v>
                </c:pt>
                <c:pt idx="399">
                  <c:v>9.9450397526501764</c:v>
                </c:pt>
                <c:pt idx="400">
                  <c:v>9.9699646643109539</c:v>
                </c:pt>
                <c:pt idx="401">
                  <c:v>9.9948895759717313</c:v>
                </c:pt>
                <c:pt idx="402">
                  <c:v>10.019814487632509</c:v>
                </c:pt>
                <c:pt idx="403">
                  <c:v>10.044739399293285</c:v>
                </c:pt>
                <c:pt idx="404">
                  <c:v>10.069664310954062</c:v>
                </c:pt>
                <c:pt idx="405">
                  <c:v>10.094589222614839</c:v>
                </c:pt>
                <c:pt idx="406">
                  <c:v>10.119514134275617</c:v>
                </c:pt>
                <c:pt idx="407">
                  <c:v>10.144439045936394</c:v>
                </c:pt>
                <c:pt idx="408">
                  <c:v>10.169363957597172</c:v>
                </c:pt>
                <c:pt idx="409">
                  <c:v>10.194288869257949</c:v>
                </c:pt>
                <c:pt idx="410">
                  <c:v>10.219213780918727</c:v>
                </c:pt>
                <c:pt idx="411">
                  <c:v>10.244138692579504</c:v>
                </c:pt>
                <c:pt idx="412">
                  <c:v>10.269063604240282</c:v>
                </c:pt>
                <c:pt idx="413">
                  <c:v>10.293988515901059</c:v>
                </c:pt>
                <c:pt idx="414">
                  <c:v>10.318913427561837</c:v>
                </c:pt>
                <c:pt idx="415">
                  <c:v>10.343838339222614</c:v>
                </c:pt>
                <c:pt idx="416">
                  <c:v>10.368763250883392</c:v>
                </c:pt>
                <c:pt idx="417">
                  <c:v>10.393688162544169</c:v>
                </c:pt>
                <c:pt idx="418">
                  <c:v>10.418613074204947</c:v>
                </c:pt>
                <c:pt idx="419">
                  <c:v>10.443537985865724</c:v>
                </c:pt>
                <c:pt idx="420">
                  <c:v>10.468462897526502</c:v>
                </c:pt>
                <c:pt idx="421">
                  <c:v>10.493387809187277</c:v>
                </c:pt>
                <c:pt idx="422">
                  <c:v>10.518312720848055</c:v>
                </c:pt>
                <c:pt idx="423">
                  <c:v>10.543237632508832</c:v>
                </c:pt>
                <c:pt idx="424">
                  <c:v>10.56816254416961</c:v>
                </c:pt>
                <c:pt idx="425">
                  <c:v>10.593087455830387</c:v>
                </c:pt>
                <c:pt idx="426">
                  <c:v>10.618012367491165</c:v>
                </c:pt>
                <c:pt idx="427">
                  <c:v>10.642937279151942</c:v>
                </c:pt>
                <c:pt idx="428">
                  <c:v>10.66786219081272</c:v>
                </c:pt>
                <c:pt idx="429">
                  <c:v>10.692787102473497</c:v>
                </c:pt>
                <c:pt idx="430">
                  <c:v>10.717712014134275</c:v>
                </c:pt>
                <c:pt idx="431">
                  <c:v>10.742636925795052</c:v>
                </c:pt>
                <c:pt idx="432">
                  <c:v>10.76756183745583</c:v>
                </c:pt>
                <c:pt idx="433">
                  <c:v>10.792486749116607</c:v>
                </c:pt>
                <c:pt idx="434">
                  <c:v>10.817411660777385</c:v>
                </c:pt>
                <c:pt idx="435">
                  <c:v>10.842336572438162</c:v>
                </c:pt>
                <c:pt idx="436">
                  <c:v>10.86726148409894</c:v>
                </c:pt>
                <c:pt idx="437">
                  <c:v>10.892186395759717</c:v>
                </c:pt>
                <c:pt idx="438">
                  <c:v>10.917111307420495</c:v>
                </c:pt>
                <c:pt idx="439">
                  <c:v>10.94203621908127</c:v>
                </c:pt>
                <c:pt idx="440">
                  <c:v>10.966961130742048</c:v>
                </c:pt>
                <c:pt idx="441">
                  <c:v>10.991886042402825</c:v>
                </c:pt>
                <c:pt idx="442">
                  <c:v>11.016810954063603</c:v>
                </c:pt>
                <c:pt idx="443">
                  <c:v>11.04173586572438</c:v>
                </c:pt>
                <c:pt idx="444">
                  <c:v>11.066660777385158</c:v>
                </c:pt>
                <c:pt idx="445">
                  <c:v>11.091585689045935</c:v>
                </c:pt>
                <c:pt idx="446">
                  <c:v>11.116510600706713</c:v>
                </c:pt>
                <c:pt idx="447">
                  <c:v>11.14143551236749</c:v>
                </c:pt>
                <c:pt idx="448">
                  <c:v>11.166360424028268</c:v>
                </c:pt>
                <c:pt idx="449">
                  <c:v>11.191285335689045</c:v>
                </c:pt>
                <c:pt idx="450">
                  <c:v>11.216210247349823</c:v>
                </c:pt>
                <c:pt idx="451">
                  <c:v>11.2411351590106</c:v>
                </c:pt>
                <c:pt idx="452">
                  <c:v>11.266060070671378</c:v>
                </c:pt>
                <c:pt idx="453">
                  <c:v>11.290984982332155</c:v>
                </c:pt>
                <c:pt idx="454">
                  <c:v>11.315909893992933</c:v>
                </c:pt>
                <c:pt idx="455">
                  <c:v>11.34083480565371</c:v>
                </c:pt>
                <c:pt idx="456">
                  <c:v>11.365759717314488</c:v>
                </c:pt>
                <c:pt idx="457">
                  <c:v>11.390684628975263</c:v>
                </c:pt>
                <c:pt idx="458">
                  <c:v>11.415609540636041</c:v>
                </c:pt>
                <c:pt idx="459">
                  <c:v>11.440534452296818</c:v>
                </c:pt>
                <c:pt idx="460">
                  <c:v>11.465459363957596</c:v>
                </c:pt>
                <c:pt idx="461">
                  <c:v>11.490384275618373</c:v>
                </c:pt>
                <c:pt idx="462">
                  <c:v>11.515309187279151</c:v>
                </c:pt>
                <c:pt idx="463">
                  <c:v>11.540234098939928</c:v>
                </c:pt>
                <c:pt idx="464">
                  <c:v>11.565159010600706</c:v>
                </c:pt>
                <c:pt idx="465">
                  <c:v>11.590083922261483</c:v>
                </c:pt>
                <c:pt idx="466">
                  <c:v>11.615008833922261</c:v>
                </c:pt>
                <c:pt idx="467">
                  <c:v>11.639933745583038</c:v>
                </c:pt>
                <c:pt idx="468">
                  <c:v>11.664858657243816</c:v>
                </c:pt>
                <c:pt idx="469">
                  <c:v>11.689783568904593</c:v>
                </c:pt>
                <c:pt idx="470">
                  <c:v>11.714708480565371</c:v>
                </c:pt>
                <c:pt idx="471">
                  <c:v>11.739633392226148</c:v>
                </c:pt>
                <c:pt idx="472">
                  <c:v>11.764558303886925</c:v>
                </c:pt>
                <c:pt idx="473">
                  <c:v>11.789483215547703</c:v>
                </c:pt>
                <c:pt idx="474">
                  <c:v>11.81440812720848</c:v>
                </c:pt>
                <c:pt idx="475">
                  <c:v>11.839333038869256</c:v>
                </c:pt>
                <c:pt idx="476">
                  <c:v>11.864257950530034</c:v>
                </c:pt>
                <c:pt idx="477">
                  <c:v>11.889182862190811</c:v>
                </c:pt>
                <c:pt idx="478">
                  <c:v>11.914107773851589</c:v>
                </c:pt>
                <c:pt idx="479">
                  <c:v>11.939032685512366</c:v>
                </c:pt>
                <c:pt idx="480">
                  <c:v>11.963957597173144</c:v>
                </c:pt>
                <c:pt idx="481">
                  <c:v>11.988882508833921</c:v>
                </c:pt>
                <c:pt idx="482">
                  <c:v>12.013807420494699</c:v>
                </c:pt>
                <c:pt idx="483">
                  <c:v>12.038732332155476</c:v>
                </c:pt>
                <c:pt idx="484">
                  <c:v>12.063657243816253</c:v>
                </c:pt>
                <c:pt idx="485">
                  <c:v>12.088582155477031</c:v>
                </c:pt>
                <c:pt idx="486">
                  <c:v>12.113507067137808</c:v>
                </c:pt>
                <c:pt idx="487">
                  <c:v>12.138431978798586</c:v>
                </c:pt>
                <c:pt idx="488">
                  <c:v>12.163356890459363</c:v>
                </c:pt>
                <c:pt idx="489">
                  <c:v>12.188281802120141</c:v>
                </c:pt>
                <c:pt idx="490">
                  <c:v>12.213206713780918</c:v>
                </c:pt>
                <c:pt idx="491">
                  <c:v>12.238131625441696</c:v>
                </c:pt>
                <c:pt idx="492">
                  <c:v>12.263056537102472</c:v>
                </c:pt>
                <c:pt idx="493">
                  <c:v>12.287981448763249</c:v>
                </c:pt>
                <c:pt idx="494">
                  <c:v>12.312906360424027</c:v>
                </c:pt>
                <c:pt idx="495">
                  <c:v>12.337831272084804</c:v>
                </c:pt>
                <c:pt idx="496">
                  <c:v>12.362756183745581</c:v>
                </c:pt>
                <c:pt idx="497">
                  <c:v>12.387681095406359</c:v>
                </c:pt>
                <c:pt idx="498">
                  <c:v>12.412606007067136</c:v>
                </c:pt>
                <c:pt idx="499">
                  <c:v>12.437530918727914</c:v>
                </c:pt>
                <c:pt idx="500">
                  <c:v>12.462455830388691</c:v>
                </c:pt>
                <c:pt idx="501">
                  <c:v>12.487380742049469</c:v>
                </c:pt>
                <c:pt idx="502">
                  <c:v>12.512305653710246</c:v>
                </c:pt>
                <c:pt idx="503">
                  <c:v>12.537230565371024</c:v>
                </c:pt>
                <c:pt idx="504">
                  <c:v>12.562155477031801</c:v>
                </c:pt>
                <c:pt idx="505">
                  <c:v>12.587080388692579</c:v>
                </c:pt>
                <c:pt idx="506">
                  <c:v>12.612005300353356</c:v>
                </c:pt>
                <c:pt idx="507">
                  <c:v>12.636930212014134</c:v>
                </c:pt>
                <c:pt idx="508">
                  <c:v>12.661855123674911</c:v>
                </c:pt>
                <c:pt idx="509">
                  <c:v>12.686780035335689</c:v>
                </c:pt>
                <c:pt idx="510">
                  <c:v>12.711704946996464</c:v>
                </c:pt>
                <c:pt idx="511">
                  <c:v>12.736629858657242</c:v>
                </c:pt>
                <c:pt idx="512">
                  <c:v>12.761554770318019</c:v>
                </c:pt>
                <c:pt idx="513">
                  <c:v>12.786479681978797</c:v>
                </c:pt>
                <c:pt idx="514">
                  <c:v>12.811404593639574</c:v>
                </c:pt>
                <c:pt idx="515">
                  <c:v>12.836329505300352</c:v>
                </c:pt>
                <c:pt idx="516">
                  <c:v>12.861254416961129</c:v>
                </c:pt>
                <c:pt idx="517">
                  <c:v>12.886179328621907</c:v>
                </c:pt>
                <c:pt idx="518">
                  <c:v>12.911104240282684</c:v>
                </c:pt>
                <c:pt idx="519">
                  <c:v>12.936029151943462</c:v>
                </c:pt>
                <c:pt idx="520">
                  <c:v>12.960954063604239</c:v>
                </c:pt>
                <c:pt idx="521">
                  <c:v>12.985878975265017</c:v>
                </c:pt>
                <c:pt idx="522">
                  <c:v>13.010803886925794</c:v>
                </c:pt>
                <c:pt idx="523">
                  <c:v>13.035728798586572</c:v>
                </c:pt>
                <c:pt idx="524">
                  <c:v>13.060653710247349</c:v>
                </c:pt>
                <c:pt idx="525">
                  <c:v>13.085578621908127</c:v>
                </c:pt>
                <c:pt idx="526">
                  <c:v>13.110503533568904</c:v>
                </c:pt>
                <c:pt idx="527">
                  <c:v>13.135428445229682</c:v>
                </c:pt>
                <c:pt idx="528">
                  <c:v>13.160353356890457</c:v>
                </c:pt>
                <c:pt idx="529">
                  <c:v>13.185278268551235</c:v>
                </c:pt>
                <c:pt idx="530">
                  <c:v>13.210203180212012</c:v>
                </c:pt>
                <c:pt idx="531">
                  <c:v>13.23512809187279</c:v>
                </c:pt>
                <c:pt idx="532">
                  <c:v>13.260053003533567</c:v>
                </c:pt>
                <c:pt idx="533">
                  <c:v>13.284977915194345</c:v>
                </c:pt>
                <c:pt idx="534">
                  <c:v>13.309902826855122</c:v>
                </c:pt>
                <c:pt idx="535">
                  <c:v>13.3348277385159</c:v>
                </c:pt>
                <c:pt idx="536">
                  <c:v>13.359752650176677</c:v>
                </c:pt>
                <c:pt idx="537">
                  <c:v>13.384677561837455</c:v>
                </c:pt>
                <c:pt idx="538">
                  <c:v>13.409602473498232</c:v>
                </c:pt>
                <c:pt idx="539">
                  <c:v>13.43452738515901</c:v>
                </c:pt>
                <c:pt idx="540">
                  <c:v>13.459452296819787</c:v>
                </c:pt>
                <c:pt idx="541">
                  <c:v>13.484377208480565</c:v>
                </c:pt>
                <c:pt idx="542">
                  <c:v>13.509302120141342</c:v>
                </c:pt>
                <c:pt idx="543">
                  <c:v>13.53422703180212</c:v>
                </c:pt>
                <c:pt idx="544">
                  <c:v>13.559151943462897</c:v>
                </c:pt>
                <c:pt idx="545">
                  <c:v>13.584076855123675</c:v>
                </c:pt>
                <c:pt idx="546">
                  <c:v>13.60900176678445</c:v>
                </c:pt>
                <c:pt idx="547">
                  <c:v>13.633926678445228</c:v>
                </c:pt>
                <c:pt idx="548">
                  <c:v>13.658851590106005</c:v>
                </c:pt>
                <c:pt idx="549">
                  <c:v>13.683776501766783</c:v>
                </c:pt>
                <c:pt idx="550">
                  <c:v>13.70870141342756</c:v>
                </c:pt>
                <c:pt idx="551">
                  <c:v>13.733626325088338</c:v>
                </c:pt>
                <c:pt idx="552">
                  <c:v>13.758551236749115</c:v>
                </c:pt>
                <c:pt idx="553">
                  <c:v>13.783476148409893</c:v>
                </c:pt>
                <c:pt idx="554">
                  <c:v>13.80840106007067</c:v>
                </c:pt>
                <c:pt idx="555">
                  <c:v>13.833325971731448</c:v>
                </c:pt>
                <c:pt idx="556">
                  <c:v>13.858250883392225</c:v>
                </c:pt>
                <c:pt idx="557">
                  <c:v>13.883175795053003</c:v>
                </c:pt>
                <c:pt idx="558">
                  <c:v>13.90810070671378</c:v>
                </c:pt>
                <c:pt idx="559">
                  <c:v>13.933025618374558</c:v>
                </c:pt>
                <c:pt idx="560">
                  <c:v>13.957950530035335</c:v>
                </c:pt>
                <c:pt idx="561">
                  <c:v>13.982875441696113</c:v>
                </c:pt>
                <c:pt idx="562">
                  <c:v>14.00780035335689</c:v>
                </c:pt>
                <c:pt idx="563">
                  <c:v>14.032725265017667</c:v>
                </c:pt>
                <c:pt idx="564">
                  <c:v>14.057650176678443</c:v>
                </c:pt>
                <c:pt idx="565">
                  <c:v>14.082575088339221</c:v>
                </c:pt>
                <c:pt idx="566">
                  <c:v>14.107499999999998</c:v>
                </c:pt>
                <c:pt idx="567">
                  <c:v>14.132424911660776</c:v>
                </c:pt>
                <c:pt idx="568">
                  <c:v>14.157349823321553</c:v>
                </c:pt>
                <c:pt idx="569">
                  <c:v>14.182274734982331</c:v>
                </c:pt>
                <c:pt idx="570">
                  <c:v>14.207199646643108</c:v>
                </c:pt>
                <c:pt idx="571">
                  <c:v>14.232124558303886</c:v>
                </c:pt>
                <c:pt idx="572">
                  <c:v>14.257049469964663</c:v>
                </c:pt>
                <c:pt idx="573">
                  <c:v>14.281974381625441</c:v>
                </c:pt>
                <c:pt idx="574">
                  <c:v>14.306899293286218</c:v>
                </c:pt>
                <c:pt idx="575">
                  <c:v>14.331824204946995</c:v>
                </c:pt>
                <c:pt idx="576">
                  <c:v>14.356749116607773</c:v>
                </c:pt>
                <c:pt idx="577">
                  <c:v>14.38167402826855</c:v>
                </c:pt>
                <c:pt idx="578">
                  <c:v>14.406598939929328</c:v>
                </c:pt>
                <c:pt idx="579">
                  <c:v>14.431523851590105</c:v>
                </c:pt>
                <c:pt idx="580">
                  <c:v>14.456448763250883</c:v>
                </c:pt>
                <c:pt idx="581">
                  <c:v>14.48137367491166</c:v>
                </c:pt>
                <c:pt idx="582">
                  <c:v>14.506298586572436</c:v>
                </c:pt>
                <c:pt idx="583">
                  <c:v>14.531223498233214</c:v>
                </c:pt>
                <c:pt idx="584">
                  <c:v>14.556148409893991</c:v>
                </c:pt>
                <c:pt idx="585">
                  <c:v>14.581073321554769</c:v>
                </c:pt>
                <c:pt idx="586">
                  <c:v>14.605998233215546</c:v>
                </c:pt>
                <c:pt idx="587">
                  <c:v>14.630923144876324</c:v>
                </c:pt>
                <c:pt idx="588">
                  <c:v>14.655848056537101</c:v>
                </c:pt>
                <c:pt idx="589">
                  <c:v>14.680772968197878</c:v>
                </c:pt>
                <c:pt idx="590">
                  <c:v>14.705697879858656</c:v>
                </c:pt>
                <c:pt idx="591">
                  <c:v>14.730622791519433</c:v>
                </c:pt>
                <c:pt idx="592">
                  <c:v>14.755547703180211</c:v>
                </c:pt>
                <c:pt idx="593">
                  <c:v>14.780472614840988</c:v>
                </c:pt>
                <c:pt idx="594">
                  <c:v>14.805397526501766</c:v>
                </c:pt>
                <c:pt idx="595">
                  <c:v>14.830322438162543</c:v>
                </c:pt>
                <c:pt idx="596">
                  <c:v>14.855247349823321</c:v>
                </c:pt>
                <c:pt idx="597">
                  <c:v>14.880172261484098</c:v>
                </c:pt>
                <c:pt idx="598">
                  <c:v>14.905097173144876</c:v>
                </c:pt>
                <c:pt idx="599">
                  <c:v>14.930022084805653</c:v>
                </c:pt>
                <c:pt idx="600">
                  <c:v>14.954946996466429</c:v>
                </c:pt>
                <c:pt idx="601">
                  <c:v>14.979871908127206</c:v>
                </c:pt>
                <c:pt idx="602">
                  <c:v>15.004796819787984</c:v>
                </c:pt>
                <c:pt idx="603">
                  <c:v>15.029721731448761</c:v>
                </c:pt>
                <c:pt idx="604">
                  <c:v>15.054646643109539</c:v>
                </c:pt>
                <c:pt idx="605">
                  <c:v>15.079571554770316</c:v>
                </c:pt>
                <c:pt idx="606">
                  <c:v>15.104496466431094</c:v>
                </c:pt>
                <c:pt idx="607">
                  <c:v>15.129421378091871</c:v>
                </c:pt>
                <c:pt idx="608">
                  <c:v>15.154346289752649</c:v>
                </c:pt>
                <c:pt idx="609">
                  <c:v>15.179271201413426</c:v>
                </c:pt>
                <c:pt idx="610">
                  <c:v>15.204196113074204</c:v>
                </c:pt>
                <c:pt idx="611">
                  <c:v>15.229121024734981</c:v>
                </c:pt>
                <c:pt idx="612">
                  <c:v>15.254045936395759</c:v>
                </c:pt>
                <c:pt idx="613">
                  <c:v>15.278970848056536</c:v>
                </c:pt>
                <c:pt idx="614">
                  <c:v>15.303895759717314</c:v>
                </c:pt>
                <c:pt idx="615">
                  <c:v>15.328820671378091</c:v>
                </c:pt>
                <c:pt idx="616">
                  <c:v>15.353745583038869</c:v>
                </c:pt>
                <c:pt idx="617">
                  <c:v>15.378670494699646</c:v>
                </c:pt>
                <c:pt idx="618">
                  <c:v>15.403595406360422</c:v>
                </c:pt>
                <c:pt idx="619">
                  <c:v>15.428520318021199</c:v>
                </c:pt>
                <c:pt idx="620">
                  <c:v>15.453445229681977</c:v>
                </c:pt>
                <c:pt idx="621">
                  <c:v>15.478370141342754</c:v>
                </c:pt>
                <c:pt idx="622">
                  <c:v>15.503295053003532</c:v>
                </c:pt>
                <c:pt idx="623">
                  <c:v>15.528219964664309</c:v>
                </c:pt>
                <c:pt idx="624">
                  <c:v>15.553144876325087</c:v>
                </c:pt>
                <c:pt idx="625">
                  <c:v>15.578069787985864</c:v>
                </c:pt>
                <c:pt idx="626">
                  <c:v>15.602994699646642</c:v>
                </c:pt>
                <c:pt idx="627">
                  <c:v>15.627919611307419</c:v>
                </c:pt>
                <c:pt idx="628">
                  <c:v>15.652844522968197</c:v>
                </c:pt>
                <c:pt idx="629">
                  <c:v>15.677769434628974</c:v>
                </c:pt>
                <c:pt idx="630">
                  <c:v>15.702694346289752</c:v>
                </c:pt>
                <c:pt idx="631">
                  <c:v>15.727619257950529</c:v>
                </c:pt>
                <c:pt idx="632">
                  <c:v>15.752544169611307</c:v>
                </c:pt>
                <c:pt idx="633">
                  <c:v>15.777469081272084</c:v>
                </c:pt>
                <c:pt idx="634">
                  <c:v>15.802393992932862</c:v>
                </c:pt>
                <c:pt idx="635">
                  <c:v>15.827318904593639</c:v>
                </c:pt>
                <c:pt idx="636">
                  <c:v>15.852243816254415</c:v>
                </c:pt>
                <c:pt idx="637">
                  <c:v>15.877168727915192</c:v>
                </c:pt>
                <c:pt idx="638">
                  <c:v>15.90209363957597</c:v>
                </c:pt>
                <c:pt idx="639">
                  <c:v>15.927018551236747</c:v>
                </c:pt>
                <c:pt idx="640">
                  <c:v>15.951943462897525</c:v>
                </c:pt>
                <c:pt idx="641">
                  <c:v>15.976868374558302</c:v>
                </c:pt>
                <c:pt idx="642">
                  <c:v>16.00179328621908</c:v>
                </c:pt>
                <c:pt idx="643">
                  <c:v>16.026718197879859</c:v>
                </c:pt>
                <c:pt idx="644">
                  <c:v>16.051643109540635</c:v>
                </c:pt>
                <c:pt idx="645">
                  <c:v>16.07656802120141</c:v>
                </c:pt>
                <c:pt idx="646">
                  <c:v>16.10149293286219</c:v>
                </c:pt>
                <c:pt idx="647">
                  <c:v>16.126417844522965</c:v>
                </c:pt>
                <c:pt idx="648">
                  <c:v>16.151342756183745</c:v>
                </c:pt>
                <c:pt idx="649">
                  <c:v>16.17626766784452</c:v>
                </c:pt>
                <c:pt idx="650">
                  <c:v>16.2011925795053</c:v>
                </c:pt>
                <c:pt idx="651">
                  <c:v>16.226117491166075</c:v>
                </c:pt>
                <c:pt idx="652">
                  <c:v>16.251042402826855</c:v>
                </c:pt>
                <c:pt idx="653">
                  <c:v>16.27596731448763</c:v>
                </c:pt>
                <c:pt idx="654">
                  <c:v>16.300892226148409</c:v>
                </c:pt>
                <c:pt idx="655">
                  <c:v>16.325817137809185</c:v>
                </c:pt>
                <c:pt idx="656">
                  <c:v>16.350742049469964</c:v>
                </c:pt>
                <c:pt idx="657">
                  <c:v>16.37566696113074</c:v>
                </c:pt>
                <c:pt idx="658">
                  <c:v>16.400591872791519</c:v>
                </c:pt>
                <c:pt idx="659">
                  <c:v>16.425516784452295</c:v>
                </c:pt>
                <c:pt idx="660">
                  <c:v>16.450441696113074</c:v>
                </c:pt>
                <c:pt idx="661">
                  <c:v>16.47536660777385</c:v>
                </c:pt>
                <c:pt idx="662">
                  <c:v>16.500291519434626</c:v>
                </c:pt>
                <c:pt idx="663">
                  <c:v>16.525216431095405</c:v>
                </c:pt>
                <c:pt idx="664">
                  <c:v>16.550141342756181</c:v>
                </c:pt>
                <c:pt idx="665">
                  <c:v>16.57506625441696</c:v>
                </c:pt>
                <c:pt idx="666">
                  <c:v>16.599991166077736</c:v>
                </c:pt>
                <c:pt idx="667">
                  <c:v>16.624916077738515</c:v>
                </c:pt>
                <c:pt idx="668">
                  <c:v>16.649840989399291</c:v>
                </c:pt>
                <c:pt idx="669">
                  <c:v>16.67476590106007</c:v>
                </c:pt>
                <c:pt idx="670">
                  <c:v>16.699690812720846</c:v>
                </c:pt>
                <c:pt idx="671">
                  <c:v>16.724615724381625</c:v>
                </c:pt>
                <c:pt idx="672">
                  <c:v>16.749540636042401</c:v>
                </c:pt>
                <c:pt idx="673">
                  <c:v>16.77446554770318</c:v>
                </c:pt>
                <c:pt idx="674">
                  <c:v>16.799390459363956</c:v>
                </c:pt>
                <c:pt idx="675">
                  <c:v>16.824315371024735</c:v>
                </c:pt>
                <c:pt idx="676">
                  <c:v>16.849240282685511</c:v>
                </c:pt>
                <c:pt idx="677">
                  <c:v>16.87416519434629</c:v>
                </c:pt>
                <c:pt idx="678">
                  <c:v>16.899090106007066</c:v>
                </c:pt>
                <c:pt idx="679">
                  <c:v>16.924015017667845</c:v>
                </c:pt>
                <c:pt idx="680">
                  <c:v>16.94893992932862</c:v>
                </c:pt>
                <c:pt idx="681">
                  <c:v>16.973864840989396</c:v>
                </c:pt>
                <c:pt idx="682">
                  <c:v>16.998789752650175</c:v>
                </c:pt>
                <c:pt idx="683">
                  <c:v>17.023714664310951</c:v>
                </c:pt>
                <c:pt idx="684">
                  <c:v>17.04863957597173</c:v>
                </c:pt>
                <c:pt idx="685">
                  <c:v>17.073564487632506</c:v>
                </c:pt>
                <c:pt idx="686">
                  <c:v>17.098489399293285</c:v>
                </c:pt>
                <c:pt idx="687">
                  <c:v>17.123414310954061</c:v>
                </c:pt>
                <c:pt idx="688">
                  <c:v>17.14833922261484</c:v>
                </c:pt>
                <c:pt idx="689">
                  <c:v>17.173264134275616</c:v>
                </c:pt>
                <c:pt idx="690">
                  <c:v>17.198189045936395</c:v>
                </c:pt>
                <c:pt idx="691">
                  <c:v>17.223113957597171</c:v>
                </c:pt>
                <c:pt idx="692">
                  <c:v>17.24803886925795</c:v>
                </c:pt>
                <c:pt idx="693">
                  <c:v>17.272963780918726</c:v>
                </c:pt>
                <c:pt idx="694">
                  <c:v>17.297888692579505</c:v>
                </c:pt>
                <c:pt idx="695">
                  <c:v>17.322813604240281</c:v>
                </c:pt>
                <c:pt idx="696">
                  <c:v>17.34773851590106</c:v>
                </c:pt>
                <c:pt idx="697">
                  <c:v>17.372663427561836</c:v>
                </c:pt>
                <c:pt idx="698">
                  <c:v>17.397588339222612</c:v>
                </c:pt>
                <c:pt idx="699">
                  <c:v>17.422513250883391</c:v>
                </c:pt>
                <c:pt idx="700">
                  <c:v>17.447438162544167</c:v>
                </c:pt>
                <c:pt idx="701">
                  <c:v>17.472363074204946</c:v>
                </c:pt>
                <c:pt idx="702">
                  <c:v>17.497287985865722</c:v>
                </c:pt>
                <c:pt idx="703">
                  <c:v>17.522212897526501</c:v>
                </c:pt>
                <c:pt idx="704">
                  <c:v>17.547137809187277</c:v>
                </c:pt>
                <c:pt idx="705">
                  <c:v>17.572062720848056</c:v>
                </c:pt>
                <c:pt idx="706">
                  <c:v>17.596987632508831</c:v>
                </c:pt>
                <c:pt idx="707">
                  <c:v>17.621912544169611</c:v>
                </c:pt>
                <c:pt idx="708">
                  <c:v>17.646837455830386</c:v>
                </c:pt>
                <c:pt idx="709">
                  <c:v>17.671762367491166</c:v>
                </c:pt>
                <c:pt idx="710">
                  <c:v>17.696687279151941</c:v>
                </c:pt>
                <c:pt idx="711">
                  <c:v>17.721612190812721</c:v>
                </c:pt>
                <c:pt idx="712">
                  <c:v>17.746537102473496</c:v>
                </c:pt>
                <c:pt idx="713">
                  <c:v>17.771462014134276</c:v>
                </c:pt>
                <c:pt idx="714">
                  <c:v>17.796386925795051</c:v>
                </c:pt>
                <c:pt idx="715">
                  <c:v>17.821311837455831</c:v>
                </c:pt>
                <c:pt idx="716">
                  <c:v>17.846236749116606</c:v>
                </c:pt>
                <c:pt idx="717">
                  <c:v>17.871161660777382</c:v>
                </c:pt>
                <c:pt idx="718">
                  <c:v>17.896086572438161</c:v>
                </c:pt>
                <c:pt idx="719">
                  <c:v>17.921011484098937</c:v>
                </c:pt>
                <c:pt idx="720">
                  <c:v>17.945936395759716</c:v>
                </c:pt>
                <c:pt idx="721">
                  <c:v>17.970861307420492</c:v>
                </c:pt>
                <c:pt idx="722">
                  <c:v>17.995786219081271</c:v>
                </c:pt>
              </c:numCache>
            </c:numRef>
          </c:xVal>
          <c:yVal>
            <c:numRef>
              <c:f>Sheet3!$AJ$3:$AJ$725</c:f>
              <c:numCache>
                <c:formatCode>General</c:formatCode>
                <c:ptCount val="723"/>
                <c:pt idx="0">
                  <c:v>7.2</c:v>
                </c:pt>
                <c:pt idx="1">
                  <c:v>7.2</c:v>
                </c:pt>
                <c:pt idx="2">
                  <c:v>7.2</c:v>
                </c:pt>
                <c:pt idx="3">
                  <c:v>7.2</c:v>
                </c:pt>
                <c:pt idx="4">
                  <c:v>7.21</c:v>
                </c:pt>
                <c:pt idx="5">
                  <c:v>7.21</c:v>
                </c:pt>
                <c:pt idx="6">
                  <c:v>7.22</c:v>
                </c:pt>
                <c:pt idx="7">
                  <c:v>7.22</c:v>
                </c:pt>
                <c:pt idx="8">
                  <c:v>7.23</c:v>
                </c:pt>
                <c:pt idx="9">
                  <c:v>7.23</c:v>
                </c:pt>
                <c:pt idx="10">
                  <c:v>7.22</c:v>
                </c:pt>
                <c:pt idx="11">
                  <c:v>7.22</c:v>
                </c:pt>
                <c:pt idx="12">
                  <c:v>7.22</c:v>
                </c:pt>
                <c:pt idx="13">
                  <c:v>7.22</c:v>
                </c:pt>
                <c:pt idx="14">
                  <c:v>7.23</c:v>
                </c:pt>
                <c:pt idx="15">
                  <c:v>7.23</c:v>
                </c:pt>
                <c:pt idx="16">
                  <c:v>7.23</c:v>
                </c:pt>
                <c:pt idx="17">
                  <c:v>7.23</c:v>
                </c:pt>
                <c:pt idx="18">
                  <c:v>7.22</c:v>
                </c:pt>
                <c:pt idx="19">
                  <c:v>7.23</c:v>
                </c:pt>
                <c:pt idx="20">
                  <c:v>7.23</c:v>
                </c:pt>
                <c:pt idx="21">
                  <c:v>7.23</c:v>
                </c:pt>
                <c:pt idx="22">
                  <c:v>7.23</c:v>
                </c:pt>
                <c:pt idx="23">
                  <c:v>7.23</c:v>
                </c:pt>
                <c:pt idx="24">
                  <c:v>7.23</c:v>
                </c:pt>
                <c:pt idx="25">
                  <c:v>7.23</c:v>
                </c:pt>
                <c:pt idx="26">
                  <c:v>7.23</c:v>
                </c:pt>
                <c:pt idx="27">
                  <c:v>7.23</c:v>
                </c:pt>
                <c:pt idx="28">
                  <c:v>7.24</c:v>
                </c:pt>
                <c:pt idx="29">
                  <c:v>7.23</c:v>
                </c:pt>
                <c:pt idx="30">
                  <c:v>7.23</c:v>
                </c:pt>
                <c:pt idx="31">
                  <c:v>7.23</c:v>
                </c:pt>
                <c:pt idx="32">
                  <c:v>7.23</c:v>
                </c:pt>
                <c:pt idx="33">
                  <c:v>7.23</c:v>
                </c:pt>
                <c:pt idx="34">
                  <c:v>7.23</c:v>
                </c:pt>
                <c:pt idx="35">
                  <c:v>7.23</c:v>
                </c:pt>
                <c:pt idx="36">
                  <c:v>7.23</c:v>
                </c:pt>
                <c:pt idx="37">
                  <c:v>7.23</c:v>
                </c:pt>
                <c:pt idx="38">
                  <c:v>7.24</c:v>
                </c:pt>
                <c:pt idx="39">
                  <c:v>7.24</c:v>
                </c:pt>
                <c:pt idx="40">
                  <c:v>7.24</c:v>
                </c:pt>
                <c:pt idx="41">
                  <c:v>7.24</c:v>
                </c:pt>
                <c:pt idx="42">
                  <c:v>7.23</c:v>
                </c:pt>
                <c:pt idx="43">
                  <c:v>7.23</c:v>
                </c:pt>
                <c:pt idx="44">
                  <c:v>7.23</c:v>
                </c:pt>
                <c:pt idx="45">
                  <c:v>7.24</c:v>
                </c:pt>
                <c:pt idx="46">
                  <c:v>7.24</c:v>
                </c:pt>
                <c:pt idx="47">
                  <c:v>7.23</c:v>
                </c:pt>
                <c:pt idx="48">
                  <c:v>7.23</c:v>
                </c:pt>
                <c:pt idx="49">
                  <c:v>7.23</c:v>
                </c:pt>
                <c:pt idx="50">
                  <c:v>7.24</c:v>
                </c:pt>
                <c:pt idx="51">
                  <c:v>7.24</c:v>
                </c:pt>
                <c:pt idx="52">
                  <c:v>7.24</c:v>
                </c:pt>
                <c:pt idx="53">
                  <c:v>7.24</c:v>
                </c:pt>
                <c:pt idx="54">
                  <c:v>7.24</c:v>
                </c:pt>
                <c:pt idx="55">
                  <c:v>7.24</c:v>
                </c:pt>
                <c:pt idx="56">
                  <c:v>7.24</c:v>
                </c:pt>
                <c:pt idx="57">
                  <c:v>7.24</c:v>
                </c:pt>
                <c:pt idx="58">
                  <c:v>7.24</c:v>
                </c:pt>
                <c:pt idx="59">
                  <c:v>7.24</c:v>
                </c:pt>
                <c:pt idx="60">
                  <c:v>7.23</c:v>
                </c:pt>
                <c:pt idx="61">
                  <c:v>7.23</c:v>
                </c:pt>
                <c:pt idx="62">
                  <c:v>7.23</c:v>
                </c:pt>
                <c:pt idx="63">
                  <c:v>7.24</c:v>
                </c:pt>
                <c:pt idx="64">
                  <c:v>7.24</c:v>
                </c:pt>
                <c:pt idx="65">
                  <c:v>7.25</c:v>
                </c:pt>
                <c:pt idx="66">
                  <c:v>7.23</c:v>
                </c:pt>
                <c:pt idx="67">
                  <c:v>7.23</c:v>
                </c:pt>
                <c:pt idx="68">
                  <c:v>7.24</c:v>
                </c:pt>
                <c:pt idx="69">
                  <c:v>7.25</c:v>
                </c:pt>
                <c:pt idx="70">
                  <c:v>7.24</c:v>
                </c:pt>
                <c:pt idx="71">
                  <c:v>7.23</c:v>
                </c:pt>
                <c:pt idx="72">
                  <c:v>7.24</c:v>
                </c:pt>
                <c:pt idx="73">
                  <c:v>7.25</c:v>
                </c:pt>
                <c:pt idx="74">
                  <c:v>7.24</c:v>
                </c:pt>
                <c:pt idx="75">
                  <c:v>7.24</c:v>
                </c:pt>
                <c:pt idx="76">
                  <c:v>7.25</c:v>
                </c:pt>
                <c:pt idx="77">
                  <c:v>7.25</c:v>
                </c:pt>
                <c:pt idx="78">
                  <c:v>7.24</c:v>
                </c:pt>
                <c:pt idx="79">
                  <c:v>7.24</c:v>
                </c:pt>
                <c:pt idx="80">
                  <c:v>7.24</c:v>
                </c:pt>
                <c:pt idx="81">
                  <c:v>7.24</c:v>
                </c:pt>
                <c:pt idx="82">
                  <c:v>7.25</c:v>
                </c:pt>
                <c:pt idx="83">
                  <c:v>7.25</c:v>
                </c:pt>
                <c:pt idx="84">
                  <c:v>7.25</c:v>
                </c:pt>
                <c:pt idx="85">
                  <c:v>7.24</c:v>
                </c:pt>
                <c:pt idx="86">
                  <c:v>7.24</c:v>
                </c:pt>
                <c:pt idx="87">
                  <c:v>7.24</c:v>
                </c:pt>
                <c:pt idx="88">
                  <c:v>7.24</c:v>
                </c:pt>
                <c:pt idx="89">
                  <c:v>7.25</c:v>
                </c:pt>
                <c:pt idx="90">
                  <c:v>7.25</c:v>
                </c:pt>
                <c:pt idx="91">
                  <c:v>7.25</c:v>
                </c:pt>
                <c:pt idx="92">
                  <c:v>7.25</c:v>
                </c:pt>
                <c:pt idx="93">
                  <c:v>7.25</c:v>
                </c:pt>
                <c:pt idx="94">
                  <c:v>7.25</c:v>
                </c:pt>
                <c:pt idx="95">
                  <c:v>7.25</c:v>
                </c:pt>
                <c:pt idx="96">
                  <c:v>7.25</c:v>
                </c:pt>
                <c:pt idx="97">
                  <c:v>7.25</c:v>
                </c:pt>
                <c:pt idx="98">
                  <c:v>7.25</c:v>
                </c:pt>
                <c:pt idx="99">
                  <c:v>7.25</c:v>
                </c:pt>
                <c:pt idx="100">
                  <c:v>7.25</c:v>
                </c:pt>
                <c:pt idx="101">
                  <c:v>7.25</c:v>
                </c:pt>
                <c:pt idx="102">
                  <c:v>7.25</c:v>
                </c:pt>
                <c:pt idx="103">
                  <c:v>7.25</c:v>
                </c:pt>
                <c:pt idx="104">
                  <c:v>7.25</c:v>
                </c:pt>
                <c:pt idx="105">
                  <c:v>7.26</c:v>
                </c:pt>
                <c:pt idx="106">
                  <c:v>7.25</c:v>
                </c:pt>
                <c:pt idx="107">
                  <c:v>7.25</c:v>
                </c:pt>
                <c:pt idx="108">
                  <c:v>7.25</c:v>
                </c:pt>
                <c:pt idx="109">
                  <c:v>7.25</c:v>
                </c:pt>
                <c:pt idx="110">
                  <c:v>7.25</c:v>
                </c:pt>
                <c:pt idx="111">
                  <c:v>7.25</c:v>
                </c:pt>
                <c:pt idx="112">
                  <c:v>7.25</c:v>
                </c:pt>
                <c:pt idx="113">
                  <c:v>7.25</c:v>
                </c:pt>
                <c:pt idx="114">
                  <c:v>7.25</c:v>
                </c:pt>
                <c:pt idx="115">
                  <c:v>7.25</c:v>
                </c:pt>
                <c:pt idx="116">
                  <c:v>7.26</c:v>
                </c:pt>
                <c:pt idx="117">
                  <c:v>7.26</c:v>
                </c:pt>
                <c:pt idx="118">
                  <c:v>7.26</c:v>
                </c:pt>
                <c:pt idx="119">
                  <c:v>7.26</c:v>
                </c:pt>
                <c:pt idx="120">
                  <c:v>7.25</c:v>
                </c:pt>
                <c:pt idx="121">
                  <c:v>7.26</c:v>
                </c:pt>
                <c:pt idx="122">
                  <c:v>7.26</c:v>
                </c:pt>
                <c:pt idx="123">
                  <c:v>7.25</c:v>
                </c:pt>
                <c:pt idx="124">
                  <c:v>7.25</c:v>
                </c:pt>
                <c:pt idx="125">
                  <c:v>7.25</c:v>
                </c:pt>
                <c:pt idx="126">
                  <c:v>7.25</c:v>
                </c:pt>
                <c:pt idx="127">
                  <c:v>7.25</c:v>
                </c:pt>
                <c:pt idx="128">
                  <c:v>7.25</c:v>
                </c:pt>
                <c:pt idx="129">
                  <c:v>7.26</c:v>
                </c:pt>
                <c:pt idx="130">
                  <c:v>7.26</c:v>
                </c:pt>
                <c:pt idx="131">
                  <c:v>7.26</c:v>
                </c:pt>
                <c:pt idx="132">
                  <c:v>7.26</c:v>
                </c:pt>
                <c:pt idx="133">
                  <c:v>7.26</c:v>
                </c:pt>
                <c:pt idx="134">
                  <c:v>7.26</c:v>
                </c:pt>
                <c:pt idx="135">
                  <c:v>7.26</c:v>
                </c:pt>
                <c:pt idx="136">
                  <c:v>7.26</c:v>
                </c:pt>
                <c:pt idx="137">
                  <c:v>7.26</c:v>
                </c:pt>
                <c:pt idx="138">
                  <c:v>7.25</c:v>
                </c:pt>
                <c:pt idx="139">
                  <c:v>7.25</c:v>
                </c:pt>
                <c:pt idx="140">
                  <c:v>7.25</c:v>
                </c:pt>
                <c:pt idx="141">
                  <c:v>7.26</c:v>
                </c:pt>
                <c:pt idx="142">
                  <c:v>7.25</c:v>
                </c:pt>
                <c:pt idx="143">
                  <c:v>7.25</c:v>
                </c:pt>
                <c:pt idx="144">
                  <c:v>7.26</c:v>
                </c:pt>
                <c:pt idx="145">
                  <c:v>7.26</c:v>
                </c:pt>
                <c:pt idx="146">
                  <c:v>7.25</c:v>
                </c:pt>
                <c:pt idx="147">
                  <c:v>7.25</c:v>
                </c:pt>
                <c:pt idx="148">
                  <c:v>7.26</c:v>
                </c:pt>
                <c:pt idx="149">
                  <c:v>7.26</c:v>
                </c:pt>
                <c:pt idx="150">
                  <c:v>7.25</c:v>
                </c:pt>
                <c:pt idx="151">
                  <c:v>7.25</c:v>
                </c:pt>
                <c:pt idx="152">
                  <c:v>7.26</c:v>
                </c:pt>
                <c:pt idx="153">
                  <c:v>7.25</c:v>
                </c:pt>
                <c:pt idx="154">
                  <c:v>7.25</c:v>
                </c:pt>
                <c:pt idx="155">
                  <c:v>7.25</c:v>
                </c:pt>
                <c:pt idx="156">
                  <c:v>7.26</c:v>
                </c:pt>
                <c:pt idx="157">
                  <c:v>7.25</c:v>
                </c:pt>
                <c:pt idx="158">
                  <c:v>7.25</c:v>
                </c:pt>
                <c:pt idx="159">
                  <c:v>7.25</c:v>
                </c:pt>
                <c:pt idx="160">
                  <c:v>7.26</c:v>
                </c:pt>
                <c:pt idx="161">
                  <c:v>7.26</c:v>
                </c:pt>
                <c:pt idx="162">
                  <c:v>7.25</c:v>
                </c:pt>
                <c:pt idx="163">
                  <c:v>7.25</c:v>
                </c:pt>
                <c:pt idx="164">
                  <c:v>7.25</c:v>
                </c:pt>
                <c:pt idx="165">
                  <c:v>7.26</c:v>
                </c:pt>
                <c:pt idx="166">
                  <c:v>7.26</c:v>
                </c:pt>
                <c:pt idx="167">
                  <c:v>7.25</c:v>
                </c:pt>
                <c:pt idx="168">
                  <c:v>7.25</c:v>
                </c:pt>
                <c:pt idx="169">
                  <c:v>7.26</c:v>
                </c:pt>
                <c:pt idx="170">
                  <c:v>7.26</c:v>
                </c:pt>
                <c:pt idx="171">
                  <c:v>7.25</c:v>
                </c:pt>
                <c:pt idx="172">
                  <c:v>7.25</c:v>
                </c:pt>
                <c:pt idx="173">
                  <c:v>7.25</c:v>
                </c:pt>
                <c:pt idx="174">
                  <c:v>7.25</c:v>
                </c:pt>
                <c:pt idx="175">
                  <c:v>7.26</c:v>
                </c:pt>
                <c:pt idx="176">
                  <c:v>7.26</c:v>
                </c:pt>
                <c:pt idx="177">
                  <c:v>7.25</c:v>
                </c:pt>
                <c:pt idx="178">
                  <c:v>7.25</c:v>
                </c:pt>
                <c:pt idx="179">
                  <c:v>7.25</c:v>
                </c:pt>
                <c:pt idx="180">
                  <c:v>7.26</c:v>
                </c:pt>
                <c:pt idx="181">
                  <c:v>7.25</c:v>
                </c:pt>
                <c:pt idx="182">
                  <c:v>7.25</c:v>
                </c:pt>
                <c:pt idx="183">
                  <c:v>7.25</c:v>
                </c:pt>
                <c:pt idx="184">
                  <c:v>7.26</c:v>
                </c:pt>
                <c:pt idx="185">
                  <c:v>7.25</c:v>
                </c:pt>
                <c:pt idx="186">
                  <c:v>7.25</c:v>
                </c:pt>
                <c:pt idx="187">
                  <c:v>7.25</c:v>
                </c:pt>
                <c:pt idx="188">
                  <c:v>7.25</c:v>
                </c:pt>
                <c:pt idx="189">
                  <c:v>7.26</c:v>
                </c:pt>
                <c:pt idx="190">
                  <c:v>7.25</c:v>
                </c:pt>
                <c:pt idx="191">
                  <c:v>7.25</c:v>
                </c:pt>
                <c:pt idx="192">
                  <c:v>7.26</c:v>
                </c:pt>
                <c:pt idx="193">
                  <c:v>7.25</c:v>
                </c:pt>
                <c:pt idx="194">
                  <c:v>7.25</c:v>
                </c:pt>
                <c:pt idx="195">
                  <c:v>7.25</c:v>
                </c:pt>
                <c:pt idx="196">
                  <c:v>7.26</c:v>
                </c:pt>
                <c:pt idx="197">
                  <c:v>7.25</c:v>
                </c:pt>
                <c:pt idx="198">
                  <c:v>7.25</c:v>
                </c:pt>
                <c:pt idx="199">
                  <c:v>7.25</c:v>
                </c:pt>
                <c:pt idx="200">
                  <c:v>7.26</c:v>
                </c:pt>
                <c:pt idx="201">
                  <c:v>7.25</c:v>
                </c:pt>
                <c:pt idx="202">
                  <c:v>7.25</c:v>
                </c:pt>
                <c:pt idx="203">
                  <c:v>7.25</c:v>
                </c:pt>
                <c:pt idx="204">
                  <c:v>7.26</c:v>
                </c:pt>
                <c:pt idx="205">
                  <c:v>7.25</c:v>
                </c:pt>
                <c:pt idx="206">
                  <c:v>7.25</c:v>
                </c:pt>
                <c:pt idx="207">
                  <c:v>7.25</c:v>
                </c:pt>
                <c:pt idx="208">
                  <c:v>7.25</c:v>
                </c:pt>
                <c:pt idx="209">
                  <c:v>7.26</c:v>
                </c:pt>
                <c:pt idx="210">
                  <c:v>7.25</c:v>
                </c:pt>
                <c:pt idx="211">
                  <c:v>7.25</c:v>
                </c:pt>
                <c:pt idx="212">
                  <c:v>7.25</c:v>
                </c:pt>
                <c:pt idx="213">
                  <c:v>7.26</c:v>
                </c:pt>
                <c:pt idx="214">
                  <c:v>7.25</c:v>
                </c:pt>
                <c:pt idx="215">
                  <c:v>7.25</c:v>
                </c:pt>
                <c:pt idx="216">
                  <c:v>7.25</c:v>
                </c:pt>
                <c:pt idx="217">
                  <c:v>7.25</c:v>
                </c:pt>
                <c:pt idx="218">
                  <c:v>7.25</c:v>
                </c:pt>
                <c:pt idx="219">
                  <c:v>7.25</c:v>
                </c:pt>
                <c:pt idx="220">
                  <c:v>7.26</c:v>
                </c:pt>
                <c:pt idx="221">
                  <c:v>7.26</c:v>
                </c:pt>
                <c:pt idx="222">
                  <c:v>7.26</c:v>
                </c:pt>
                <c:pt idx="223">
                  <c:v>7.26</c:v>
                </c:pt>
                <c:pt idx="224">
                  <c:v>7.26</c:v>
                </c:pt>
                <c:pt idx="225">
                  <c:v>7.25</c:v>
                </c:pt>
                <c:pt idx="226">
                  <c:v>7.25</c:v>
                </c:pt>
                <c:pt idx="227">
                  <c:v>7.25</c:v>
                </c:pt>
                <c:pt idx="228">
                  <c:v>7.25</c:v>
                </c:pt>
                <c:pt idx="229">
                  <c:v>7.25</c:v>
                </c:pt>
                <c:pt idx="230">
                  <c:v>7.25</c:v>
                </c:pt>
                <c:pt idx="231">
                  <c:v>7.25</c:v>
                </c:pt>
                <c:pt idx="232">
                  <c:v>7.25</c:v>
                </c:pt>
                <c:pt idx="233">
                  <c:v>7.25</c:v>
                </c:pt>
                <c:pt idx="234">
                  <c:v>7.26</c:v>
                </c:pt>
                <c:pt idx="235">
                  <c:v>7.26</c:v>
                </c:pt>
                <c:pt idx="236">
                  <c:v>7.25</c:v>
                </c:pt>
                <c:pt idx="237">
                  <c:v>7.25</c:v>
                </c:pt>
                <c:pt idx="238">
                  <c:v>7.26</c:v>
                </c:pt>
                <c:pt idx="239">
                  <c:v>7.26</c:v>
                </c:pt>
                <c:pt idx="240">
                  <c:v>7.25</c:v>
                </c:pt>
                <c:pt idx="241">
                  <c:v>7.25</c:v>
                </c:pt>
                <c:pt idx="242">
                  <c:v>7.25</c:v>
                </c:pt>
                <c:pt idx="243">
                  <c:v>7.25</c:v>
                </c:pt>
                <c:pt idx="244">
                  <c:v>7.25</c:v>
                </c:pt>
                <c:pt idx="245">
                  <c:v>7.25</c:v>
                </c:pt>
                <c:pt idx="246">
                  <c:v>7.25</c:v>
                </c:pt>
                <c:pt idx="247">
                  <c:v>7.25</c:v>
                </c:pt>
                <c:pt idx="248">
                  <c:v>7.26</c:v>
                </c:pt>
                <c:pt idx="249">
                  <c:v>7.26</c:v>
                </c:pt>
                <c:pt idx="250">
                  <c:v>7.25</c:v>
                </c:pt>
                <c:pt idx="251">
                  <c:v>7.25</c:v>
                </c:pt>
                <c:pt idx="252">
                  <c:v>7.25</c:v>
                </c:pt>
                <c:pt idx="253">
                  <c:v>7.25</c:v>
                </c:pt>
                <c:pt idx="254">
                  <c:v>7.25</c:v>
                </c:pt>
                <c:pt idx="255">
                  <c:v>7.25</c:v>
                </c:pt>
                <c:pt idx="256">
                  <c:v>7.25</c:v>
                </c:pt>
                <c:pt idx="257">
                  <c:v>7.25</c:v>
                </c:pt>
                <c:pt idx="258">
                  <c:v>7.26</c:v>
                </c:pt>
                <c:pt idx="259">
                  <c:v>7.26</c:v>
                </c:pt>
                <c:pt idx="260">
                  <c:v>7.26</c:v>
                </c:pt>
                <c:pt idx="261">
                  <c:v>7.25</c:v>
                </c:pt>
                <c:pt idx="262">
                  <c:v>7.25</c:v>
                </c:pt>
                <c:pt idx="263">
                  <c:v>7.25</c:v>
                </c:pt>
                <c:pt idx="264">
                  <c:v>7.26</c:v>
                </c:pt>
                <c:pt idx="265">
                  <c:v>7.26</c:v>
                </c:pt>
                <c:pt idx="266">
                  <c:v>7.26</c:v>
                </c:pt>
                <c:pt idx="267">
                  <c:v>7.26</c:v>
                </c:pt>
                <c:pt idx="268">
                  <c:v>7.26</c:v>
                </c:pt>
                <c:pt idx="269">
                  <c:v>7.26</c:v>
                </c:pt>
                <c:pt idx="270">
                  <c:v>7.26</c:v>
                </c:pt>
                <c:pt idx="271">
                  <c:v>7.25</c:v>
                </c:pt>
                <c:pt idx="272">
                  <c:v>7.26</c:v>
                </c:pt>
                <c:pt idx="273">
                  <c:v>7.25</c:v>
                </c:pt>
                <c:pt idx="274">
                  <c:v>7.26</c:v>
                </c:pt>
                <c:pt idx="275">
                  <c:v>7.25</c:v>
                </c:pt>
                <c:pt idx="276">
                  <c:v>7.25</c:v>
                </c:pt>
                <c:pt idx="277">
                  <c:v>7.25</c:v>
                </c:pt>
                <c:pt idx="278">
                  <c:v>7.26</c:v>
                </c:pt>
                <c:pt idx="279">
                  <c:v>7.26</c:v>
                </c:pt>
                <c:pt idx="280">
                  <c:v>7.26</c:v>
                </c:pt>
                <c:pt idx="281">
                  <c:v>7.26</c:v>
                </c:pt>
                <c:pt idx="282">
                  <c:v>7.25</c:v>
                </c:pt>
                <c:pt idx="283">
                  <c:v>7.25</c:v>
                </c:pt>
                <c:pt idx="284">
                  <c:v>7.26</c:v>
                </c:pt>
                <c:pt idx="285">
                  <c:v>7.26</c:v>
                </c:pt>
                <c:pt idx="286">
                  <c:v>7.26</c:v>
                </c:pt>
                <c:pt idx="287">
                  <c:v>7.26</c:v>
                </c:pt>
                <c:pt idx="288">
                  <c:v>7.26</c:v>
                </c:pt>
                <c:pt idx="289">
                  <c:v>7.26</c:v>
                </c:pt>
                <c:pt idx="290">
                  <c:v>7.26</c:v>
                </c:pt>
                <c:pt idx="291">
                  <c:v>7.26</c:v>
                </c:pt>
                <c:pt idx="292">
                  <c:v>7.26</c:v>
                </c:pt>
                <c:pt idx="293">
                  <c:v>7.26</c:v>
                </c:pt>
                <c:pt idx="294">
                  <c:v>7.26</c:v>
                </c:pt>
                <c:pt idx="295">
                  <c:v>7.26</c:v>
                </c:pt>
                <c:pt idx="296">
                  <c:v>7.25</c:v>
                </c:pt>
                <c:pt idx="297">
                  <c:v>7.25</c:v>
                </c:pt>
                <c:pt idx="298">
                  <c:v>7.25</c:v>
                </c:pt>
                <c:pt idx="299">
                  <c:v>7.24</c:v>
                </c:pt>
                <c:pt idx="300">
                  <c:v>7.24</c:v>
                </c:pt>
                <c:pt idx="301">
                  <c:v>7.23</c:v>
                </c:pt>
                <c:pt idx="302">
                  <c:v>7.23</c:v>
                </c:pt>
                <c:pt idx="303">
                  <c:v>7.21</c:v>
                </c:pt>
                <c:pt idx="304">
                  <c:v>7.18</c:v>
                </c:pt>
                <c:pt idx="305">
                  <c:v>7.15</c:v>
                </c:pt>
                <c:pt idx="306">
                  <c:v>7.11</c:v>
                </c:pt>
                <c:pt idx="307">
                  <c:v>7.05</c:v>
                </c:pt>
                <c:pt idx="308">
                  <c:v>6.98</c:v>
                </c:pt>
                <c:pt idx="309">
                  <c:v>6.88</c:v>
                </c:pt>
                <c:pt idx="310">
                  <c:v>6.77</c:v>
                </c:pt>
                <c:pt idx="311">
                  <c:v>6.65</c:v>
                </c:pt>
                <c:pt idx="312">
                  <c:v>6.52</c:v>
                </c:pt>
                <c:pt idx="313">
                  <c:v>6.39</c:v>
                </c:pt>
                <c:pt idx="314">
                  <c:v>6.26</c:v>
                </c:pt>
                <c:pt idx="315">
                  <c:v>6.13</c:v>
                </c:pt>
                <c:pt idx="316">
                  <c:v>6.02</c:v>
                </c:pt>
                <c:pt idx="317">
                  <c:v>5.9</c:v>
                </c:pt>
                <c:pt idx="318">
                  <c:v>5.79</c:v>
                </c:pt>
                <c:pt idx="319">
                  <c:v>5.69</c:v>
                </c:pt>
                <c:pt idx="320">
                  <c:v>5.6</c:v>
                </c:pt>
                <c:pt idx="321">
                  <c:v>5.52</c:v>
                </c:pt>
                <c:pt idx="322">
                  <c:v>5.46</c:v>
                </c:pt>
                <c:pt idx="323">
                  <c:v>5.39</c:v>
                </c:pt>
                <c:pt idx="324">
                  <c:v>5.34</c:v>
                </c:pt>
                <c:pt idx="325">
                  <c:v>5.3</c:v>
                </c:pt>
                <c:pt idx="326">
                  <c:v>5.27</c:v>
                </c:pt>
                <c:pt idx="327">
                  <c:v>5.23</c:v>
                </c:pt>
                <c:pt idx="328">
                  <c:v>5.21</c:v>
                </c:pt>
                <c:pt idx="329">
                  <c:v>5.19</c:v>
                </c:pt>
                <c:pt idx="330">
                  <c:v>5.18</c:v>
                </c:pt>
                <c:pt idx="331">
                  <c:v>5.15</c:v>
                </c:pt>
                <c:pt idx="332">
                  <c:v>5.15</c:v>
                </c:pt>
                <c:pt idx="333">
                  <c:v>5.13</c:v>
                </c:pt>
                <c:pt idx="334">
                  <c:v>5.12</c:v>
                </c:pt>
                <c:pt idx="335">
                  <c:v>5.1100000000000003</c:v>
                </c:pt>
                <c:pt idx="336">
                  <c:v>5.0999999999999996</c:v>
                </c:pt>
                <c:pt idx="337">
                  <c:v>5.0999999999999996</c:v>
                </c:pt>
                <c:pt idx="338">
                  <c:v>5.0999999999999996</c:v>
                </c:pt>
                <c:pt idx="339">
                  <c:v>5.09</c:v>
                </c:pt>
                <c:pt idx="340">
                  <c:v>5.08</c:v>
                </c:pt>
                <c:pt idx="341">
                  <c:v>5.08</c:v>
                </c:pt>
                <c:pt idx="342">
                  <c:v>5.08</c:v>
                </c:pt>
                <c:pt idx="343">
                  <c:v>5.07</c:v>
                </c:pt>
                <c:pt idx="344">
                  <c:v>5.07</c:v>
                </c:pt>
                <c:pt idx="345">
                  <c:v>5.0599999999999996</c:v>
                </c:pt>
                <c:pt idx="346">
                  <c:v>5.0599999999999996</c:v>
                </c:pt>
                <c:pt idx="347">
                  <c:v>5.0599999999999996</c:v>
                </c:pt>
                <c:pt idx="348">
                  <c:v>5.0599999999999996</c:v>
                </c:pt>
                <c:pt idx="349">
                  <c:v>5.0599999999999996</c:v>
                </c:pt>
                <c:pt idx="350">
                  <c:v>5.0599999999999996</c:v>
                </c:pt>
                <c:pt idx="351">
                  <c:v>5.0599999999999996</c:v>
                </c:pt>
                <c:pt idx="352">
                  <c:v>5.0599999999999996</c:v>
                </c:pt>
                <c:pt idx="353">
                  <c:v>5.0599999999999996</c:v>
                </c:pt>
                <c:pt idx="354">
                  <c:v>5.0599999999999996</c:v>
                </c:pt>
                <c:pt idx="355">
                  <c:v>5.0599999999999996</c:v>
                </c:pt>
                <c:pt idx="356">
                  <c:v>5.0599999999999996</c:v>
                </c:pt>
                <c:pt idx="357">
                  <c:v>5.0599999999999996</c:v>
                </c:pt>
                <c:pt idx="358">
                  <c:v>5.0599999999999996</c:v>
                </c:pt>
                <c:pt idx="359">
                  <c:v>5.0599999999999996</c:v>
                </c:pt>
                <c:pt idx="360">
                  <c:v>5.0599999999999996</c:v>
                </c:pt>
                <c:pt idx="361">
                  <c:v>5.0599999999999996</c:v>
                </c:pt>
                <c:pt idx="362">
                  <c:v>5.0599999999999996</c:v>
                </c:pt>
                <c:pt idx="363">
                  <c:v>5.0599999999999996</c:v>
                </c:pt>
                <c:pt idx="364">
                  <c:v>5.05</c:v>
                </c:pt>
                <c:pt idx="365">
                  <c:v>5.05</c:v>
                </c:pt>
                <c:pt idx="366">
                  <c:v>5.05</c:v>
                </c:pt>
                <c:pt idx="367">
                  <c:v>5.05</c:v>
                </c:pt>
                <c:pt idx="368">
                  <c:v>5.05</c:v>
                </c:pt>
                <c:pt idx="369">
                  <c:v>5.0599999999999996</c:v>
                </c:pt>
                <c:pt idx="370">
                  <c:v>5.0599999999999996</c:v>
                </c:pt>
                <c:pt idx="371">
                  <c:v>5.05</c:v>
                </c:pt>
                <c:pt idx="372">
                  <c:v>5.05</c:v>
                </c:pt>
                <c:pt idx="373">
                  <c:v>5.05</c:v>
                </c:pt>
                <c:pt idx="374">
                  <c:v>5.05</c:v>
                </c:pt>
                <c:pt idx="375">
                  <c:v>5.05</c:v>
                </c:pt>
                <c:pt idx="376">
                  <c:v>5.05</c:v>
                </c:pt>
                <c:pt idx="377">
                  <c:v>5.05</c:v>
                </c:pt>
                <c:pt idx="378">
                  <c:v>5.05</c:v>
                </c:pt>
                <c:pt idx="379">
                  <c:v>5.05</c:v>
                </c:pt>
                <c:pt idx="380">
                  <c:v>5.05</c:v>
                </c:pt>
                <c:pt idx="381">
                  <c:v>5.05</c:v>
                </c:pt>
                <c:pt idx="382">
                  <c:v>5.05</c:v>
                </c:pt>
                <c:pt idx="383">
                  <c:v>5.05</c:v>
                </c:pt>
                <c:pt idx="384">
                  <c:v>5.05</c:v>
                </c:pt>
                <c:pt idx="385">
                  <c:v>5.05</c:v>
                </c:pt>
                <c:pt idx="386">
                  <c:v>5.05</c:v>
                </c:pt>
                <c:pt idx="387">
                  <c:v>5.0599999999999996</c:v>
                </c:pt>
                <c:pt idx="388">
                  <c:v>5.0599999999999996</c:v>
                </c:pt>
                <c:pt idx="389">
                  <c:v>5.0599999999999996</c:v>
                </c:pt>
                <c:pt idx="390">
                  <c:v>5.05</c:v>
                </c:pt>
                <c:pt idx="391">
                  <c:v>5.05</c:v>
                </c:pt>
                <c:pt idx="392">
                  <c:v>5.05</c:v>
                </c:pt>
                <c:pt idx="393">
                  <c:v>5.05</c:v>
                </c:pt>
                <c:pt idx="394">
                  <c:v>5.05</c:v>
                </c:pt>
                <c:pt idx="395">
                  <c:v>5.05</c:v>
                </c:pt>
                <c:pt idx="396">
                  <c:v>5.05</c:v>
                </c:pt>
                <c:pt idx="397">
                  <c:v>5.05</c:v>
                </c:pt>
                <c:pt idx="398">
                  <c:v>5.05</c:v>
                </c:pt>
                <c:pt idx="399">
                  <c:v>5.05</c:v>
                </c:pt>
                <c:pt idx="400">
                  <c:v>5.05</c:v>
                </c:pt>
                <c:pt idx="401">
                  <c:v>5.05</c:v>
                </c:pt>
                <c:pt idx="402">
                  <c:v>5.05</c:v>
                </c:pt>
                <c:pt idx="403">
                  <c:v>5.05</c:v>
                </c:pt>
                <c:pt idx="404">
                  <c:v>5.05</c:v>
                </c:pt>
                <c:pt idx="405">
                  <c:v>5.05</c:v>
                </c:pt>
                <c:pt idx="406">
                  <c:v>5.05</c:v>
                </c:pt>
                <c:pt idx="407">
                  <c:v>5.05</c:v>
                </c:pt>
                <c:pt idx="408">
                  <c:v>5.05</c:v>
                </c:pt>
                <c:pt idx="409">
                  <c:v>5.05</c:v>
                </c:pt>
                <c:pt idx="410">
                  <c:v>5.05</c:v>
                </c:pt>
                <c:pt idx="411">
                  <c:v>5.05</c:v>
                </c:pt>
                <c:pt idx="412">
                  <c:v>5.05</c:v>
                </c:pt>
                <c:pt idx="413">
                  <c:v>5.05</c:v>
                </c:pt>
                <c:pt idx="414">
                  <c:v>5.05</c:v>
                </c:pt>
                <c:pt idx="415">
                  <c:v>5.05</c:v>
                </c:pt>
                <c:pt idx="416">
                  <c:v>5.05</c:v>
                </c:pt>
                <c:pt idx="417">
                  <c:v>5.05</c:v>
                </c:pt>
                <c:pt idx="418">
                  <c:v>5.05</c:v>
                </c:pt>
                <c:pt idx="419">
                  <c:v>5.05</c:v>
                </c:pt>
                <c:pt idx="420">
                  <c:v>5.05</c:v>
                </c:pt>
                <c:pt idx="421">
                  <c:v>5.05</c:v>
                </c:pt>
                <c:pt idx="422">
                  <c:v>5.04</c:v>
                </c:pt>
                <c:pt idx="423">
                  <c:v>5.04</c:v>
                </c:pt>
                <c:pt idx="424">
                  <c:v>5.04</c:v>
                </c:pt>
                <c:pt idx="425">
                  <c:v>5.04</c:v>
                </c:pt>
                <c:pt idx="426">
                  <c:v>5.05</c:v>
                </c:pt>
                <c:pt idx="427">
                  <c:v>5.04</c:v>
                </c:pt>
                <c:pt idx="428">
                  <c:v>5.04</c:v>
                </c:pt>
                <c:pt idx="429">
                  <c:v>5.04</c:v>
                </c:pt>
                <c:pt idx="430">
                  <c:v>5.04</c:v>
                </c:pt>
                <c:pt idx="431">
                  <c:v>5.05</c:v>
                </c:pt>
                <c:pt idx="432">
                  <c:v>5.05</c:v>
                </c:pt>
                <c:pt idx="433">
                  <c:v>5.05</c:v>
                </c:pt>
                <c:pt idx="434">
                  <c:v>5.05</c:v>
                </c:pt>
                <c:pt idx="435">
                  <c:v>5.05</c:v>
                </c:pt>
                <c:pt idx="436">
                  <c:v>5.05</c:v>
                </c:pt>
                <c:pt idx="437">
                  <c:v>5.04</c:v>
                </c:pt>
                <c:pt idx="438">
                  <c:v>5.04</c:v>
                </c:pt>
                <c:pt idx="439">
                  <c:v>5.04</c:v>
                </c:pt>
                <c:pt idx="440">
                  <c:v>5.04</c:v>
                </c:pt>
                <c:pt idx="441">
                  <c:v>5.04</c:v>
                </c:pt>
                <c:pt idx="442">
                  <c:v>5.04</c:v>
                </c:pt>
                <c:pt idx="443">
                  <c:v>5.04</c:v>
                </c:pt>
                <c:pt idx="444">
                  <c:v>5.04</c:v>
                </c:pt>
                <c:pt idx="445">
                  <c:v>5.04</c:v>
                </c:pt>
                <c:pt idx="446">
                  <c:v>5.04</c:v>
                </c:pt>
                <c:pt idx="447">
                  <c:v>5.04</c:v>
                </c:pt>
                <c:pt idx="448">
                  <c:v>5.04</c:v>
                </c:pt>
                <c:pt idx="449">
                  <c:v>5.04</c:v>
                </c:pt>
                <c:pt idx="450">
                  <c:v>5.05</c:v>
                </c:pt>
                <c:pt idx="451">
                  <c:v>5.05</c:v>
                </c:pt>
                <c:pt idx="452">
                  <c:v>5.05</c:v>
                </c:pt>
                <c:pt idx="453">
                  <c:v>5.05</c:v>
                </c:pt>
                <c:pt idx="454">
                  <c:v>5.05</c:v>
                </c:pt>
                <c:pt idx="455">
                  <c:v>5.05</c:v>
                </c:pt>
                <c:pt idx="456">
                  <c:v>5.04</c:v>
                </c:pt>
                <c:pt idx="457">
                  <c:v>5.04</c:v>
                </c:pt>
                <c:pt idx="458">
                  <c:v>5.04</c:v>
                </c:pt>
                <c:pt idx="459">
                  <c:v>5.04</c:v>
                </c:pt>
                <c:pt idx="460">
                  <c:v>5.05</c:v>
                </c:pt>
                <c:pt idx="461">
                  <c:v>5.05</c:v>
                </c:pt>
                <c:pt idx="462">
                  <c:v>5.05</c:v>
                </c:pt>
                <c:pt idx="463">
                  <c:v>5.05</c:v>
                </c:pt>
                <c:pt idx="464">
                  <c:v>5.05</c:v>
                </c:pt>
                <c:pt idx="465">
                  <c:v>5.04</c:v>
                </c:pt>
                <c:pt idx="466">
                  <c:v>5.04</c:v>
                </c:pt>
                <c:pt idx="467">
                  <c:v>5.05</c:v>
                </c:pt>
                <c:pt idx="468">
                  <c:v>5.05</c:v>
                </c:pt>
                <c:pt idx="469">
                  <c:v>5.04</c:v>
                </c:pt>
                <c:pt idx="470">
                  <c:v>5.04</c:v>
                </c:pt>
                <c:pt idx="471">
                  <c:v>5.05</c:v>
                </c:pt>
                <c:pt idx="472">
                  <c:v>5.05</c:v>
                </c:pt>
                <c:pt idx="473">
                  <c:v>5.05</c:v>
                </c:pt>
                <c:pt idx="474">
                  <c:v>5.05</c:v>
                </c:pt>
                <c:pt idx="475">
                  <c:v>5.05</c:v>
                </c:pt>
                <c:pt idx="476">
                  <c:v>5.05</c:v>
                </c:pt>
                <c:pt idx="477">
                  <c:v>5.04</c:v>
                </c:pt>
                <c:pt idx="478">
                  <c:v>5.04</c:v>
                </c:pt>
                <c:pt idx="479">
                  <c:v>5.04</c:v>
                </c:pt>
                <c:pt idx="480">
                  <c:v>5.04</c:v>
                </c:pt>
                <c:pt idx="481">
                  <c:v>5.04</c:v>
                </c:pt>
                <c:pt idx="482">
                  <c:v>5.04</c:v>
                </c:pt>
                <c:pt idx="483">
                  <c:v>5.04</c:v>
                </c:pt>
                <c:pt idx="484">
                  <c:v>5.05</c:v>
                </c:pt>
                <c:pt idx="485">
                  <c:v>5.05</c:v>
                </c:pt>
                <c:pt idx="486">
                  <c:v>5.04</c:v>
                </c:pt>
                <c:pt idx="487">
                  <c:v>5.04</c:v>
                </c:pt>
                <c:pt idx="488">
                  <c:v>5.04</c:v>
                </c:pt>
                <c:pt idx="489">
                  <c:v>5.05</c:v>
                </c:pt>
                <c:pt idx="490">
                  <c:v>5.05</c:v>
                </c:pt>
                <c:pt idx="491">
                  <c:v>5.05</c:v>
                </c:pt>
                <c:pt idx="492">
                  <c:v>5.05</c:v>
                </c:pt>
                <c:pt idx="493">
                  <c:v>5.05</c:v>
                </c:pt>
                <c:pt idx="494">
                  <c:v>5.04</c:v>
                </c:pt>
                <c:pt idx="495">
                  <c:v>5.04</c:v>
                </c:pt>
                <c:pt idx="496">
                  <c:v>5.04</c:v>
                </c:pt>
                <c:pt idx="497">
                  <c:v>5.05</c:v>
                </c:pt>
                <c:pt idx="498">
                  <c:v>5.04</c:v>
                </c:pt>
                <c:pt idx="499">
                  <c:v>5.04</c:v>
                </c:pt>
                <c:pt idx="500">
                  <c:v>5.04</c:v>
                </c:pt>
                <c:pt idx="501">
                  <c:v>5.04</c:v>
                </c:pt>
                <c:pt idx="502">
                  <c:v>5.04</c:v>
                </c:pt>
                <c:pt idx="503">
                  <c:v>5.04</c:v>
                </c:pt>
                <c:pt idx="504">
                  <c:v>5.04</c:v>
                </c:pt>
                <c:pt idx="505">
                  <c:v>5.04</c:v>
                </c:pt>
                <c:pt idx="506">
                  <c:v>5.04</c:v>
                </c:pt>
                <c:pt idx="507">
                  <c:v>5.04</c:v>
                </c:pt>
                <c:pt idx="508">
                  <c:v>5.05</c:v>
                </c:pt>
                <c:pt idx="509">
                  <c:v>5.05</c:v>
                </c:pt>
                <c:pt idx="510">
                  <c:v>5.05</c:v>
                </c:pt>
                <c:pt idx="511">
                  <c:v>5.04</c:v>
                </c:pt>
                <c:pt idx="512">
                  <c:v>5.04</c:v>
                </c:pt>
                <c:pt idx="513">
                  <c:v>5.04</c:v>
                </c:pt>
                <c:pt idx="514">
                  <c:v>5.04</c:v>
                </c:pt>
                <c:pt idx="515">
                  <c:v>5.04</c:v>
                </c:pt>
                <c:pt idx="516">
                  <c:v>5.04</c:v>
                </c:pt>
                <c:pt idx="517">
                  <c:v>5.03</c:v>
                </c:pt>
                <c:pt idx="518">
                  <c:v>5.03</c:v>
                </c:pt>
                <c:pt idx="519">
                  <c:v>5.0199999999999996</c:v>
                </c:pt>
                <c:pt idx="520">
                  <c:v>5.01</c:v>
                </c:pt>
                <c:pt idx="521">
                  <c:v>5</c:v>
                </c:pt>
                <c:pt idx="522">
                  <c:v>4.99</c:v>
                </c:pt>
                <c:pt idx="523">
                  <c:v>4.9800000000000004</c:v>
                </c:pt>
                <c:pt idx="524">
                  <c:v>4.97</c:v>
                </c:pt>
                <c:pt idx="525">
                  <c:v>4.96</c:v>
                </c:pt>
                <c:pt idx="526">
                  <c:v>4.9400000000000004</c:v>
                </c:pt>
                <c:pt idx="527">
                  <c:v>4.93</c:v>
                </c:pt>
                <c:pt idx="528">
                  <c:v>4.91</c:v>
                </c:pt>
                <c:pt idx="529">
                  <c:v>4.8899999999999997</c:v>
                </c:pt>
                <c:pt idx="530">
                  <c:v>4.87</c:v>
                </c:pt>
                <c:pt idx="531">
                  <c:v>4.84</c:v>
                </c:pt>
                <c:pt idx="532">
                  <c:v>4.82</c:v>
                </c:pt>
                <c:pt idx="533">
                  <c:v>4.8</c:v>
                </c:pt>
                <c:pt idx="534">
                  <c:v>4.78</c:v>
                </c:pt>
                <c:pt idx="535">
                  <c:v>4.76</c:v>
                </c:pt>
                <c:pt idx="536">
                  <c:v>4.74</c:v>
                </c:pt>
                <c:pt idx="537">
                  <c:v>4.71</c:v>
                </c:pt>
                <c:pt idx="538">
                  <c:v>4.6900000000000004</c:v>
                </c:pt>
                <c:pt idx="539">
                  <c:v>4.67</c:v>
                </c:pt>
                <c:pt idx="540">
                  <c:v>4.6399999999999997</c:v>
                </c:pt>
                <c:pt idx="541">
                  <c:v>4.62</c:v>
                </c:pt>
                <c:pt idx="542">
                  <c:v>4.59</c:v>
                </c:pt>
                <c:pt idx="543">
                  <c:v>4.57</c:v>
                </c:pt>
                <c:pt idx="544">
                  <c:v>4.55</c:v>
                </c:pt>
                <c:pt idx="545">
                  <c:v>4.53</c:v>
                </c:pt>
                <c:pt idx="546">
                  <c:v>4.51</c:v>
                </c:pt>
                <c:pt idx="547">
                  <c:v>4.5</c:v>
                </c:pt>
                <c:pt idx="548">
                  <c:v>4.4800000000000004</c:v>
                </c:pt>
                <c:pt idx="549">
                  <c:v>4.46</c:v>
                </c:pt>
                <c:pt idx="550">
                  <c:v>4.4400000000000004</c:v>
                </c:pt>
                <c:pt idx="551">
                  <c:v>4.42</c:v>
                </c:pt>
                <c:pt idx="552">
                  <c:v>4.4000000000000004</c:v>
                </c:pt>
                <c:pt idx="553">
                  <c:v>4.3899999999999997</c:v>
                </c:pt>
                <c:pt idx="554">
                  <c:v>4.37</c:v>
                </c:pt>
                <c:pt idx="555">
                  <c:v>4.3499999999999996</c:v>
                </c:pt>
                <c:pt idx="556">
                  <c:v>4.34</c:v>
                </c:pt>
                <c:pt idx="557">
                  <c:v>4.33</c:v>
                </c:pt>
                <c:pt idx="558">
                  <c:v>4.3099999999999996</c:v>
                </c:pt>
                <c:pt idx="559">
                  <c:v>4.3</c:v>
                </c:pt>
                <c:pt idx="560">
                  <c:v>4.29</c:v>
                </c:pt>
                <c:pt idx="561">
                  <c:v>4.2699999999999996</c:v>
                </c:pt>
                <c:pt idx="562">
                  <c:v>4.26</c:v>
                </c:pt>
                <c:pt idx="563">
                  <c:v>4.25</c:v>
                </c:pt>
                <c:pt idx="564">
                  <c:v>4.25</c:v>
                </c:pt>
                <c:pt idx="565">
                  <c:v>4.2300000000000004</c:v>
                </c:pt>
                <c:pt idx="566">
                  <c:v>4.21</c:v>
                </c:pt>
                <c:pt idx="567">
                  <c:v>4.1900000000000004</c:v>
                </c:pt>
                <c:pt idx="568">
                  <c:v>4.1900000000000004</c:v>
                </c:pt>
                <c:pt idx="569">
                  <c:v>4.18</c:v>
                </c:pt>
                <c:pt idx="570">
                  <c:v>4.17</c:v>
                </c:pt>
                <c:pt idx="571">
                  <c:v>4.1500000000000004</c:v>
                </c:pt>
                <c:pt idx="572">
                  <c:v>4.1500000000000004</c:v>
                </c:pt>
                <c:pt idx="573">
                  <c:v>4.13</c:v>
                </c:pt>
                <c:pt idx="574">
                  <c:v>4.12</c:v>
                </c:pt>
                <c:pt idx="575">
                  <c:v>4.0999999999999996</c:v>
                </c:pt>
                <c:pt idx="576">
                  <c:v>4.0999999999999996</c:v>
                </c:pt>
                <c:pt idx="577">
                  <c:v>4.09</c:v>
                </c:pt>
                <c:pt idx="578">
                  <c:v>4.08</c:v>
                </c:pt>
                <c:pt idx="579">
                  <c:v>4.0599999999999996</c:v>
                </c:pt>
                <c:pt idx="580">
                  <c:v>4.0599999999999996</c:v>
                </c:pt>
                <c:pt idx="581">
                  <c:v>4.04</c:v>
                </c:pt>
                <c:pt idx="582">
                  <c:v>4.04</c:v>
                </c:pt>
                <c:pt idx="583">
                  <c:v>4.03</c:v>
                </c:pt>
                <c:pt idx="584">
                  <c:v>4.0199999999999996</c:v>
                </c:pt>
                <c:pt idx="585">
                  <c:v>4.01</c:v>
                </c:pt>
                <c:pt idx="586">
                  <c:v>4.01</c:v>
                </c:pt>
                <c:pt idx="587">
                  <c:v>4</c:v>
                </c:pt>
                <c:pt idx="588">
                  <c:v>3.99</c:v>
                </c:pt>
                <c:pt idx="589">
                  <c:v>3.98</c:v>
                </c:pt>
                <c:pt idx="590">
                  <c:v>3.97</c:v>
                </c:pt>
                <c:pt idx="591">
                  <c:v>3.95</c:v>
                </c:pt>
                <c:pt idx="592">
                  <c:v>3.95</c:v>
                </c:pt>
                <c:pt idx="593">
                  <c:v>3.95</c:v>
                </c:pt>
                <c:pt idx="594">
                  <c:v>3.94</c:v>
                </c:pt>
                <c:pt idx="595">
                  <c:v>3.93</c:v>
                </c:pt>
                <c:pt idx="596">
                  <c:v>3.92</c:v>
                </c:pt>
                <c:pt idx="597">
                  <c:v>3.91</c:v>
                </c:pt>
                <c:pt idx="598">
                  <c:v>3.9</c:v>
                </c:pt>
                <c:pt idx="599">
                  <c:v>3.89</c:v>
                </c:pt>
                <c:pt idx="600">
                  <c:v>3.89</c:v>
                </c:pt>
                <c:pt idx="601">
                  <c:v>3.88</c:v>
                </c:pt>
                <c:pt idx="602">
                  <c:v>3.88</c:v>
                </c:pt>
                <c:pt idx="603">
                  <c:v>3.86</c:v>
                </c:pt>
                <c:pt idx="604">
                  <c:v>3.85</c:v>
                </c:pt>
                <c:pt idx="605">
                  <c:v>3.84</c:v>
                </c:pt>
                <c:pt idx="606">
                  <c:v>3.83</c:v>
                </c:pt>
                <c:pt idx="607">
                  <c:v>3.83</c:v>
                </c:pt>
                <c:pt idx="608">
                  <c:v>3.83</c:v>
                </c:pt>
                <c:pt idx="609">
                  <c:v>3.81</c:v>
                </c:pt>
                <c:pt idx="610">
                  <c:v>3.81</c:v>
                </c:pt>
                <c:pt idx="611">
                  <c:v>3.8</c:v>
                </c:pt>
                <c:pt idx="612">
                  <c:v>3.79</c:v>
                </c:pt>
                <c:pt idx="613">
                  <c:v>3.78</c:v>
                </c:pt>
                <c:pt idx="614">
                  <c:v>3.77</c:v>
                </c:pt>
                <c:pt idx="615">
                  <c:v>3.76</c:v>
                </c:pt>
                <c:pt idx="616">
                  <c:v>3.76</c:v>
                </c:pt>
                <c:pt idx="617">
                  <c:v>3.75</c:v>
                </c:pt>
                <c:pt idx="618">
                  <c:v>3.75</c:v>
                </c:pt>
                <c:pt idx="619">
                  <c:v>3.74</c:v>
                </c:pt>
                <c:pt idx="620">
                  <c:v>3.74</c:v>
                </c:pt>
                <c:pt idx="621">
                  <c:v>3.73</c:v>
                </c:pt>
                <c:pt idx="622">
                  <c:v>3.73</c:v>
                </c:pt>
                <c:pt idx="623">
                  <c:v>3.71</c:v>
                </c:pt>
                <c:pt idx="624">
                  <c:v>3.71</c:v>
                </c:pt>
                <c:pt idx="625">
                  <c:v>3.7</c:v>
                </c:pt>
                <c:pt idx="626">
                  <c:v>3.7</c:v>
                </c:pt>
                <c:pt idx="627">
                  <c:v>3.69</c:v>
                </c:pt>
                <c:pt idx="628">
                  <c:v>3.68</c:v>
                </c:pt>
                <c:pt idx="629">
                  <c:v>3.67</c:v>
                </c:pt>
                <c:pt idx="630">
                  <c:v>3.66</c:v>
                </c:pt>
                <c:pt idx="631">
                  <c:v>3.65</c:v>
                </c:pt>
                <c:pt idx="632">
                  <c:v>3.65</c:v>
                </c:pt>
                <c:pt idx="633">
                  <c:v>3.65</c:v>
                </c:pt>
                <c:pt idx="634">
                  <c:v>3.63</c:v>
                </c:pt>
                <c:pt idx="635">
                  <c:v>3.63</c:v>
                </c:pt>
                <c:pt idx="636">
                  <c:v>3.61</c:v>
                </c:pt>
                <c:pt idx="637">
                  <c:v>3.61</c:v>
                </c:pt>
                <c:pt idx="638">
                  <c:v>3.61</c:v>
                </c:pt>
                <c:pt idx="639">
                  <c:v>3.6</c:v>
                </c:pt>
                <c:pt idx="640">
                  <c:v>3.59</c:v>
                </c:pt>
                <c:pt idx="641">
                  <c:v>3.58</c:v>
                </c:pt>
                <c:pt idx="642">
                  <c:v>3.57</c:v>
                </c:pt>
                <c:pt idx="643">
                  <c:v>3.57</c:v>
                </c:pt>
                <c:pt idx="644">
                  <c:v>3.56</c:v>
                </c:pt>
                <c:pt idx="645">
                  <c:v>3.56</c:v>
                </c:pt>
                <c:pt idx="646">
                  <c:v>3.55</c:v>
                </c:pt>
                <c:pt idx="647">
                  <c:v>3.55</c:v>
                </c:pt>
                <c:pt idx="648">
                  <c:v>3.53</c:v>
                </c:pt>
                <c:pt idx="649">
                  <c:v>3.52</c:v>
                </c:pt>
                <c:pt idx="650">
                  <c:v>3.51</c:v>
                </c:pt>
                <c:pt idx="651">
                  <c:v>3.51</c:v>
                </c:pt>
                <c:pt idx="652">
                  <c:v>3.5</c:v>
                </c:pt>
                <c:pt idx="653">
                  <c:v>3.5</c:v>
                </c:pt>
                <c:pt idx="654">
                  <c:v>3.49</c:v>
                </c:pt>
                <c:pt idx="655">
                  <c:v>3.49</c:v>
                </c:pt>
                <c:pt idx="656">
                  <c:v>3.47</c:v>
                </c:pt>
                <c:pt idx="657">
                  <c:v>3.47</c:v>
                </c:pt>
                <c:pt idx="658">
                  <c:v>3.46</c:v>
                </c:pt>
                <c:pt idx="659">
                  <c:v>3.45</c:v>
                </c:pt>
                <c:pt idx="660">
                  <c:v>3.44</c:v>
                </c:pt>
                <c:pt idx="661">
                  <c:v>3.43</c:v>
                </c:pt>
                <c:pt idx="662">
                  <c:v>3.42</c:v>
                </c:pt>
                <c:pt idx="663">
                  <c:v>3.42</c:v>
                </c:pt>
                <c:pt idx="664">
                  <c:v>3.41</c:v>
                </c:pt>
                <c:pt idx="665">
                  <c:v>3.4</c:v>
                </c:pt>
                <c:pt idx="666">
                  <c:v>3.39</c:v>
                </c:pt>
                <c:pt idx="667">
                  <c:v>3.39</c:v>
                </c:pt>
                <c:pt idx="668">
                  <c:v>3.38</c:v>
                </c:pt>
                <c:pt idx="669">
                  <c:v>3.37</c:v>
                </c:pt>
                <c:pt idx="670">
                  <c:v>3.36</c:v>
                </c:pt>
                <c:pt idx="671">
                  <c:v>3.35</c:v>
                </c:pt>
                <c:pt idx="672">
                  <c:v>3.34</c:v>
                </c:pt>
                <c:pt idx="673">
                  <c:v>3.34</c:v>
                </c:pt>
                <c:pt idx="674">
                  <c:v>3.32</c:v>
                </c:pt>
                <c:pt idx="675">
                  <c:v>3.32</c:v>
                </c:pt>
                <c:pt idx="676">
                  <c:v>3.31</c:v>
                </c:pt>
                <c:pt idx="677">
                  <c:v>3.31</c:v>
                </c:pt>
                <c:pt idx="678">
                  <c:v>3.3</c:v>
                </c:pt>
                <c:pt idx="679">
                  <c:v>3.29</c:v>
                </c:pt>
                <c:pt idx="680">
                  <c:v>3.28</c:v>
                </c:pt>
                <c:pt idx="681">
                  <c:v>3.27</c:v>
                </c:pt>
                <c:pt idx="682">
                  <c:v>3.26</c:v>
                </c:pt>
                <c:pt idx="683">
                  <c:v>3.25</c:v>
                </c:pt>
                <c:pt idx="684">
                  <c:v>3.24</c:v>
                </c:pt>
                <c:pt idx="685">
                  <c:v>3.23</c:v>
                </c:pt>
                <c:pt idx="686">
                  <c:v>3.23</c:v>
                </c:pt>
                <c:pt idx="687">
                  <c:v>3.22</c:v>
                </c:pt>
                <c:pt idx="688">
                  <c:v>3.21</c:v>
                </c:pt>
                <c:pt idx="689">
                  <c:v>3.2</c:v>
                </c:pt>
                <c:pt idx="690">
                  <c:v>3.19</c:v>
                </c:pt>
                <c:pt idx="691">
                  <c:v>3.18</c:v>
                </c:pt>
                <c:pt idx="692">
                  <c:v>3.16</c:v>
                </c:pt>
                <c:pt idx="693">
                  <c:v>3.15</c:v>
                </c:pt>
                <c:pt idx="694">
                  <c:v>3.15</c:v>
                </c:pt>
                <c:pt idx="695">
                  <c:v>3.14</c:v>
                </c:pt>
                <c:pt idx="696">
                  <c:v>3.13</c:v>
                </c:pt>
                <c:pt idx="697">
                  <c:v>3.12</c:v>
                </c:pt>
                <c:pt idx="698">
                  <c:v>3.11</c:v>
                </c:pt>
                <c:pt idx="699">
                  <c:v>3.09</c:v>
                </c:pt>
                <c:pt idx="700">
                  <c:v>3.09</c:v>
                </c:pt>
                <c:pt idx="701">
                  <c:v>3.07</c:v>
                </c:pt>
                <c:pt idx="702">
                  <c:v>3.06</c:v>
                </c:pt>
                <c:pt idx="703">
                  <c:v>3.05</c:v>
                </c:pt>
                <c:pt idx="704">
                  <c:v>3.04</c:v>
                </c:pt>
                <c:pt idx="705">
                  <c:v>3.03</c:v>
                </c:pt>
                <c:pt idx="706">
                  <c:v>3.03</c:v>
                </c:pt>
                <c:pt idx="707">
                  <c:v>3.02</c:v>
                </c:pt>
                <c:pt idx="708">
                  <c:v>3</c:v>
                </c:pt>
                <c:pt idx="709">
                  <c:v>2.99</c:v>
                </c:pt>
                <c:pt idx="710">
                  <c:v>2.98</c:v>
                </c:pt>
                <c:pt idx="711">
                  <c:v>2.97</c:v>
                </c:pt>
                <c:pt idx="712">
                  <c:v>2.96</c:v>
                </c:pt>
                <c:pt idx="713">
                  <c:v>2.95</c:v>
                </c:pt>
                <c:pt idx="714">
                  <c:v>2.95</c:v>
                </c:pt>
                <c:pt idx="715">
                  <c:v>2.94</c:v>
                </c:pt>
                <c:pt idx="716">
                  <c:v>2.93</c:v>
                </c:pt>
                <c:pt idx="717">
                  <c:v>2.91</c:v>
                </c:pt>
                <c:pt idx="718">
                  <c:v>2.91</c:v>
                </c:pt>
                <c:pt idx="719">
                  <c:v>2.89</c:v>
                </c:pt>
                <c:pt idx="720">
                  <c:v>2.89</c:v>
                </c:pt>
                <c:pt idx="721">
                  <c:v>2.88</c:v>
                </c:pt>
                <c:pt idx="722">
                  <c:v>2.87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7194504"/>
        <c:axId val="287194888"/>
      </c:scatterChart>
      <c:valAx>
        <c:axId val="287579336"/>
        <c:scaling>
          <c:orientation val="minMax"/>
          <c:max val="16"/>
          <c:min val="0"/>
        </c:scaling>
        <c:delete val="0"/>
        <c:axPos val="b"/>
        <c:numFmt formatCode="General" sourceLinked="1"/>
        <c:majorTickMark val="in"/>
        <c:minorTickMark val="none"/>
        <c:tickLblPos val="nextTo"/>
        <c:txPr>
          <a:bodyPr rot="0" vert="horz"/>
          <a:lstStyle/>
          <a:p>
            <a:pPr>
              <a:defRPr sz="1000"/>
            </a:pPr>
            <a:endParaRPr lang="ja-JP"/>
          </a:p>
        </c:txPr>
        <c:crossAx val="287580744"/>
        <c:crossesAt val="0"/>
        <c:crossBetween val="midCat"/>
        <c:majorUnit val="2"/>
      </c:valAx>
      <c:valAx>
        <c:axId val="287580744"/>
        <c:scaling>
          <c:orientation val="minMax"/>
          <c:max val="2600"/>
          <c:min val="-5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000"/>
                </a:pPr>
                <a:r>
                  <a:rPr lang="en-US" sz="1000"/>
                  <a:t>Abs (mAU)</a:t>
                </a:r>
              </a:p>
            </c:rich>
          </c:tx>
          <c:layout/>
          <c:overlay val="0"/>
        </c:title>
        <c:numFmt formatCode="General" sourceLinked="1"/>
        <c:majorTickMark val="in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000">
                <a:latin typeface="Times New Roman" panose="02020603050405020304" pitchFamily="18" charset="0"/>
                <a:ea typeface="Arial Unicode MS" panose="020B0604020202020204" pitchFamily="50" charset="-128"/>
                <a:cs typeface="Times New Roman" panose="02020603050405020304" pitchFamily="18" charset="0"/>
              </a:defRPr>
            </a:pPr>
            <a:endParaRPr lang="ja-JP"/>
          </a:p>
        </c:txPr>
        <c:crossAx val="287579336"/>
        <c:crossesAt val="0"/>
        <c:crossBetween val="midCat"/>
        <c:majorUnit val="500"/>
      </c:valAx>
      <c:valAx>
        <c:axId val="28719450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287194888"/>
        <c:crossesAt val="0"/>
        <c:crossBetween val="midCat"/>
      </c:valAx>
      <c:valAx>
        <c:axId val="287194888"/>
        <c:scaling>
          <c:orientation val="minMax"/>
          <c:max val="8.5"/>
          <c:min val="2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 sz="1000"/>
                </a:pPr>
                <a:r>
                  <a:rPr lang="en-US" sz="1000"/>
                  <a:t>pH</a:t>
                </a:r>
              </a:p>
            </c:rich>
          </c:tx>
          <c:layout/>
          <c:overlay val="0"/>
        </c:title>
        <c:numFmt formatCode="General" sourceLinked="1"/>
        <c:majorTickMark val="in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000"/>
            </a:pPr>
            <a:endParaRPr lang="ja-JP"/>
          </a:p>
        </c:txPr>
        <c:crossAx val="287194504"/>
        <c:crosses val="max"/>
        <c:crossBetween val="midCat"/>
      </c:valAx>
      <c:spPr>
        <a:ln>
          <a:solidFill>
            <a:sysClr val="windowText" lastClr="000000"/>
          </a:solidFill>
        </a:ln>
      </c:spPr>
    </c:plotArea>
    <c:legend>
      <c:legendPos val="b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58561030864519414"/>
          <c:y val="7.8608235195090415E-2"/>
          <c:w val="0.21044663167104111"/>
          <c:h val="0.15651169920794958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100" b="1">
          <a:latin typeface="Times New Roman" panose="02020603050405020304" pitchFamily="18" charset="0"/>
          <a:ea typeface="+mj-ea"/>
          <a:cs typeface="Times New Roman" panose="02020603050405020304" pitchFamily="18" charset="0"/>
        </a:defRPr>
      </a:pPr>
      <a:endParaRPr lang="ja-JP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9988523561780683"/>
          <c:y val="5.8612286182976522E-2"/>
          <c:w val="0.7772169728783902"/>
          <c:h val="0.84601742490522014"/>
        </c:manualLayout>
      </c:layout>
      <c:scatterChart>
        <c:scatterStyle val="smoothMarker"/>
        <c:varyColors val="0"/>
        <c:ser>
          <c:idx val="6"/>
          <c:order val="0"/>
          <c:tx>
            <c:v>4×PAZ01</c:v>
          </c:tx>
          <c:spPr>
            <a:ln w="28575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Sheet3!$AC$3:$AC$988</c:f>
              <c:numCache>
                <c:formatCode>General</c:formatCode>
                <c:ptCount val="986"/>
                <c:pt idx="0">
                  <c:v>0</c:v>
                </c:pt>
                <c:pt idx="1">
                  <c:v>1.8262624450623377E-2</c:v>
                </c:pt>
                <c:pt idx="2">
                  <c:v>3.6525248901246754E-2</c:v>
                </c:pt>
                <c:pt idx="3">
                  <c:v>5.4787873351870131E-2</c:v>
                </c:pt>
                <c:pt idx="4">
                  <c:v>7.3050497802493508E-2</c:v>
                </c:pt>
                <c:pt idx="5">
                  <c:v>9.1313122253116885E-2</c:v>
                </c:pt>
                <c:pt idx="6">
                  <c:v>0.10957574670374026</c:v>
                </c:pt>
                <c:pt idx="7">
                  <c:v>0.12783837115436364</c:v>
                </c:pt>
                <c:pt idx="8">
                  <c:v>0.14610099560498702</c:v>
                </c:pt>
                <c:pt idx="9">
                  <c:v>0.16436362005561039</c:v>
                </c:pt>
                <c:pt idx="10">
                  <c:v>0.18262624450623377</c:v>
                </c:pt>
                <c:pt idx="11">
                  <c:v>0.20088886895685715</c:v>
                </c:pt>
                <c:pt idx="12">
                  <c:v>0.21915149340748052</c:v>
                </c:pt>
                <c:pt idx="13">
                  <c:v>0.2374141178581039</c:v>
                </c:pt>
                <c:pt idx="14">
                  <c:v>0.25567674230872728</c:v>
                </c:pt>
                <c:pt idx="15">
                  <c:v>0.27393936675935066</c:v>
                </c:pt>
                <c:pt idx="16">
                  <c:v>0.29220199120997403</c:v>
                </c:pt>
                <c:pt idx="17">
                  <c:v>0.31046461566059741</c:v>
                </c:pt>
                <c:pt idx="18">
                  <c:v>0.32872724011122079</c:v>
                </c:pt>
                <c:pt idx="19">
                  <c:v>0.34698986456184416</c:v>
                </c:pt>
                <c:pt idx="20">
                  <c:v>0.36525248901246754</c:v>
                </c:pt>
                <c:pt idx="21">
                  <c:v>0.38351511346309092</c:v>
                </c:pt>
                <c:pt idx="22">
                  <c:v>0.40177773791371429</c:v>
                </c:pt>
                <c:pt idx="23">
                  <c:v>0.42004036236433767</c:v>
                </c:pt>
                <c:pt idx="24">
                  <c:v>0.43830298681496105</c:v>
                </c:pt>
                <c:pt idx="25">
                  <c:v>0.45656561126558443</c:v>
                </c:pt>
                <c:pt idx="26">
                  <c:v>0.4748282357162078</c:v>
                </c:pt>
                <c:pt idx="27">
                  <c:v>0.49309086016683118</c:v>
                </c:pt>
                <c:pt idx="28">
                  <c:v>0.51135348461745456</c:v>
                </c:pt>
                <c:pt idx="29">
                  <c:v>0.52961610906807799</c:v>
                </c:pt>
                <c:pt idx="30">
                  <c:v>0.54787873351870131</c:v>
                </c:pt>
                <c:pt idx="31">
                  <c:v>0.56614135796932474</c:v>
                </c:pt>
                <c:pt idx="32">
                  <c:v>0.58440398241994806</c:v>
                </c:pt>
                <c:pt idx="33">
                  <c:v>0.6026666068705715</c:v>
                </c:pt>
                <c:pt idx="34">
                  <c:v>0.62092923132119482</c:v>
                </c:pt>
                <c:pt idx="35">
                  <c:v>0.63919185577181825</c:v>
                </c:pt>
                <c:pt idx="36">
                  <c:v>0.65745448022244157</c:v>
                </c:pt>
                <c:pt idx="37">
                  <c:v>0.67571710467306501</c:v>
                </c:pt>
                <c:pt idx="38">
                  <c:v>0.69397972912368833</c:v>
                </c:pt>
                <c:pt idx="39">
                  <c:v>0.71224235357431176</c:v>
                </c:pt>
                <c:pt idx="40">
                  <c:v>0.73050497802493508</c:v>
                </c:pt>
                <c:pt idx="41">
                  <c:v>0.74876760247555851</c:v>
                </c:pt>
                <c:pt idx="42">
                  <c:v>0.76703022692618184</c:v>
                </c:pt>
                <c:pt idx="43">
                  <c:v>0.78529285137680527</c:v>
                </c:pt>
                <c:pt idx="44">
                  <c:v>0.80355547582742859</c:v>
                </c:pt>
                <c:pt idx="45">
                  <c:v>0.82181810027805202</c:v>
                </c:pt>
                <c:pt idx="46">
                  <c:v>0.84008072472867534</c:v>
                </c:pt>
                <c:pt idx="47">
                  <c:v>0.85834334917929878</c:v>
                </c:pt>
                <c:pt idx="48">
                  <c:v>0.8766059736299221</c:v>
                </c:pt>
                <c:pt idx="49">
                  <c:v>0.89486859808054553</c:v>
                </c:pt>
                <c:pt idx="50">
                  <c:v>0.91313122253116885</c:v>
                </c:pt>
                <c:pt idx="51">
                  <c:v>0.93139384698179228</c:v>
                </c:pt>
                <c:pt idx="52">
                  <c:v>0.94965647143241561</c:v>
                </c:pt>
                <c:pt idx="53">
                  <c:v>0.96791909588303904</c:v>
                </c:pt>
                <c:pt idx="54">
                  <c:v>0.98618172033366236</c:v>
                </c:pt>
                <c:pt idx="55">
                  <c:v>1.0044443447842857</c:v>
                </c:pt>
                <c:pt idx="56">
                  <c:v>1.0227069692349091</c:v>
                </c:pt>
                <c:pt idx="57">
                  <c:v>1.0409695936855325</c:v>
                </c:pt>
                <c:pt idx="58">
                  <c:v>1.059232218136156</c:v>
                </c:pt>
                <c:pt idx="59">
                  <c:v>1.0774948425867792</c:v>
                </c:pt>
                <c:pt idx="60">
                  <c:v>1.0957574670374026</c:v>
                </c:pt>
                <c:pt idx="61">
                  <c:v>1.1140200914880261</c:v>
                </c:pt>
                <c:pt idx="62">
                  <c:v>1.1322827159386495</c:v>
                </c:pt>
                <c:pt idx="63">
                  <c:v>1.1505453403892727</c:v>
                </c:pt>
                <c:pt idx="64">
                  <c:v>1.1688079648398961</c:v>
                </c:pt>
                <c:pt idx="65">
                  <c:v>1.1870705892905196</c:v>
                </c:pt>
                <c:pt idx="66">
                  <c:v>1.205333213741143</c:v>
                </c:pt>
                <c:pt idx="67">
                  <c:v>1.2235958381917662</c:v>
                </c:pt>
                <c:pt idx="68">
                  <c:v>1.2418584626423896</c:v>
                </c:pt>
                <c:pt idx="69">
                  <c:v>1.2601210870930131</c:v>
                </c:pt>
                <c:pt idx="70">
                  <c:v>1.2783837115436365</c:v>
                </c:pt>
                <c:pt idx="71">
                  <c:v>1.2966463359942597</c:v>
                </c:pt>
                <c:pt idx="72">
                  <c:v>1.3149089604448831</c:v>
                </c:pt>
                <c:pt idx="73">
                  <c:v>1.3331715848955066</c:v>
                </c:pt>
                <c:pt idx="74">
                  <c:v>1.35143420934613</c:v>
                </c:pt>
                <c:pt idx="75">
                  <c:v>1.3696968337967532</c:v>
                </c:pt>
                <c:pt idx="76">
                  <c:v>1.3879594582473767</c:v>
                </c:pt>
                <c:pt idx="77">
                  <c:v>1.4062220826980001</c:v>
                </c:pt>
                <c:pt idx="78">
                  <c:v>1.4244847071486235</c:v>
                </c:pt>
                <c:pt idx="79">
                  <c:v>1.4427473315992467</c:v>
                </c:pt>
                <c:pt idx="80">
                  <c:v>1.4610099560498702</c:v>
                </c:pt>
                <c:pt idx="81">
                  <c:v>1.4792725805004936</c:v>
                </c:pt>
                <c:pt idx="82">
                  <c:v>1.497535204951117</c:v>
                </c:pt>
                <c:pt idx="83">
                  <c:v>1.5157978294017402</c:v>
                </c:pt>
                <c:pt idx="84">
                  <c:v>1.5340604538523637</c:v>
                </c:pt>
                <c:pt idx="85">
                  <c:v>1.5523230783029871</c:v>
                </c:pt>
                <c:pt idx="86">
                  <c:v>1.5705857027536105</c:v>
                </c:pt>
                <c:pt idx="87">
                  <c:v>1.5888483272042337</c:v>
                </c:pt>
                <c:pt idx="88">
                  <c:v>1.6071109516548572</c:v>
                </c:pt>
                <c:pt idx="89">
                  <c:v>1.6253735761054806</c:v>
                </c:pt>
                <c:pt idx="90">
                  <c:v>1.643636200556104</c:v>
                </c:pt>
                <c:pt idx="91">
                  <c:v>1.6618988250067273</c:v>
                </c:pt>
                <c:pt idx="92">
                  <c:v>1.6801614494573507</c:v>
                </c:pt>
                <c:pt idx="93">
                  <c:v>1.6984240739079741</c:v>
                </c:pt>
                <c:pt idx="94">
                  <c:v>1.7166866983585976</c:v>
                </c:pt>
                <c:pt idx="95">
                  <c:v>1.7349493228092208</c:v>
                </c:pt>
                <c:pt idx="96">
                  <c:v>1.7532119472598442</c:v>
                </c:pt>
                <c:pt idx="97">
                  <c:v>1.7714745717104676</c:v>
                </c:pt>
                <c:pt idx="98">
                  <c:v>1.7897371961610911</c:v>
                </c:pt>
                <c:pt idx="99">
                  <c:v>1.8079998206117143</c:v>
                </c:pt>
                <c:pt idx="100">
                  <c:v>1.8262624450623377</c:v>
                </c:pt>
                <c:pt idx="101">
                  <c:v>1.8445250695129611</c:v>
                </c:pt>
                <c:pt idx="102">
                  <c:v>1.8627876939635846</c:v>
                </c:pt>
                <c:pt idx="103">
                  <c:v>1.8810503184142078</c:v>
                </c:pt>
                <c:pt idx="104">
                  <c:v>1.8993129428648312</c:v>
                </c:pt>
                <c:pt idx="105">
                  <c:v>1.9175755673154546</c:v>
                </c:pt>
                <c:pt idx="106">
                  <c:v>1.9358381917660781</c:v>
                </c:pt>
                <c:pt idx="107">
                  <c:v>1.9541008162167013</c:v>
                </c:pt>
                <c:pt idx="108">
                  <c:v>1.9723634406673247</c:v>
                </c:pt>
                <c:pt idx="109">
                  <c:v>1.9906260651179482</c:v>
                </c:pt>
                <c:pt idx="110">
                  <c:v>2.0088886895685714</c:v>
                </c:pt>
                <c:pt idx="111">
                  <c:v>2.027151314019195</c:v>
                </c:pt>
                <c:pt idx="112">
                  <c:v>2.0454139384698182</c:v>
                </c:pt>
                <c:pt idx="113">
                  <c:v>2.0636765629204419</c:v>
                </c:pt>
                <c:pt idx="114">
                  <c:v>2.0819391873710651</c:v>
                </c:pt>
                <c:pt idx="115">
                  <c:v>2.1002018118216883</c:v>
                </c:pt>
                <c:pt idx="116">
                  <c:v>2.118464436272312</c:v>
                </c:pt>
                <c:pt idx="117">
                  <c:v>2.1367270607229352</c:v>
                </c:pt>
                <c:pt idx="118">
                  <c:v>2.1549896851735584</c:v>
                </c:pt>
                <c:pt idx="119">
                  <c:v>2.173252309624182</c:v>
                </c:pt>
                <c:pt idx="120">
                  <c:v>2.1915149340748052</c:v>
                </c:pt>
                <c:pt idx="121">
                  <c:v>2.2097775585254289</c:v>
                </c:pt>
                <c:pt idx="122">
                  <c:v>2.2280401829760521</c:v>
                </c:pt>
                <c:pt idx="123">
                  <c:v>2.2463028074266753</c:v>
                </c:pt>
                <c:pt idx="124">
                  <c:v>2.264565431877299</c:v>
                </c:pt>
                <c:pt idx="125">
                  <c:v>2.2828280563279222</c:v>
                </c:pt>
                <c:pt idx="126">
                  <c:v>2.3010906807785454</c:v>
                </c:pt>
                <c:pt idx="127">
                  <c:v>2.319353305229169</c:v>
                </c:pt>
                <c:pt idx="128">
                  <c:v>2.3376159296797923</c:v>
                </c:pt>
                <c:pt idx="129">
                  <c:v>2.3558785541304159</c:v>
                </c:pt>
                <c:pt idx="130">
                  <c:v>2.3741411785810391</c:v>
                </c:pt>
                <c:pt idx="131">
                  <c:v>2.3924038030316623</c:v>
                </c:pt>
                <c:pt idx="132">
                  <c:v>2.410666427482286</c:v>
                </c:pt>
                <c:pt idx="133">
                  <c:v>2.4289290519329092</c:v>
                </c:pt>
                <c:pt idx="134">
                  <c:v>2.4471916763835324</c:v>
                </c:pt>
                <c:pt idx="135">
                  <c:v>2.4654543008341561</c:v>
                </c:pt>
                <c:pt idx="136">
                  <c:v>2.4837169252847793</c:v>
                </c:pt>
                <c:pt idx="137">
                  <c:v>2.5019795497354029</c:v>
                </c:pt>
                <c:pt idx="138">
                  <c:v>2.5202421741860261</c:v>
                </c:pt>
                <c:pt idx="139">
                  <c:v>2.5385047986366494</c:v>
                </c:pt>
                <c:pt idx="140">
                  <c:v>2.556767423087273</c:v>
                </c:pt>
                <c:pt idx="141">
                  <c:v>2.5750300475378962</c:v>
                </c:pt>
                <c:pt idx="142">
                  <c:v>2.5932926719885194</c:v>
                </c:pt>
                <c:pt idx="143">
                  <c:v>2.6115552964391431</c:v>
                </c:pt>
                <c:pt idx="144">
                  <c:v>2.6298179208897663</c:v>
                </c:pt>
                <c:pt idx="145">
                  <c:v>2.6480805453403899</c:v>
                </c:pt>
                <c:pt idx="146">
                  <c:v>2.6663431697910132</c:v>
                </c:pt>
                <c:pt idx="147">
                  <c:v>2.6846057942416364</c:v>
                </c:pt>
                <c:pt idx="148">
                  <c:v>2.70286841869226</c:v>
                </c:pt>
                <c:pt idx="149">
                  <c:v>2.7211310431428832</c:v>
                </c:pt>
                <c:pt idx="150">
                  <c:v>2.7393936675935064</c:v>
                </c:pt>
                <c:pt idx="151">
                  <c:v>2.7576562920441301</c:v>
                </c:pt>
                <c:pt idx="152">
                  <c:v>2.7759189164947533</c:v>
                </c:pt>
                <c:pt idx="153">
                  <c:v>2.794181540945377</c:v>
                </c:pt>
                <c:pt idx="154">
                  <c:v>2.8124441653960002</c:v>
                </c:pt>
                <c:pt idx="155">
                  <c:v>2.8307067898466234</c:v>
                </c:pt>
                <c:pt idx="156">
                  <c:v>2.848969414297247</c:v>
                </c:pt>
                <c:pt idx="157">
                  <c:v>2.8672320387478702</c:v>
                </c:pt>
                <c:pt idx="158">
                  <c:v>2.8854946631984935</c:v>
                </c:pt>
                <c:pt idx="159">
                  <c:v>2.9037572876491171</c:v>
                </c:pt>
                <c:pt idx="160">
                  <c:v>2.9220199120997403</c:v>
                </c:pt>
                <c:pt idx="161">
                  <c:v>2.940282536550364</c:v>
                </c:pt>
                <c:pt idx="162">
                  <c:v>2.9585451610009872</c:v>
                </c:pt>
                <c:pt idx="163">
                  <c:v>2.9768077854516104</c:v>
                </c:pt>
                <c:pt idx="164">
                  <c:v>2.9950704099022341</c:v>
                </c:pt>
                <c:pt idx="165">
                  <c:v>3.0133330343528573</c:v>
                </c:pt>
                <c:pt idx="166">
                  <c:v>3.0315956588034805</c:v>
                </c:pt>
                <c:pt idx="167">
                  <c:v>3.0498582832541041</c:v>
                </c:pt>
                <c:pt idx="168">
                  <c:v>3.0681209077047273</c:v>
                </c:pt>
                <c:pt idx="169">
                  <c:v>3.086383532155351</c:v>
                </c:pt>
                <c:pt idx="170">
                  <c:v>3.1046461566059742</c:v>
                </c:pt>
                <c:pt idx="171">
                  <c:v>3.1229087810565974</c:v>
                </c:pt>
                <c:pt idx="172">
                  <c:v>3.1411714055072211</c:v>
                </c:pt>
                <c:pt idx="173">
                  <c:v>3.1594340299578443</c:v>
                </c:pt>
                <c:pt idx="174">
                  <c:v>3.1776966544084675</c:v>
                </c:pt>
                <c:pt idx="175">
                  <c:v>3.1959592788590911</c:v>
                </c:pt>
                <c:pt idx="176">
                  <c:v>3.2142219033097144</c:v>
                </c:pt>
                <c:pt idx="177">
                  <c:v>3.232484527760338</c:v>
                </c:pt>
                <c:pt idx="178">
                  <c:v>3.2507471522109612</c:v>
                </c:pt>
                <c:pt idx="179">
                  <c:v>3.2690097766615844</c:v>
                </c:pt>
                <c:pt idx="180">
                  <c:v>3.2872724011122081</c:v>
                </c:pt>
                <c:pt idx="181">
                  <c:v>3.3055350255628313</c:v>
                </c:pt>
                <c:pt idx="182">
                  <c:v>3.3237976500134545</c:v>
                </c:pt>
                <c:pt idx="183">
                  <c:v>3.3420602744640782</c:v>
                </c:pt>
                <c:pt idx="184">
                  <c:v>3.3603228989147014</c:v>
                </c:pt>
                <c:pt idx="185">
                  <c:v>3.378585523365325</c:v>
                </c:pt>
                <c:pt idx="186">
                  <c:v>3.3968481478159482</c:v>
                </c:pt>
                <c:pt idx="187">
                  <c:v>3.4151107722665714</c:v>
                </c:pt>
                <c:pt idx="188">
                  <c:v>3.4333733967171951</c:v>
                </c:pt>
                <c:pt idx="189">
                  <c:v>3.4516360211678183</c:v>
                </c:pt>
                <c:pt idx="190">
                  <c:v>3.4698986456184415</c:v>
                </c:pt>
                <c:pt idx="191">
                  <c:v>3.4881612700690652</c:v>
                </c:pt>
                <c:pt idx="192">
                  <c:v>3.5064238945196884</c:v>
                </c:pt>
                <c:pt idx="193">
                  <c:v>3.524686518970312</c:v>
                </c:pt>
                <c:pt idx="194">
                  <c:v>3.5429491434209353</c:v>
                </c:pt>
                <c:pt idx="195">
                  <c:v>3.5612117678715585</c:v>
                </c:pt>
                <c:pt idx="196">
                  <c:v>3.5794743923221821</c:v>
                </c:pt>
                <c:pt idx="197">
                  <c:v>3.5977370167728053</c:v>
                </c:pt>
                <c:pt idx="198">
                  <c:v>3.6159996412234285</c:v>
                </c:pt>
                <c:pt idx="199">
                  <c:v>3.6342622656740522</c:v>
                </c:pt>
                <c:pt idx="200">
                  <c:v>3.6525248901246754</c:v>
                </c:pt>
                <c:pt idx="201">
                  <c:v>3.6707875145752991</c:v>
                </c:pt>
                <c:pt idx="202">
                  <c:v>3.6890501390259223</c:v>
                </c:pt>
                <c:pt idx="203">
                  <c:v>3.7073127634765455</c:v>
                </c:pt>
                <c:pt idx="204">
                  <c:v>3.7255753879271691</c:v>
                </c:pt>
                <c:pt idx="205">
                  <c:v>3.7438380123777923</c:v>
                </c:pt>
                <c:pt idx="206">
                  <c:v>3.7621006368284156</c:v>
                </c:pt>
                <c:pt idx="207">
                  <c:v>3.7803632612790392</c:v>
                </c:pt>
                <c:pt idx="208">
                  <c:v>3.7986258857296624</c:v>
                </c:pt>
                <c:pt idx="209">
                  <c:v>3.8168885101802861</c:v>
                </c:pt>
                <c:pt idx="210">
                  <c:v>3.8351511346309093</c:v>
                </c:pt>
                <c:pt idx="211">
                  <c:v>3.8534137590815325</c:v>
                </c:pt>
                <c:pt idx="212">
                  <c:v>3.8716763835321562</c:v>
                </c:pt>
                <c:pt idx="213">
                  <c:v>3.8899390079827794</c:v>
                </c:pt>
                <c:pt idx="214">
                  <c:v>3.9082016324334026</c:v>
                </c:pt>
                <c:pt idx="215">
                  <c:v>3.9264642568840262</c:v>
                </c:pt>
                <c:pt idx="216">
                  <c:v>3.9447268813346494</c:v>
                </c:pt>
                <c:pt idx="217">
                  <c:v>3.9629895057852731</c:v>
                </c:pt>
                <c:pt idx="218">
                  <c:v>3.9812521302358963</c:v>
                </c:pt>
                <c:pt idx="219">
                  <c:v>3.9995147546865195</c:v>
                </c:pt>
                <c:pt idx="220">
                  <c:v>4.0177773791371427</c:v>
                </c:pt>
                <c:pt idx="221">
                  <c:v>4.0360400035877664</c:v>
                </c:pt>
                <c:pt idx="222">
                  <c:v>4.05430262803839</c:v>
                </c:pt>
                <c:pt idx="223">
                  <c:v>4.0725652524890128</c:v>
                </c:pt>
                <c:pt idx="224">
                  <c:v>4.0908278769396365</c:v>
                </c:pt>
                <c:pt idx="225">
                  <c:v>4.1090905013902601</c:v>
                </c:pt>
                <c:pt idx="226">
                  <c:v>4.1273531258408838</c:v>
                </c:pt>
                <c:pt idx="227">
                  <c:v>4.1456157502915065</c:v>
                </c:pt>
                <c:pt idx="228">
                  <c:v>4.1638783747421302</c:v>
                </c:pt>
                <c:pt idx="229">
                  <c:v>4.1821409991927538</c:v>
                </c:pt>
                <c:pt idx="230">
                  <c:v>4.2004036236433766</c:v>
                </c:pt>
                <c:pt idx="231">
                  <c:v>4.2186662480940003</c:v>
                </c:pt>
                <c:pt idx="232">
                  <c:v>4.2369288725446239</c:v>
                </c:pt>
                <c:pt idx="233">
                  <c:v>4.2551914969952467</c:v>
                </c:pt>
                <c:pt idx="234">
                  <c:v>4.2734541214458703</c:v>
                </c:pt>
                <c:pt idx="235">
                  <c:v>4.291716745896494</c:v>
                </c:pt>
                <c:pt idx="236">
                  <c:v>4.3099793703471168</c:v>
                </c:pt>
                <c:pt idx="237">
                  <c:v>4.3282419947977404</c:v>
                </c:pt>
                <c:pt idx="238">
                  <c:v>4.3465046192483641</c:v>
                </c:pt>
                <c:pt idx="239">
                  <c:v>4.3647672436989868</c:v>
                </c:pt>
                <c:pt idx="240">
                  <c:v>4.3830298681496105</c:v>
                </c:pt>
                <c:pt idx="241">
                  <c:v>4.4012924926002341</c:v>
                </c:pt>
                <c:pt idx="242">
                  <c:v>4.4195551170508578</c:v>
                </c:pt>
                <c:pt idx="243">
                  <c:v>4.4378177415014806</c:v>
                </c:pt>
                <c:pt idx="244">
                  <c:v>4.4560803659521042</c:v>
                </c:pt>
                <c:pt idx="245">
                  <c:v>4.4743429904027279</c:v>
                </c:pt>
                <c:pt idx="246">
                  <c:v>4.4926056148533506</c:v>
                </c:pt>
                <c:pt idx="247">
                  <c:v>4.5108682393039743</c:v>
                </c:pt>
                <c:pt idx="248">
                  <c:v>4.5291308637545979</c:v>
                </c:pt>
                <c:pt idx="249">
                  <c:v>4.5473934882052207</c:v>
                </c:pt>
                <c:pt idx="250">
                  <c:v>4.5656561126558444</c:v>
                </c:pt>
                <c:pt idx="251">
                  <c:v>4.583918737106468</c:v>
                </c:pt>
                <c:pt idx="252">
                  <c:v>4.6021813615570908</c:v>
                </c:pt>
                <c:pt idx="253">
                  <c:v>4.6204439860077144</c:v>
                </c:pt>
                <c:pt idx="254">
                  <c:v>4.6387066104583381</c:v>
                </c:pt>
                <c:pt idx="255">
                  <c:v>4.6569692349089609</c:v>
                </c:pt>
                <c:pt idx="256">
                  <c:v>4.6752318593595845</c:v>
                </c:pt>
                <c:pt idx="257">
                  <c:v>4.6934944838102082</c:v>
                </c:pt>
                <c:pt idx="258">
                  <c:v>4.7117571082608318</c:v>
                </c:pt>
                <c:pt idx="259">
                  <c:v>4.7300197327114546</c:v>
                </c:pt>
                <c:pt idx="260">
                  <c:v>4.7482823571620782</c:v>
                </c:pt>
                <c:pt idx="261">
                  <c:v>4.7665449816127019</c:v>
                </c:pt>
                <c:pt idx="262">
                  <c:v>4.7848076060633247</c:v>
                </c:pt>
                <c:pt idx="263">
                  <c:v>4.8030702305139483</c:v>
                </c:pt>
                <c:pt idx="264">
                  <c:v>4.821332854964572</c:v>
                </c:pt>
                <c:pt idx="265">
                  <c:v>4.8395954794151947</c:v>
                </c:pt>
                <c:pt idx="266">
                  <c:v>4.8578581038658184</c:v>
                </c:pt>
                <c:pt idx="267">
                  <c:v>4.8761207283164421</c:v>
                </c:pt>
                <c:pt idx="268">
                  <c:v>4.8943833527670648</c:v>
                </c:pt>
                <c:pt idx="269">
                  <c:v>4.9126459772176885</c:v>
                </c:pt>
                <c:pt idx="270">
                  <c:v>4.9309086016683121</c:v>
                </c:pt>
                <c:pt idx="271">
                  <c:v>4.9491712261189349</c:v>
                </c:pt>
                <c:pt idx="272">
                  <c:v>4.9674338505695586</c:v>
                </c:pt>
                <c:pt idx="273">
                  <c:v>4.9856964750201822</c:v>
                </c:pt>
                <c:pt idx="274">
                  <c:v>5.0039590994708059</c:v>
                </c:pt>
                <c:pt idx="275">
                  <c:v>5.0222217239214286</c:v>
                </c:pt>
                <c:pt idx="276">
                  <c:v>5.0404843483720523</c:v>
                </c:pt>
                <c:pt idx="277">
                  <c:v>5.0587469728226759</c:v>
                </c:pt>
                <c:pt idx="278">
                  <c:v>5.0770095972732987</c:v>
                </c:pt>
                <c:pt idx="279">
                  <c:v>5.0952722217239224</c:v>
                </c:pt>
                <c:pt idx="280">
                  <c:v>5.113534846174546</c:v>
                </c:pt>
                <c:pt idx="281">
                  <c:v>5.1317974706251688</c:v>
                </c:pt>
                <c:pt idx="282">
                  <c:v>5.1500600950757924</c:v>
                </c:pt>
                <c:pt idx="283">
                  <c:v>5.1683227195264161</c:v>
                </c:pt>
                <c:pt idx="284">
                  <c:v>5.1865853439770389</c:v>
                </c:pt>
                <c:pt idx="285">
                  <c:v>5.2048479684276625</c:v>
                </c:pt>
                <c:pt idx="286">
                  <c:v>5.2231105928782862</c:v>
                </c:pt>
                <c:pt idx="287">
                  <c:v>5.2413732173289089</c:v>
                </c:pt>
                <c:pt idx="288">
                  <c:v>5.2596358417795326</c:v>
                </c:pt>
                <c:pt idx="289">
                  <c:v>5.2778984662301562</c:v>
                </c:pt>
                <c:pt idx="290">
                  <c:v>5.2961610906807799</c:v>
                </c:pt>
                <c:pt idx="291">
                  <c:v>5.3144237151314027</c:v>
                </c:pt>
                <c:pt idx="292">
                  <c:v>5.3326863395820263</c:v>
                </c:pt>
                <c:pt idx="293">
                  <c:v>5.35094896403265</c:v>
                </c:pt>
                <c:pt idx="294">
                  <c:v>5.3692115884832727</c:v>
                </c:pt>
                <c:pt idx="295">
                  <c:v>5.3874742129338964</c:v>
                </c:pt>
                <c:pt idx="296">
                  <c:v>5.40573683738452</c:v>
                </c:pt>
                <c:pt idx="297">
                  <c:v>5.4239994618351428</c:v>
                </c:pt>
                <c:pt idx="298">
                  <c:v>5.4422620862857665</c:v>
                </c:pt>
                <c:pt idx="299">
                  <c:v>5.4605247107363901</c:v>
                </c:pt>
                <c:pt idx="300">
                  <c:v>5.4787873351870129</c:v>
                </c:pt>
                <c:pt idx="301">
                  <c:v>5.4970499596376365</c:v>
                </c:pt>
                <c:pt idx="302">
                  <c:v>5.5153125840882602</c:v>
                </c:pt>
                <c:pt idx="303">
                  <c:v>5.533575208538883</c:v>
                </c:pt>
                <c:pt idx="304">
                  <c:v>5.5518378329895066</c:v>
                </c:pt>
                <c:pt idx="305">
                  <c:v>5.5701004574401303</c:v>
                </c:pt>
                <c:pt idx="306">
                  <c:v>5.5883630818907539</c:v>
                </c:pt>
                <c:pt idx="307">
                  <c:v>5.6066257063413767</c:v>
                </c:pt>
                <c:pt idx="308">
                  <c:v>5.6248883307920003</c:v>
                </c:pt>
                <c:pt idx="309">
                  <c:v>5.643150955242624</c:v>
                </c:pt>
                <c:pt idx="310">
                  <c:v>5.6614135796932468</c:v>
                </c:pt>
                <c:pt idx="311">
                  <c:v>5.6796762041438704</c:v>
                </c:pt>
                <c:pt idx="312">
                  <c:v>5.6979388285944941</c:v>
                </c:pt>
                <c:pt idx="313">
                  <c:v>5.7162014530451168</c:v>
                </c:pt>
                <c:pt idx="314">
                  <c:v>5.7344640774957405</c:v>
                </c:pt>
                <c:pt idx="315">
                  <c:v>5.7527267019463642</c:v>
                </c:pt>
                <c:pt idx="316">
                  <c:v>5.7709893263969869</c:v>
                </c:pt>
                <c:pt idx="317">
                  <c:v>5.7892519508476106</c:v>
                </c:pt>
                <c:pt idx="318">
                  <c:v>5.8075145752982342</c:v>
                </c:pt>
                <c:pt idx="319">
                  <c:v>5.825777199748857</c:v>
                </c:pt>
                <c:pt idx="320">
                  <c:v>5.8440398241994806</c:v>
                </c:pt>
                <c:pt idx="321">
                  <c:v>5.8623024486501043</c:v>
                </c:pt>
                <c:pt idx="322">
                  <c:v>5.880565073100728</c:v>
                </c:pt>
                <c:pt idx="323">
                  <c:v>5.8988276975513507</c:v>
                </c:pt>
                <c:pt idx="324">
                  <c:v>5.9170903220019744</c:v>
                </c:pt>
                <c:pt idx="325">
                  <c:v>5.935352946452598</c:v>
                </c:pt>
                <c:pt idx="326">
                  <c:v>5.9536155709032208</c:v>
                </c:pt>
                <c:pt idx="327">
                  <c:v>5.9718781953538445</c:v>
                </c:pt>
                <c:pt idx="328">
                  <c:v>5.9901408198044681</c:v>
                </c:pt>
                <c:pt idx="329">
                  <c:v>6.0084034442550909</c:v>
                </c:pt>
                <c:pt idx="330">
                  <c:v>6.0266660687057145</c:v>
                </c:pt>
                <c:pt idx="331">
                  <c:v>6.0449286931563382</c:v>
                </c:pt>
                <c:pt idx="332">
                  <c:v>6.063191317606961</c:v>
                </c:pt>
                <c:pt idx="333">
                  <c:v>6.0814539420575846</c:v>
                </c:pt>
                <c:pt idx="334">
                  <c:v>6.0997165665082083</c:v>
                </c:pt>
                <c:pt idx="335">
                  <c:v>6.1179791909588319</c:v>
                </c:pt>
                <c:pt idx="336">
                  <c:v>6.1362418154094547</c:v>
                </c:pt>
                <c:pt idx="337">
                  <c:v>6.1545044398600783</c:v>
                </c:pt>
                <c:pt idx="338">
                  <c:v>6.172767064310702</c:v>
                </c:pt>
                <c:pt idx="339">
                  <c:v>6.1910296887613248</c:v>
                </c:pt>
                <c:pt idx="340">
                  <c:v>6.2092923132119484</c:v>
                </c:pt>
                <c:pt idx="341">
                  <c:v>6.2275549376625721</c:v>
                </c:pt>
                <c:pt idx="342">
                  <c:v>6.2458175621131948</c:v>
                </c:pt>
                <c:pt idx="343">
                  <c:v>6.2640801865638185</c:v>
                </c:pt>
                <c:pt idx="344">
                  <c:v>6.2823428110144421</c:v>
                </c:pt>
                <c:pt idx="345">
                  <c:v>6.3006054354650649</c:v>
                </c:pt>
                <c:pt idx="346">
                  <c:v>6.3188680599156886</c:v>
                </c:pt>
                <c:pt idx="347">
                  <c:v>6.3371306843663122</c:v>
                </c:pt>
                <c:pt idx="348">
                  <c:v>6.355393308816935</c:v>
                </c:pt>
                <c:pt idx="349">
                  <c:v>6.3736559332675586</c:v>
                </c:pt>
                <c:pt idx="350">
                  <c:v>6.3919185577181823</c:v>
                </c:pt>
                <c:pt idx="351">
                  <c:v>6.4101811821688059</c:v>
                </c:pt>
                <c:pt idx="352">
                  <c:v>6.4284438066194287</c:v>
                </c:pt>
                <c:pt idx="353">
                  <c:v>6.4467064310700524</c:v>
                </c:pt>
                <c:pt idx="354">
                  <c:v>6.464969055520676</c:v>
                </c:pt>
                <c:pt idx="355">
                  <c:v>6.4832316799712988</c:v>
                </c:pt>
                <c:pt idx="356">
                  <c:v>6.5014943044219224</c:v>
                </c:pt>
                <c:pt idx="357">
                  <c:v>6.5197569288725461</c:v>
                </c:pt>
                <c:pt idx="358">
                  <c:v>6.5380195533231689</c:v>
                </c:pt>
                <c:pt idx="359">
                  <c:v>6.5562821777737925</c:v>
                </c:pt>
                <c:pt idx="360">
                  <c:v>6.5745448022244162</c:v>
                </c:pt>
                <c:pt idx="361">
                  <c:v>6.5928074266750389</c:v>
                </c:pt>
                <c:pt idx="362">
                  <c:v>6.6110700511256626</c:v>
                </c:pt>
                <c:pt idx="363">
                  <c:v>6.6293326755762862</c:v>
                </c:pt>
                <c:pt idx="364">
                  <c:v>6.647595300026909</c:v>
                </c:pt>
                <c:pt idx="365">
                  <c:v>6.6658579244775327</c:v>
                </c:pt>
                <c:pt idx="366">
                  <c:v>6.6841205489281563</c:v>
                </c:pt>
                <c:pt idx="367">
                  <c:v>6.70238317337878</c:v>
                </c:pt>
                <c:pt idx="368">
                  <c:v>6.7206457978294027</c:v>
                </c:pt>
                <c:pt idx="369">
                  <c:v>6.7389084222800264</c:v>
                </c:pt>
                <c:pt idx="370">
                  <c:v>6.7571710467306501</c:v>
                </c:pt>
                <c:pt idx="371">
                  <c:v>6.7754336711812728</c:v>
                </c:pt>
                <c:pt idx="372">
                  <c:v>6.7936962956318965</c:v>
                </c:pt>
                <c:pt idx="373">
                  <c:v>6.8119589200825201</c:v>
                </c:pt>
                <c:pt idx="374">
                  <c:v>6.8302215445331429</c:v>
                </c:pt>
                <c:pt idx="375">
                  <c:v>6.8484841689837666</c:v>
                </c:pt>
                <c:pt idx="376">
                  <c:v>6.8667467934343902</c:v>
                </c:pt>
                <c:pt idx="377">
                  <c:v>6.885009417885013</c:v>
                </c:pt>
                <c:pt idx="378">
                  <c:v>6.9032720423356366</c:v>
                </c:pt>
                <c:pt idx="379">
                  <c:v>6.9215346667862603</c:v>
                </c:pt>
                <c:pt idx="380">
                  <c:v>6.939797291236883</c:v>
                </c:pt>
                <c:pt idx="381">
                  <c:v>6.9580599156875067</c:v>
                </c:pt>
                <c:pt idx="382">
                  <c:v>6.9763225401381304</c:v>
                </c:pt>
                <c:pt idx="383">
                  <c:v>6.994585164588754</c:v>
                </c:pt>
                <c:pt idx="384">
                  <c:v>7.0128477890393768</c:v>
                </c:pt>
                <c:pt idx="385">
                  <c:v>7.0311104134900004</c:v>
                </c:pt>
                <c:pt idx="386">
                  <c:v>7.0493730379406241</c:v>
                </c:pt>
                <c:pt idx="387">
                  <c:v>7.0676356623912469</c:v>
                </c:pt>
                <c:pt idx="388">
                  <c:v>7.0858982868418705</c:v>
                </c:pt>
                <c:pt idx="389">
                  <c:v>7.1041609112924942</c:v>
                </c:pt>
                <c:pt idx="390">
                  <c:v>7.1224235357431169</c:v>
                </c:pt>
                <c:pt idx="391">
                  <c:v>7.1406861601937406</c:v>
                </c:pt>
                <c:pt idx="392">
                  <c:v>7.1589487846443642</c:v>
                </c:pt>
                <c:pt idx="393">
                  <c:v>7.177211409094987</c:v>
                </c:pt>
                <c:pt idx="394">
                  <c:v>7.1954740335456107</c:v>
                </c:pt>
                <c:pt idx="395">
                  <c:v>7.2137366579962343</c:v>
                </c:pt>
                <c:pt idx="396">
                  <c:v>7.2319992824468571</c:v>
                </c:pt>
                <c:pt idx="397">
                  <c:v>7.2502619068974807</c:v>
                </c:pt>
                <c:pt idx="398">
                  <c:v>7.2685245313481044</c:v>
                </c:pt>
                <c:pt idx="399">
                  <c:v>7.286787155798728</c:v>
                </c:pt>
                <c:pt idx="400">
                  <c:v>7.3050497802493508</c:v>
                </c:pt>
                <c:pt idx="401">
                  <c:v>7.3233124046999745</c:v>
                </c:pt>
                <c:pt idx="402">
                  <c:v>7.3415750291505981</c:v>
                </c:pt>
                <c:pt idx="403">
                  <c:v>7.3598376536012209</c:v>
                </c:pt>
                <c:pt idx="404">
                  <c:v>7.3781002780518445</c:v>
                </c:pt>
                <c:pt idx="405">
                  <c:v>7.3963629025024682</c:v>
                </c:pt>
                <c:pt idx="406">
                  <c:v>7.414625526953091</c:v>
                </c:pt>
                <c:pt idx="407">
                  <c:v>7.4328881514037146</c:v>
                </c:pt>
                <c:pt idx="408">
                  <c:v>7.4511507758543383</c:v>
                </c:pt>
                <c:pt idx="409">
                  <c:v>7.469413400304961</c:v>
                </c:pt>
                <c:pt idx="410">
                  <c:v>7.4876760247555847</c:v>
                </c:pt>
                <c:pt idx="411">
                  <c:v>7.5059386492062083</c:v>
                </c:pt>
                <c:pt idx="412">
                  <c:v>7.5242012736568311</c:v>
                </c:pt>
                <c:pt idx="413">
                  <c:v>7.5424638981074548</c:v>
                </c:pt>
                <c:pt idx="414">
                  <c:v>7.5607265225580784</c:v>
                </c:pt>
                <c:pt idx="415">
                  <c:v>7.5789891470087021</c:v>
                </c:pt>
                <c:pt idx="416">
                  <c:v>7.5972517714593248</c:v>
                </c:pt>
                <c:pt idx="417">
                  <c:v>7.6155143959099485</c:v>
                </c:pt>
                <c:pt idx="418">
                  <c:v>7.6337770203605722</c:v>
                </c:pt>
                <c:pt idx="419">
                  <c:v>7.6520396448111949</c:v>
                </c:pt>
                <c:pt idx="420">
                  <c:v>7.6703022692618186</c:v>
                </c:pt>
                <c:pt idx="421">
                  <c:v>7.6885648937124422</c:v>
                </c:pt>
                <c:pt idx="422">
                  <c:v>7.706827518163065</c:v>
                </c:pt>
                <c:pt idx="423">
                  <c:v>7.7250901426136886</c:v>
                </c:pt>
                <c:pt idx="424">
                  <c:v>7.7433527670643123</c:v>
                </c:pt>
                <c:pt idx="425">
                  <c:v>7.7616153915149351</c:v>
                </c:pt>
                <c:pt idx="426">
                  <c:v>7.7798780159655587</c:v>
                </c:pt>
                <c:pt idx="427">
                  <c:v>7.7981406404161824</c:v>
                </c:pt>
                <c:pt idx="428">
                  <c:v>7.8164032648668051</c:v>
                </c:pt>
                <c:pt idx="429">
                  <c:v>7.8346658893174288</c:v>
                </c:pt>
                <c:pt idx="430">
                  <c:v>7.8529285137680525</c:v>
                </c:pt>
                <c:pt idx="431">
                  <c:v>7.8711911382186761</c:v>
                </c:pt>
                <c:pt idx="432">
                  <c:v>7.8894537626692989</c:v>
                </c:pt>
                <c:pt idx="433">
                  <c:v>7.9077163871199225</c:v>
                </c:pt>
                <c:pt idx="434">
                  <c:v>7.9259790115705462</c:v>
                </c:pt>
                <c:pt idx="435">
                  <c:v>7.944241636021169</c:v>
                </c:pt>
                <c:pt idx="436">
                  <c:v>7.9625042604717926</c:v>
                </c:pt>
                <c:pt idx="437">
                  <c:v>7.9807668849224163</c:v>
                </c:pt>
                <c:pt idx="438">
                  <c:v>7.999029509373039</c:v>
                </c:pt>
                <c:pt idx="439">
                  <c:v>8.0172921338236627</c:v>
                </c:pt>
                <c:pt idx="440">
                  <c:v>8.0355547582742854</c:v>
                </c:pt>
                <c:pt idx="441">
                  <c:v>8.05381738272491</c:v>
                </c:pt>
                <c:pt idx="442">
                  <c:v>8.0720800071755328</c:v>
                </c:pt>
                <c:pt idx="443">
                  <c:v>8.0903426316261555</c:v>
                </c:pt>
                <c:pt idx="444">
                  <c:v>8.1086052560767801</c:v>
                </c:pt>
                <c:pt idx="445">
                  <c:v>8.1268678805274028</c:v>
                </c:pt>
                <c:pt idx="446">
                  <c:v>8.1451305049780256</c:v>
                </c:pt>
                <c:pt idx="447">
                  <c:v>8.1633931294286501</c:v>
                </c:pt>
                <c:pt idx="448">
                  <c:v>8.1816557538792729</c:v>
                </c:pt>
                <c:pt idx="449">
                  <c:v>8.1999183783298957</c:v>
                </c:pt>
                <c:pt idx="450">
                  <c:v>8.2181810027805202</c:v>
                </c:pt>
                <c:pt idx="451">
                  <c:v>8.236443627231143</c:v>
                </c:pt>
                <c:pt idx="452">
                  <c:v>8.2547062516817675</c:v>
                </c:pt>
                <c:pt idx="453">
                  <c:v>8.2729688761323903</c:v>
                </c:pt>
                <c:pt idx="454">
                  <c:v>8.2912315005830131</c:v>
                </c:pt>
                <c:pt idx="455">
                  <c:v>8.3094941250336376</c:v>
                </c:pt>
                <c:pt idx="456">
                  <c:v>8.3277567494842604</c:v>
                </c:pt>
                <c:pt idx="457">
                  <c:v>8.3460193739348831</c:v>
                </c:pt>
                <c:pt idx="458">
                  <c:v>8.3642819983855077</c:v>
                </c:pt>
                <c:pt idx="459">
                  <c:v>8.3825446228361304</c:v>
                </c:pt>
                <c:pt idx="460">
                  <c:v>8.4008072472867532</c:v>
                </c:pt>
                <c:pt idx="461">
                  <c:v>8.4190698717373778</c:v>
                </c:pt>
                <c:pt idx="462">
                  <c:v>8.4373324961880005</c:v>
                </c:pt>
                <c:pt idx="463">
                  <c:v>8.4555951206386233</c:v>
                </c:pt>
                <c:pt idx="464">
                  <c:v>8.4738577450892478</c:v>
                </c:pt>
                <c:pt idx="465">
                  <c:v>8.4921203695398706</c:v>
                </c:pt>
                <c:pt idx="466">
                  <c:v>8.5103829939904934</c:v>
                </c:pt>
                <c:pt idx="467">
                  <c:v>8.5286456184411179</c:v>
                </c:pt>
                <c:pt idx="468">
                  <c:v>8.5469082428917407</c:v>
                </c:pt>
                <c:pt idx="469">
                  <c:v>8.5651708673423634</c:v>
                </c:pt>
                <c:pt idx="470">
                  <c:v>8.583433491792988</c:v>
                </c:pt>
                <c:pt idx="471">
                  <c:v>8.6016961162436107</c:v>
                </c:pt>
                <c:pt idx="472">
                  <c:v>8.6199587406942335</c:v>
                </c:pt>
                <c:pt idx="473">
                  <c:v>8.6382213651448581</c:v>
                </c:pt>
                <c:pt idx="474">
                  <c:v>8.6564839895954808</c:v>
                </c:pt>
                <c:pt idx="475">
                  <c:v>8.6747466140461036</c:v>
                </c:pt>
                <c:pt idx="476">
                  <c:v>8.6930092384967281</c:v>
                </c:pt>
                <c:pt idx="477">
                  <c:v>8.7112718629473509</c:v>
                </c:pt>
                <c:pt idx="478">
                  <c:v>8.7295344873979737</c:v>
                </c:pt>
                <c:pt idx="479">
                  <c:v>8.7477971118485982</c:v>
                </c:pt>
                <c:pt idx="480">
                  <c:v>8.766059736299221</c:v>
                </c:pt>
                <c:pt idx="481">
                  <c:v>8.7843223607498437</c:v>
                </c:pt>
                <c:pt idx="482">
                  <c:v>8.8025849852004683</c:v>
                </c:pt>
                <c:pt idx="483">
                  <c:v>8.820847609651091</c:v>
                </c:pt>
                <c:pt idx="484">
                  <c:v>8.8391102341017156</c:v>
                </c:pt>
                <c:pt idx="485">
                  <c:v>8.8573728585523384</c:v>
                </c:pt>
                <c:pt idx="486">
                  <c:v>8.8756354830029611</c:v>
                </c:pt>
                <c:pt idx="487">
                  <c:v>8.8938981074535857</c:v>
                </c:pt>
                <c:pt idx="488">
                  <c:v>8.9121607319042084</c:v>
                </c:pt>
                <c:pt idx="489">
                  <c:v>8.9304233563548312</c:v>
                </c:pt>
                <c:pt idx="490">
                  <c:v>8.9486859808054557</c:v>
                </c:pt>
                <c:pt idx="491">
                  <c:v>8.9669486052560785</c:v>
                </c:pt>
                <c:pt idx="492">
                  <c:v>8.9852112297067013</c:v>
                </c:pt>
                <c:pt idx="493">
                  <c:v>9.0034738541573258</c:v>
                </c:pt>
                <c:pt idx="494">
                  <c:v>9.0217364786079486</c:v>
                </c:pt>
                <c:pt idx="495">
                  <c:v>9.0399991030585714</c:v>
                </c:pt>
                <c:pt idx="496">
                  <c:v>9.0582617275091959</c:v>
                </c:pt>
                <c:pt idx="497">
                  <c:v>9.0765243519598187</c:v>
                </c:pt>
                <c:pt idx="498">
                  <c:v>9.0947869764104414</c:v>
                </c:pt>
                <c:pt idx="499">
                  <c:v>9.113049600861066</c:v>
                </c:pt>
                <c:pt idx="500">
                  <c:v>9.1313122253116887</c:v>
                </c:pt>
                <c:pt idx="501">
                  <c:v>9.1495748497623115</c:v>
                </c:pt>
                <c:pt idx="502">
                  <c:v>9.167837474212936</c:v>
                </c:pt>
                <c:pt idx="503">
                  <c:v>9.1861000986635588</c:v>
                </c:pt>
                <c:pt idx="504">
                  <c:v>9.2043627231141816</c:v>
                </c:pt>
                <c:pt idx="505">
                  <c:v>9.2226253475648061</c:v>
                </c:pt>
                <c:pt idx="506">
                  <c:v>9.2408879720154289</c:v>
                </c:pt>
                <c:pt idx="507">
                  <c:v>9.2591505964660517</c:v>
                </c:pt>
                <c:pt idx="508">
                  <c:v>9.2774132209166762</c:v>
                </c:pt>
                <c:pt idx="509">
                  <c:v>9.295675845367299</c:v>
                </c:pt>
                <c:pt idx="510">
                  <c:v>9.3139384698179217</c:v>
                </c:pt>
                <c:pt idx="511">
                  <c:v>9.3322010942685463</c:v>
                </c:pt>
                <c:pt idx="512">
                  <c:v>9.350463718719169</c:v>
                </c:pt>
                <c:pt idx="513">
                  <c:v>9.3687263431697918</c:v>
                </c:pt>
                <c:pt idx="514">
                  <c:v>9.3869889676204163</c:v>
                </c:pt>
                <c:pt idx="515">
                  <c:v>9.4052515920710391</c:v>
                </c:pt>
                <c:pt idx="516">
                  <c:v>9.4235142165216637</c:v>
                </c:pt>
                <c:pt idx="517">
                  <c:v>9.4417768409722864</c:v>
                </c:pt>
                <c:pt idx="518">
                  <c:v>9.4600394654229092</c:v>
                </c:pt>
                <c:pt idx="519">
                  <c:v>9.4783020898735337</c:v>
                </c:pt>
                <c:pt idx="520">
                  <c:v>9.4965647143241565</c:v>
                </c:pt>
                <c:pt idx="521">
                  <c:v>9.5148273387747793</c:v>
                </c:pt>
                <c:pt idx="522">
                  <c:v>9.5330899632254038</c:v>
                </c:pt>
                <c:pt idx="523">
                  <c:v>9.5513525876760266</c:v>
                </c:pt>
                <c:pt idx="524">
                  <c:v>9.5696152121266493</c:v>
                </c:pt>
                <c:pt idx="525">
                  <c:v>9.5878778365772739</c:v>
                </c:pt>
                <c:pt idx="526">
                  <c:v>9.6061404610278966</c:v>
                </c:pt>
                <c:pt idx="527">
                  <c:v>9.6244030854785194</c:v>
                </c:pt>
                <c:pt idx="528">
                  <c:v>9.642665709929144</c:v>
                </c:pt>
                <c:pt idx="529">
                  <c:v>9.6609283343797667</c:v>
                </c:pt>
                <c:pt idx="530">
                  <c:v>9.6791909588303895</c:v>
                </c:pt>
                <c:pt idx="531">
                  <c:v>9.697453583281014</c:v>
                </c:pt>
                <c:pt idx="532">
                  <c:v>9.7157162077316368</c:v>
                </c:pt>
                <c:pt idx="533">
                  <c:v>9.7339788321822596</c:v>
                </c:pt>
                <c:pt idx="534">
                  <c:v>9.7522414566328841</c:v>
                </c:pt>
                <c:pt idx="535">
                  <c:v>9.7705040810835069</c:v>
                </c:pt>
                <c:pt idx="536">
                  <c:v>9.7887667055341296</c:v>
                </c:pt>
                <c:pt idx="537">
                  <c:v>9.8070293299847542</c:v>
                </c:pt>
                <c:pt idx="538">
                  <c:v>9.825291954435377</c:v>
                </c:pt>
                <c:pt idx="539">
                  <c:v>9.8435545788859997</c:v>
                </c:pt>
                <c:pt idx="540">
                  <c:v>9.8618172033366243</c:v>
                </c:pt>
                <c:pt idx="541">
                  <c:v>9.880079827787247</c:v>
                </c:pt>
                <c:pt idx="542">
                  <c:v>9.8983424522378698</c:v>
                </c:pt>
                <c:pt idx="543">
                  <c:v>9.9166050766884943</c:v>
                </c:pt>
                <c:pt idx="544">
                  <c:v>9.9348677011391171</c:v>
                </c:pt>
                <c:pt idx="545">
                  <c:v>9.9531303255897399</c:v>
                </c:pt>
                <c:pt idx="546">
                  <c:v>9.9713929500403644</c:v>
                </c:pt>
                <c:pt idx="547">
                  <c:v>9.9896555744909872</c:v>
                </c:pt>
                <c:pt idx="548">
                  <c:v>10.007918198941612</c:v>
                </c:pt>
                <c:pt idx="549">
                  <c:v>10.026180823392234</c:v>
                </c:pt>
                <c:pt idx="550">
                  <c:v>10.044443447842857</c:v>
                </c:pt>
                <c:pt idx="551">
                  <c:v>10.062706072293482</c:v>
                </c:pt>
                <c:pt idx="552">
                  <c:v>10.080968696744105</c:v>
                </c:pt>
                <c:pt idx="553">
                  <c:v>10.099231321194727</c:v>
                </c:pt>
                <c:pt idx="554">
                  <c:v>10.117493945645352</c:v>
                </c:pt>
                <c:pt idx="555">
                  <c:v>10.135756570095975</c:v>
                </c:pt>
                <c:pt idx="556">
                  <c:v>10.154019194546597</c:v>
                </c:pt>
                <c:pt idx="557">
                  <c:v>10.172281818997222</c:v>
                </c:pt>
                <c:pt idx="558">
                  <c:v>10.190544443447845</c:v>
                </c:pt>
                <c:pt idx="559">
                  <c:v>10.208807067898467</c:v>
                </c:pt>
                <c:pt idx="560">
                  <c:v>10.227069692349092</c:v>
                </c:pt>
                <c:pt idx="561">
                  <c:v>10.245332316799715</c:v>
                </c:pt>
                <c:pt idx="562">
                  <c:v>10.263594941250338</c:v>
                </c:pt>
                <c:pt idx="563">
                  <c:v>10.281857565700962</c:v>
                </c:pt>
                <c:pt idx="564">
                  <c:v>10.300120190151585</c:v>
                </c:pt>
                <c:pt idx="565">
                  <c:v>10.318382814602208</c:v>
                </c:pt>
                <c:pt idx="566">
                  <c:v>10.336645439052832</c:v>
                </c:pt>
                <c:pt idx="567">
                  <c:v>10.354908063503455</c:v>
                </c:pt>
                <c:pt idx="568">
                  <c:v>10.373170687954078</c:v>
                </c:pt>
                <c:pt idx="569">
                  <c:v>10.391433312404702</c:v>
                </c:pt>
                <c:pt idx="570">
                  <c:v>10.409695936855325</c:v>
                </c:pt>
                <c:pt idx="571">
                  <c:v>10.427958561305948</c:v>
                </c:pt>
                <c:pt idx="572">
                  <c:v>10.446221185756572</c:v>
                </c:pt>
                <c:pt idx="573">
                  <c:v>10.464483810207195</c:v>
                </c:pt>
                <c:pt idx="574">
                  <c:v>10.482746434657818</c:v>
                </c:pt>
                <c:pt idx="575">
                  <c:v>10.501009059108442</c:v>
                </c:pt>
                <c:pt idx="576">
                  <c:v>10.519271683559065</c:v>
                </c:pt>
                <c:pt idx="577">
                  <c:v>10.53753430800969</c:v>
                </c:pt>
                <c:pt idx="578">
                  <c:v>10.555796932460312</c:v>
                </c:pt>
                <c:pt idx="579">
                  <c:v>10.574059556910935</c:v>
                </c:pt>
                <c:pt idx="580">
                  <c:v>10.59232218136156</c:v>
                </c:pt>
                <c:pt idx="581">
                  <c:v>10.610584805812183</c:v>
                </c:pt>
                <c:pt idx="582">
                  <c:v>10.628847430262805</c:v>
                </c:pt>
                <c:pt idx="583">
                  <c:v>10.64711005471343</c:v>
                </c:pt>
                <c:pt idx="584">
                  <c:v>10.665372679164053</c:v>
                </c:pt>
                <c:pt idx="585">
                  <c:v>10.683635303614675</c:v>
                </c:pt>
                <c:pt idx="586">
                  <c:v>10.7018979280653</c:v>
                </c:pt>
                <c:pt idx="587">
                  <c:v>10.720160552515923</c:v>
                </c:pt>
                <c:pt idx="588">
                  <c:v>10.738423176966545</c:v>
                </c:pt>
                <c:pt idx="589">
                  <c:v>10.75668580141717</c:v>
                </c:pt>
                <c:pt idx="590">
                  <c:v>10.774948425867793</c:v>
                </c:pt>
                <c:pt idx="591">
                  <c:v>10.793211050318416</c:v>
                </c:pt>
                <c:pt idx="592">
                  <c:v>10.81147367476904</c:v>
                </c:pt>
                <c:pt idx="593">
                  <c:v>10.829736299219663</c:v>
                </c:pt>
                <c:pt idx="594">
                  <c:v>10.847998923670286</c:v>
                </c:pt>
                <c:pt idx="595">
                  <c:v>10.86626154812091</c:v>
                </c:pt>
                <c:pt idx="596">
                  <c:v>10.884524172571533</c:v>
                </c:pt>
                <c:pt idx="597">
                  <c:v>10.902786797022156</c:v>
                </c:pt>
                <c:pt idx="598">
                  <c:v>10.92104942147278</c:v>
                </c:pt>
                <c:pt idx="599">
                  <c:v>10.939312045923403</c:v>
                </c:pt>
                <c:pt idx="600">
                  <c:v>10.957574670374026</c:v>
                </c:pt>
                <c:pt idx="601">
                  <c:v>10.97583729482465</c:v>
                </c:pt>
                <c:pt idx="602">
                  <c:v>10.994099919275273</c:v>
                </c:pt>
                <c:pt idx="603">
                  <c:v>11.012362543725896</c:v>
                </c:pt>
                <c:pt idx="604">
                  <c:v>11.03062516817652</c:v>
                </c:pt>
                <c:pt idx="605">
                  <c:v>11.048887792627143</c:v>
                </c:pt>
                <c:pt idx="606">
                  <c:v>11.067150417077766</c:v>
                </c:pt>
                <c:pt idx="607">
                  <c:v>11.08541304152839</c:v>
                </c:pt>
                <c:pt idx="608">
                  <c:v>11.103675665979013</c:v>
                </c:pt>
                <c:pt idx="609">
                  <c:v>11.121938290429638</c:v>
                </c:pt>
                <c:pt idx="610">
                  <c:v>11.140200914880261</c:v>
                </c:pt>
                <c:pt idx="611">
                  <c:v>11.158463539330883</c:v>
                </c:pt>
                <c:pt idx="612">
                  <c:v>11.176726163781508</c:v>
                </c:pt>
                <c:pt idx="613">
                  <c:v>11.194988788232131</c:v>
                </c:pt>
                <c:pt idx="614">
                  <c:v>11.213251412682753</c:v>
                </c:pt>
                <c:pt idx="615">
                  <c:v>11.231514037133378</c:v>
                </c:pt>
                <c:pt idx="616">
                  <c:v>11.249776661584001</c:v>
                </c:pt>
                <c:pt idx="617">
                  <c:v>11.268039286034623</c:v>
                </c:pt>
                <c:pt idx="618">
                  <c:v>11.286301910485248</c:v>
                </c:pt>
                <c:pt idx="619">
                  <c:v>11.304564534935871</c:v>
                </c:pt>
                <c:pt idx="620">
                  <c:v>11.322827159386494</c:v>
                </c:pt>
                <c:pt idx="621">
                  <c:v>11.341089783837118</c:v>
                </c:pt>
                <c:pt idx="622">
                  <c:v>11.359352408287741</c:v>
                </c:pt>
                <c:pt idx="623">
                  <c:v>11.377615032738364</c:v>
                </c:pt>
                <c:pt idx="624">
                  <c:v>11.395877657188988</c:v>
                </c:pt>
                <c:pt idx="625">
                  <c:v>11.414140281639611</c:v>
                </c:pt>
                <c:pt idx="626">
                  <c:v>11.432402906090234</c:v>
                </c:pt>
                <c:pt idx="627">
                  <c:v>11.450665530540858</c:v>
                </c:pt>
                <c:pt idx="628">
                  <c:v>11.468928154991481</c:v>
                </c:pt>
                <c:pt idx="629">
                  <c:v>11.487190779442104</c:v>
                </c:pt>
                <c:pt idx="630">
                  <c:v>11.505453403892728</c:v>
                </c:pt>
                <c:pt idx="631">
                  <c:v>11.523716028343351</c:v>
                </c:pt>
                <c:pt idx="632">
                  <c:v>11.541978652793974</c:v>
                </c:pt>
                <c:pt idx="633">
                  <c:v>11.560241277244598</c:v>
                </c:pt>
                <c:pt idx="634">
                  <c:v>11.578503901695221</c:v>
                </c:pt>
                <c:pt idx="635">
                  <c:v>11.596766526145844</c:v>
                </c:pt>
                <c:pt idx="636">
                  <c:v>11.615029150596468</c:v>
                </c:pt>
                <c:pt idx="637">
                  <c:v>11.633291775047091</c:v>
                </c:pt>
                <c:pt idx="638">
                  <c:v>11.651554399497714</c:v>
                </c:pt>
                <c:pt idx="639">
                  <c:v>11.669817023948339</c:v>
                </c:pt>
                <c:pt idx="640">
                  <c:v>11.688079648398961</c:v>
                </c:pt>
                <c:pt idx="641">
                  <c:v>11.706342272849586</c:v>
                </c:pt>
                <c:pt idx="642">
                  <c:v>11.724604897300209</c:v>
                </c:pt>
                <c:pt idx="643">
                  <c:v>11.742867521750831</c:v>
                </c:pt>
                <c:pt idx="644">
                  <c:v>11.761130146201456</c:v>
                </c:pt>
                <c:pt idx="645">
                  <c:v>11.779392770652079</c:v>
                </c:pt>
                <c:pt idx="646">
                  <c:v>11.797655395102701</c:v>
                </c:pt>
                <c:pt idx="647">
                  <c:v>11.815918019553326</c:v>
                </c:pt>
                <c:pt idx="648">
                  <c:v>11.834180644003949</c:v>
                </c:pt>
                <c:pt idx="649">
                  <c:v>11.852443268454572</c:v>
                </c:pt>
                <c:pt idx="650">
                  <c:v>11.870705892905196</c:v>
                </c:pt>
                <c:pt idx="651">
                  <c:v>11.888968517355819</c:v>
                </c:pt>
                <c:pt idx="652">
                  <c:v>11.907231141806442</c:v>
                </c:pt>
                <c:pt idx="653">
                  <c:v>11.925493766257066</c:v>
                </c:pt>
                <c:pt idx="654">
                  <c:v>11.943756390707689</c:v>
                </c:pt>
                <c:pt idx="655">
                  <c:v>11.962019015158312</c:v>
                </c:pt>
                <c:pt idx="656">
                  <c:v>11.980281639608936</c:v>
                </c:pt>
                <c:pt idx="657">
                  <c:v>11.998544264059559</c:v>
                </c:pt>
                <c:pt idx="658">
                  <c:v>12.016806888510182</c:v>
                </c:pt>
                <c:pt idx="659">
                  <c:v>12.035069512960806</c:v>
                </c:pt>
                <c:pt idx="660">
                  <c:v>12.053332137411429</c:v>
                </c:pt>
                <c:pt idx="661">
                  <c:v>12.071594761862052</c:v>
                </c:pt>
                <c:pt idx="662">
                  <c:v>12.089857386312676</c:v>
                </c:pt>
                <c:pt idx="663">
                  <c:v>12.108120010763299</c:v>
                </c:pt>
                <c:pt idx="664">
                  <c:v>12.126382635213922</c:v>
                </c:pt>
                <c:pt idx="665">
                  <c:v>12.144645259664546</c:v>
                </c:pt>
                <c:pt idx="666">
                  <c:v>12.162907884115169</c:v>
                </c:pt>
                <c:pt idx="667">
                  <c:v>12.181170508565792</c:v>
                </c:pt>
                <c:pt idx="668">
                  <c:v>12.199433133016417</c:v>
                </c:pt>
                <c:pt idx="669">
                  <c:v>12.217695757467039</c:v>
                </c:pt>
                <c:pt idx="670">
                  <c:v>12.235958381917664</c:v>
                </c:pt>
                <c:pt idx="671">
                  <c:v>12.254221006368287</c:v>
                </c:pt>
                <c:pt idx="672">
                  <c:v>12.272483630818909</c:v>
                </c:pt>
                <c:pt idx="673">
                  <c:v>12.290746255269534</c:v>
                </c:pt>
                <c:pt idx="674">
                  <c:v>12.309008879720157</c:v>
                </c:pt>
                <c:pt idx="675">
                  <c:v>12.327271504170779</c:v>
                </c:pt>
                <c:pt idx="676">
                  <c:v>12.345534128621404</c:v>
                </c:pt>
                <c:pt idx="677">
                  <c:v>12.363796753072027</c:v>
                </c:pt>
                <c:pt idx="678">
                  <c:v>12.38205937752265</c:v>
                </c:pt>
                <c:pt idx="679">
                  <c:v>12.400322001973274</c:v>
                </c:pt>
                <c:pt idx="680">
                  <c:v>12.418584626423897</c:v>
                </c:pt>
                <c:pt idx="681">
                  <c:v>12.43684725087452</c:v>
                </c:pt>
                <c:pt idx="682">
                  <c:v>12.455109875325144</c:v>
                </c:pt>
                <c:pt idx="683">
                  <c:v>12.473372499775767</c:v>
                </c:pt>
                <c:pt idx="684">
                  <c:v>12.49163512422639</c:v>
                </c:pt>
                <c:pt idx="685">
                  <c:v>12.509897748677014</c:v>
                </c:pt>
                <c:pt idx="686">
                  <c:v>12.528160373127637</c:v>
                </c:pt>
                <c:pt idx="687">
                  <c:v>12.54642299757826</c:v>
                </c:pt>
                <c:pt idx="688">
                  <c:v>12.564685622028884</c:v>
                </c:pt>
                <c:pt idx="689">
                  <c:v>12.582948246479507</c:v>
                </c:pt>
                <c:pt idx="690">
                  <c:v>12.60121087093013</c:v>
                </c:pt>
                <c:pt idx="691">
                  <c:v>12.619473495380754</c:v>
                </c:pt>
                <c:pt idx="692">
                  <c:v>12.637736119831377</c:v>
                </c:pt>
                <c:pt idx="693">
                  <c:v>12.655998744282</c:v>
                </c:pt>
                <c:pt idx="694">
                  <c:v>12.674261368732624</c:v>
                </c:pt>
                <c:pt idx="695">
                  <c:v>12.692523993183247</c:v>
                </c:pt>
                <c:pt idx="696">
                  <c:v>12.71078661763387</c:v>
                </c:pt>
                <c:pt idx="697">
                  <c:v>12.729049242084495</c:v>
                </c:pt>
                <c:pt idx="698">
                  <c:v>12.747311866535117</c:v>
                </c:pt>
                <c:pt idx="699">
                  <c:v>12.76557449098574</c:v>
                </c:pt>
                <c:pt idx="700">
                  <c:v>12.783837115436365</c:v>
                </c:pt>
                <c:pt idx="701">
                  <c:v>12.802099739886987</c:v>
                </c:pt>
                <c:pt idx="702">
                  <c:v>12.820362364337612</c:v>
                </c:pt>
                <c:pt idx="703">
                  <c:v>12.838624988788235</c:v>
                </c:pt>
                <c:pt idx="704">
                  <c:v>12.856887613238857</c:v>
                </c:pt>
                <c:pt idx="705">
                  <c:v>12.875150237689482</c:v>
                </c:pt>
                <c:pt idx="706">
                  <c:v>12.893412862140105</c:v>
                </c:pt>
                <c:pt idx="707">
                  <c:v>12.911675486590728</c:v>
                </c:pt>
                <c:pt idx="708">
                  <c:v>12.929938111041352</c:v>
                </c:pt>
                <c:pt idx="709">
                  <c:v>12.948200735491975</c:v>
                </c:pt>
                <c:pt idx="710">
                  <c:v>12.966463359942598</c:v>
                </c:pt>
                <c:pt idx="711">
                  <c:v>12.984725984393222</c:v>
                </c:pt>
                <c:pt idx="712">
                  <c:v>13.002988608843845</c:v>
                </c:pt>
                <c:pt idx="713">
                  <c:v>13.021251233294468</c:v>
                </c:pt>
                <c:pt idx="714">
                  <c:v>13.039513857745092</c:v>
                </c:pt>
                <c:pt idx="715">
                  <c:v>13.057776482195715</c:v>
                </c:pt>
                <c:pt idx="716">
                  <c:v>13.076039106646338</c:v>
                </c:pt>
                <c:pt idx="717">
                  <c:v>13.094301731096962</c:v>
                </c:pt>
                <c:pt idx="718">
                  <c:v>13.112564355547585</c:v>
                </c:pt>
                <c:pt idx="719">
                  <c:v>13.130826979998208</c:v>
                </c:pt>
                <c:pt idx="720">
                  <c:v>13.149089604448832</c:v>
                </c:pt>
                <c:pt idx="721">
                  <c:v>13.167352228899455</c:v>
                </c:pt>
                <c:pt idx="722">
                  <c:v>13.185614853350078</c:v>
                </c:pt>
                <c:pt idx="723">
                  <c:v>13.203877477800702</c:v>
                </c:pt>
                <c:pt idx="724">
                  <c:v>13.222140102251325</c:v>
                </c:pt>
                <c:pt idx="725">
                  <c:v>13.240402726701948</c:v>
                </c:pt>
                <c:pt idx="726">
                  <c:v>13.258665351152572</c:v>
                </c:pt>
                <c:pt idx="727">
                  <c:v>13.276927975603195</c:v>
                </c:pt>
                <c:pt idx="728">
                  <c:v>13.295190600053818</c:v>
                </c:pt>
                <c:pt idx="729">
                  <c:v>13.313453224504443</c:v>
                </c:pt>
                <c:pt idx="730">
                  <c:v>13.331715848955065</c:v>
                </c:pt>
                <c:pt idx="731">
                  <c:v>13.349978473405688</c:v>
                </c:pt>
                <c:pt idx="732">
                  <c:v>13.368241097856313</c:v>
                </c:pt>
                <c:pt idx="733">
                  <c:v>13.386503722306935</c:v>
                </c:pt>
                <c:pt idx="734">
                  <c:v>13.40476634675756</c:v>
                </c:pt>
                <c:pt idx="735">
                  <c:v>13.423028971208183</c:v>
                </c:pt>
                <c:pt idx="736">
                  <c:v>13.441291595658805</c:v>
                </c:pt>
                <c:pt idx="737">
                  <c:v>13.45955422010943</c:v>
                </c:pt>
                <c:pt idx="738">
                  <c:v>13.477816844560053</c:v>
                </c:pt>
                <c:pt idx="739">
                  <c:v>13.496079469010676</c:v>
                </c:pt>
                <c:pt idx="740">
                  <c:v>13.5143420934613</c:v>
                </c:pt>
                <c:pt idx="741">
                  <c:v>13.532604717911923</c:v>
                </c:pt>
                <c:pt idx="742">
                  <c:v>13.550867342362546</c:v>
                </c:pt>
                <c:pt idx="743">
                  <c:v>13.56912996681317</c:v>
                </c:pt>
                <c:pt idx="744">
                  <c:v>13.587392591263793</c:v>
                </c:pt>
                <c:pt idx="745">
                  <c:v>13.605655215714416</c:v>
                </c:pt>
                <c:pt idx="746">
                  <c:v>13.62391784016504</c:v>
                </c:pt>
                <c:pt idx="747">
                  <c:v>13.642180464615663</c:v>
                </c:pt>
                <c:pt idx="748">
                  <c:v>13.660443089066286</c:v>
                </c:pt>
                <c:pt idx="749">
                  <c:v>13.67870571351691</c:v>
                </c:pt>
                <c:pt idx="750">
                  <c:v>13.696968337967533</c:v>
                </c:pt>
                <c:pt idx="751">
                  <c:v>13.715230962418156</c:v>
                </c:pt>
                <c:pt idx="752">
                  <c:v>13.73349358686878</c:v>
                </c:pt>
                <c:pt idx="753">
                  <c:v>13.751756211319403</c:v>
                </c:pt>
                <c:pt idx="754">
                  <c:v>13.770018835770026</c:v>
                </c:pt>
                <c:pt idx="755">
                  <c:v>13.78828146022065</c:v>
                </c:pt>
                <c:pt idx="756">
                  <c:v>13.806544084671273</c:v>
                </c:pt>
                <c:pt idx="757">
                  <c:v>13.824806709121896</c:v>
                </c:pt>
                <c:pt idx="758">
                  <c:v>13.843069333572521</c:v>
                </c:pt>
                <c:pt idx="759">
                  <c:v>13.861331958023143</c:v>
                </c:pt>
                <c:pt idx="760">
                  <c:v>13.879594582473766</c:v>
                </c:pt>
                <c:pt idx="761">
                  <c:v>13.897857206924391</c:v>
                </c:pt>
                <c:pt idx="762">
                  <c:v>13.916119831375013</c:v>
                </c:pt>
                <c:pt idx="763">
                  <c:v>13.934382455825636</c:v>
                </c:pt>
                <c:pt idx="764">
                  <c:v>13.952645080276261</c:v>
                </c:pt>
                <c:pt idx="765">
                  <c:v>13.970907704726883</c:v>
                </c:pt>
                <c:pt idx="766">
                  <c:v>13.989170329177508</c:v>
                </c:pt>
                <c:pt idx="767">
                  <c:v>14.007432953628131</c:v>
                </c:pt>
                <c:pt idx="768">
                  <c:v>14.025695578078754</c:v>
                </c:pt>
                <c:pt idx="769">
                  <c:v>14.043958202529378</c:v>
                </c:pt>
                <c:pt idx="770">
                  <c:v>14.062220826980001</c:v>
                </c:pt>
                <c:pt idx="771">
                  <c:v>14.080483451430624</c:v>
                </c:pt>
                <c:pt idx="772">
                  <c:v>14.098746075881248</c:v>
                </c:pt>
                <c:pt idx="773">
                  <c:v>14.117008700331871</c:v>
                </c:pt>
                <c:pt idx="774">
                  <c:v>14.135271324782494</c:v>
                </c:pt>
                <c:pt idx="775">
                  <c:v>14.153533949233118</c:v>
                </c:pt>
                <c:pt idx="776">
                  <c:v>14.171796573683741</c:v>
                </c:pt>
                <c:pt idx="777">
                  <c:v>14.190059198134364</c:v>
                </c:pt>
                <c:pt idx="778">
                  <c:v>14.208321822584988</c:v>
                </c:pt>
                <c:pt idx="779">
                  <c:v>14.226584447035611</c:v>
                </c:pt>
                <c:pt idx="780">
                  <c:v>14.244847071486234</c:v>
                </c:pt>
                <c:pt idx="781">
                  <c:v>14.263109695936858</c:v>
                </c:pt>
                <c:pt idx="782">
                  <c:v>14.281372320387481</c:v>
                </c:pt>
                <c:pt idx="783">
                  <c:v>14.299634944838104</c:v>
                </c:pt>
                <c:pt idx="784">
                  <c:v>14.317897569288728</c:v>
                </c:pt>
                <c:pt idx="785">
                  <c:v>14.336160193739351</c:v>
                </c:pt>
                <c:pt idx="786">
                  <c:v>14.354422818189974</c:v>
                </c:pt>
                <c:pt idx="787">
                  <c:v>14.372685442640599</c:v>
                </c:pt>
                <c:pt idx="788">
                  <c:v>14.390948067091221</c:v>
                </c:pt>
                <c:pt idx="789">
                  <c:v>14.409210691541844</c:v>
                </c:pt>
                <c:pt idx="790">
                  <c:v>14.427473315992469</c:v>
                </c:pt>
                <c:pt idx="791">
                  <c:v>14.445735940443091</c:v>
                </c:pt>
                <c:pt idx="792">
                  <c:v>14.463998564893714</c:v>
                </c:pt>
                <c:pt idx="793">
                  <c:v>14.482261189344339</c:v>
                </c:pt>
                <c:pt idx="794">
                  <c:v>14.500523813794961</c:v>
                </c:pt>
                <c:pt idx="795">
                  <c:v>14.518786438245586</c:v>
                </c:pt>
                <c:pt idx="796">
                  <c:v>14.537049062696209</c:v>
                </c:pt>
                <c:pt idx="797">
                  <c:v>14.555311687146832</c:v>
                </c:pt>
                <c:pt idx="798">
                  <c:v>14.573574311597456</c:v>
                </c:pt>
                <c:pt idx="799">
                  <c:v>14.591836936048079</c:v>
                </c:pt>
                <c:pt idx="800">
                  <c:v>14.610099560498702</c:v>
                </c:pt>
                <c:pt idx="801">
                  <c:v>14.628362184949326</c:v>
                </c:pt>
                <c:pt idx="802">
                  <c:v>14.646624809399949</c:v>
                </c:pt>
                <c:pt idx="803">
                  <c:v>14.664887433850572</c:v>
                </c:pt>
                <c:pt idx="804">
                  <c:v>14.683150058301196</c:v>
                </c:pt>
                <c:pt idx="805">
                  <c:v>14.701412682751819</c:v>
                </c:pt>
                <c:pt idx="806">
                  <c:v>14.719675307202442</c:v>
                </c:pt>
                <c:pt idx="807">
                  <c:v>14.737937931653066</c:v>
                </c:pt>
                <c:pt idx="808">
                  <c:v>14.756200556103689</c:v>
                </c:pt>
                <c:pt idx="809">
                  <c:v>14.774463180554312</c:v>
                </c:pt>
                <c:pt idx="810">
                  <c:v>14.792725805004936</c:v>
                </c:pt>
                <c:pt idx="811">
                  <c:v>14.810988429455559</c:v>
                </c:pt>
                <c:pt idx="812">
                  <c:v>14.829251053906182</c:v>
                </c:pt>
                <c:pt idx="813">
                  <c:v>14.847513678356806</c:v>
                </c:pt>
                <c:pt idx="814">
                  <c:v>14.865776302807429</c:v>
                </c:pt>
                <c:pt idx="815">
                  <c:v>14.884038927258052</c:v>
                </c:pt>
                <c:pt idx="816">
                  <c:v>14.902301551708677</c:v>
                </c:pt>
                <c:pt idx="817">
                  <c:v>14.920564176159299</c:v>
                </c:pt>
                <c:pt idx="818">
                  <c:v>14.938826800609922</c:v>
                </c:pt>
                <c:pt idx="819">
                  <c:v>14.957089425060547</c:v>
                </c:pt>
                <c:pt idx="820">
                  <c:v>14.975352049511169</c:v>
                </c:pt>
                <c:pt idx="821">
                  <c:v>14.993614673961792</c:v>
                </c:pt>
                <c:pt idx="822">
                  <c:v>15.011877298412417</c:v>
                </c:pt>
                <c:pt idx="823">
                  <c:v>15.030139922863039</c:v>
                </c:pt>
                <c:pt idx="824">
                  <c:v>15.048402547313662</c:v>
                </c:pt>
                <c:pt idx="825">
                  <c:v>15.066665171764287</c:v>
                </c:pt>
                <c:pt idx="826">
                  <c:v>15.08492779621491</c:v>
                </c:pt>
                <c:pt idx="827">
                  <c:v>15.103190420665534</c:v>
                </c:pt>
                <c:pt idx="828">
                  <c:v>15.121453045116157</c:v>
                </c:pt>
                <c:pt idx="829">
                  <c:v>15.13971566956678</c:v>
                </c:pt>
                <c:pt idx="830">
                  <c:v>15.157978294017404</c:v>
                </c:pt>
                <c:pt idx="831">
                  <c:v>15.176240918468027</c:v>
                </c:pt>
                <c:pt idx="832">
                  <c:v>15.19450354291865</c:v>
                </c:pt>
                <c:pt idx="833">
                  <c:v>15.212766167369274</c:v>
                </c:pt>
                <c:pt idx="834">
                  <c:v>15.231028791819897</c:v>
                </c:pt>
                <c:pt idx="835">
                  <c:v>15.24929141627052</c:v>
                </c:pt>
                <c:pt idx="836">
                  <c:v>15.267554040721144</c:v>
                </c:pt>
                <c:pt idx="837">
                  <c:v>15.285816665171767</c:v>
                </c:pt>
                <c:pt idx="838">
                  <c:v>15.30407928962239</c:v>
                </c:pt>
                <c:pt idx="839">
                  <c:v>15.322341914073014</c:v>
                </c:pt>
                <c:pt idx="840">
                  <c:v>15.340604538523637</c:v>
                </c:pt>
                <c:pt idx="841">
                  <c:v>15.35886716297426</c:v>
                </c:pt>
                <c:pt idx="842">
                  <c:v>15.377129787424884</c:v>
                </c:pt>
                <c:pt idx="843">
                  <c:v>15.395392411875507</c:v>
                </c:pt>
                <c:pt idx="844">
                  <c:v>15.41365503632613</c:v>
                </c:pt>
                <c:pt idx="845">
                  <c:v>15.431917660776755</c:v>
                </c:pt>
                <c:pt idx="846">
                  <c:v>15.450180285227377</c:v>
                </c:pt>
                <c:pt idx="847">
                  <c:v>15.468442909678</c:v>
                </c:pt>
                <c:pt idx="848">
                  <c:v>15.486705534128625</c:v>
                </c:pt>
                <c:pt idx="849">
                  <c:v>15.504968158579247</c:v>
                </c:pt>
                <c:pt idx="850">
                  <c:v>15.52323078302987</c:v>
                </c:pt>
                <c:pt idx="851">
                  <c:v>15.541493407480495</c:v>
                </c:pt>
                <c:pt idx="852">
                  <c:v>15.559756031931117</c:v>
                </c:pt>
                <c:pt idx="853">
                  <c:v>15.57801865638174</c:v>
                </c:pt>
                <c:pt idx="854">
                  <c:v>15.596281280832365</c:v>
                </c:pt>
                <c:pt idx="855">
                  <c:v>15.614543905282988</c:v>
                </c:pt>
                <c:pt idx="856">
                  <c:v>15.63280652973361</c:v>
                </c:pt>
                <c:pt idx="857">
                  <c:v>15.651069154184235</c:v>
                </c:pt>
                <c:pt idx="858">
                  <c:v>15.669331778634858</c:v>
                </c:pt>
                <c:pt idx="859">
                  <c:v>15.687594403085482</c:v>
                </c:pt>
                <c:pt idx="860">
                  <c:v>15.705857027536105</c:v>
                </c:pt>
                <c:pt idx="861">
                  <c:v>15.724119651986728</c:v>
                </c:pt>
                <c:pt idx="862">
                  <c:v>15.742382276437352</c:v>
                </c:pt>
                <c:pt idx="863">
                  <c:v>15.760644900887975</c:v>
                </c:pt>
                <c:pt idx="864">
                  <c:v>15.778907525338598</c:v>
                </c:pt>
                <c:pt idx="865">
                  <c:v>15.797170149789222</c:v>
                </c:pt>
                <c:pt idx="866">
                  <c:v>15.815432774239845</c:v>
                </c:pt>
                <c:pt idx="867">
                  <c:v>15.833695398690468</c:v>
                </c:pt>
                <c:pt idx="868">
                  <c:v>15.851958023141092</c:v>
                </c:pt>
                <c:pt idx="869">
                  <c:v>15.870220647591715</c:v>
                </c:pt>
                <c:pt idx="870">
                  <c:v>15.888483272042338</c:v>
                </c:pt>
                <c:pt idx="871">
                  <c:v>15.906745896492962</c:v>
                </c:pt>
                <c:pt idx="872">
                  <c:v>15.925008520943585</c:v>
                </c:pt>
                <c:pt idx="873">
                  <c:v>15.943271145394208</c:v>
                </c:pt>
                <c:pt idx="874">
                  <c:v>15.961533769844833</c:v>
                </c:pt>
                <c:pt idx="875">
                  <c:v>15.979796394295455</c:v>
                </c:pt>
                <c:pt idx="876">
                  <c:v>15.998059018746078</c:v>
                </c:pt>
                <c:pt idx="877">
                  <c:v>16.016321643196701</c:v>
                </c:pt>
                <c:pt idx="878">
                  <c:v>16.034584267647325</c:v>
                </c:pt>
                <c:pt idx="879">
                  <c:v>16.05284689209795</c:v>
                </c:pt>
                <c:pt idx="880">
                  <c:v>16.071109516548571</c:v>
                </c:pt>
                <c:pt idx="881">
                  <c:v>16.089372140999195</c:v>
                </c:pt>
                <c:pt idx="882">
                  <c:v>16.10763476544982</c:v>
                </c:pt>
                <c:pt idx="883">
                  <c:v>16.125897389900441</c:v>
                </c:pt>
                <c:pt idx="884">
                  <c:v>16.144160014351066</c:v>
                </c:pt>
                <c:pt idx="885">
                  <c:v>16.16242263880169</c:v>
                </c:pt>
                <c:pt idx="886">
                  <c:v>16.180685263252311</c:v>
                </c:pt>
                <c:pt idx="887">
                  <c:v>16.198947887702936</c:v>
                </c:pt>
                <c:pt idx="888">
                  <c:v>16.21721051215356</c:v>
                </c:pt>
                <c:pt idx="889">
                  <c:v>16.235473136604181</c:v>
                </c:pt>
                <c:pt idx="890">
                  <c:v>16.253735761054806</c:v>
                </c:pt>
                <c:pt idx="891">
                  <c:v>16.27199838550543</c:v>
                </c:pt>
                <c:pt idx="892">
                  <c:v>16.290261009956051</c:v>
                </c:pt>
                <c:pt idx="893">
                  <c:v>16.308523634406676</c:v>
                </c:pt>
                <c:pt idx="894">
                  <c:v>16.3267862588573</c:v>
                </c:pt>
                <c:pt idx="895">
                  <c:v>16.345048883307921</c:v>
                </c:pt>
                <c:pt idx="896">
                  <c:v>16.363311507758546</c:v>
                </c:pt>
                <c:pt idx="897">
                  <c:v>16.38157413220917</c:v>
                </c:pt>
                <c:pt idx="898">
                  <c:v>16.399836756659791</c:v>
                </c:pt>
                <c:pt idx="899">
                  <c:v>16.418099381110416</c:v>
                </c:pt>
                <c:pt idx="900">
                  <c:v>16.43636200556104</c:v>
                </c:pt>
                <c:pt idx="901">
                  <c:v>16.454624630011661</c:v>
                </c:pt>
                <c:pt idx="902">
                  <c:v>16.472887254462286</c:v>
                </c:pt>
                <c:pt idx="903">
                  <c:v>16.491149878912911</c:v>
                </c:pt>
                <c:pt idx="904">
                  <c:v>16.509412503363535</c:v>
                </c:pt>
                <c:pt idx="905">
                  <c:v>16.527675127814156</c:v>
                </c:pt>
                <c:pt idx="906">
                  <c:v>16.545937752264781</c:v>
                </c:pt>
                <c:pt idx="907">
                  <c:v>16.564200376715405</c:v>
                </c:pt>
                <c:pt idx="908">
                  <c:v>16.582463001166026</c:v>
                </c:pt>
                <c:pt idx="909">
                  <c:v>16.600725625616651</c:v>
                </c:pt>
                <c:pt idx="910">
                  <c:v>16.618988250067275</c:v>
                </c:pt>
                <c:pt idx="911">
                  <c:v>16.637250874517896</c:v>
                </c:pt>
                <c:pt idx="912">
                  <c:v>16.655513498968521</c:v>
                </c:pt>
                <c:pt idx="913">
                  <c:v>16.673776123419145</c:v>
                </c:pt>
                <c:pt idx="914">
                  <c:v>16.692038747869766</c:v>
                </c:pt>
                <c:pt idx="915">
                  <c:v>16.710301372320391</c:v>
                </c:pt>
                <c:pt idx="916">
                  <c:v>16.728563996771015</c:v>
                </c:pt>
                <c:pt idx="917">
                  <c:v>16.746826621221636</c:v>
                </c:pt>
                <c:pt idx="918">
                  <c:v>16.765089245672261</c:v>
                </c:pt>
                <c:pt idx="919">
                  <c:v>16.783351870122885</c:v>
                </c:pt>
                <c:pt idx="920">
                  <c:v>16.801614494573506</c:v>
                </c:pt>
                <c:pt idx="921">
                  <c:v>16.819877119024131</c:v>
                </c:pt>
                <c:pt idx="922">
                  <c:v>16.838139743474756</c:v>
                </c:pt>
                <c:pt idx="923">
                  <c:v>16.856402367925376</c:v>
                </c:pt>
                <c:pt idx="924">
                  <c:v>16.874664992376001</c:v>
                </c:pt>
                <c:pt idx="925">
                  <c:v>16.892927616826626</c:v>
                </c:pt>
                <c:pt idx="926">
                  <c:v>16.911190241277247</c:v>
                </c:pt>
                <c:pt idx="927">
                  <c:v>16.929452865727871</c:v>
                </c:pt>
                <c:pt idx="928">
                  <c:v>16.947715490178496</c:v>
                </c:pt>
                <c:pt idx="929">
                  <c:v>16.965978114629117</c:v>
                </c:pt>
                <c:pt idx="930">
                  <c:v>16.984240739079741</c:v>
                </c:pt>
                <c:pt idx="931">
                  <c:v>17.002503363530366</c:v>
                </c:pt>
                <c:pt idx="932">
                  <c:v>17.020765987980987</c:v>
                </c:pt>
                <c:pt idx="933">
                  <c:v>17.039028612431611</c:v>
                </c:pt>
                <c:pt idx="934">
                  <c:v>17.057291236882236</c:v>
                </c:pt>
                <c:pt idx="935">
                  <c:v>17.075553861332857</c:v>
                </c:pt>
                <c:pt idx="936">
                  <c:v>17.093816485783481</c:v>
                </c:pt>
                <c:pt idx="937">
                  <c:v>17.112079110234106</c:v>
                </c:pt>
                <c:pt idx="938">
                  <c:v>17.130341734684727</c:v>
                </c:pt>
                <c:pt idx="939">
                  <c:v>17.148604359135351</c:v>
                </c:pt>
                <c:pt idx="940">
                  <c:v>17.166866983585976</c:v>
                </c:pt>
                <c:pt idx="941">
                  <c:v>17.185129608036597</c:v>
                </c:pt>
                <c:pt idx="942">
                  <c:v>17.203392232487221</c:v>
                </c:pt>
                <c:pt idx="943">
                  <c:v>17.221654856937846</c:v>
                </c:pt>
                <c:pt idx="944">
                  <c:v>17.239917481388467</c:v>
                </c:pt>
                <c:pt idx="945">
                  <c:v>17.258180105839092</c:v>
                </c:pt>
                <c:pt idx="946">
                  <c:v>17.276442730289716</c:v>
                </c:pt>
                <c:pt idx="947">
                  <c:v>17.294705354740337</c:v>
                </c:pt>
                <c:pt idx="948">
                  <c:v>17.312967979190962</c:v>
                </c:pt>
                <c:pt idx="949">
                  <c:v>17.331230603641586</c:v>
                </c:pt>
                <c:pt idx="950">
                  <c:v>17.349493228092207</c:v>
                </c:pt>
                <c:pt idx="951">
                  <c:v>17.367755852542832</c:v>
                </c:pt>
                <c:pt idx="952">
                  <c:v>17.386018476993456</c:v>
                </c:pt>
                <c:pt idx="953">
                  <c:v>17.404281101444077</c:v>
                </c:pt>
                <c:pt idx="954">
                  <c:v>17.422543725894702</c:v>
                </c:pt>
                <c:pt idx="955">
                  <c:v>17.440806350345326</c:v>
                </c:pt>
                <c:pt idx="956">
                  <c:v>17.459068974795947</c:v>
                </c:pt>
                <c:pt idx="957">
                  <c:v>17.477331599246572</c:v>
                </c:pt>
                <c:pt idx="958">
                  <c:v>17.495594223697196</c:v>
                </c:pt>
                <c:pt idx="959">
                  <c:v>17.513856848147817</c:v>
                </c:pt>
                <c:pt idx="960">
                  <c:v>17.532119472598442</c:v>
                </c:pt>
                <c:pt idx="961">
                  <c:v>17.550382097049066</c:v>
                </c:pt>
                <c:pt idx="962">
                  <c:v>17.568644721499687</c:v>
                </c:pt>
                <c:pt idx="963">
                  <c:v>17.586907345950312</c:v>
                </c:pt>
                <c:pt idx="964">
                  <c:v>17.605169970400937</c:v>
                </c:pt>
                <c:pt idx="965">
                  <c:v>17.623432594851558</c:v>
                </c:pt>
                <c:pt idx="966">
                  <c:v>17.641695219302182</c:v>
                </c:pt>
                <c:pt idx="967">
                  <c:v>17.659957843752807</c:v>
                </c:pt>
                <c:pt idx="968">
                  <c:v>17.678220468203431</c:v>
                </c:pt>
                <c:pt idx="969">
                  <c:v>17.696483092654052</c:v>
                </c:pt>
                <c:pt idx="970">
                  <c:v>17.714745717104677</c:v>
                </c:pt>
                <c:pt idx="971">
                  <c:v>17.733008341555301</c:v>
                </c:pt>
                <c:pt idx="972">
                  <c:v>17.751270966005922</c:v>
                </c:pt>
                <c:pt idx="973">
                  <c:v>17.769533590456547</c:v>
                </c:pt>
                <c:pt idx="974">
                  <c:v>17.787796214907171</c:v>
                </c:pt>
                <c:pt idx="975">
                  <c:v>17.806058839357792</c:v>
                </c:pt>
                <c:pt idx="976">
                  <c:v>17.824321463808417</c:v>
                </c:pt>
                <c:pt idx="977">
                  <c:v>17.842584088259041</c:v>
                </c:pt>
                <c:pt idx="978">
                  <c:v>17.860846712709662</c:v>
                </c:pt>
                <c:pt idx="979">
                  <c:v>17.879109337160287</c:v>
                </c:pt>
                <c:pt idx="980">
                  <c:v>17.897371961610911</c:v>
                </c:pt>
                <c:pt idx="981">
                  <c:v>17.915634586061532</c:v>
                </c:pt>
                <c:pt idx="982">
                  <c:v>17.933897210512157</c:v>
                </c:pt>
                <c:pt idx="983">
                  <c:v>17.952159834962782</c:v>
                </c:pt>
                <c:pt idx="984">
                  <c:v>17.970422459413403</c:v>
                </c:pt>
                <c:pt idx="985">
                  <c:v>17.988685083864027</c:v>
                </c:pt>
              </c:numCache>
            </c:numRef>
          </c:xVal>
          <c:yVal>
            <c:numRef>
              <c:f>Sheet3!$AD$3:$AD$988</c:f>
              <c:numCache>
                <c:formatCode>General</c:formatCode>
                <c:ptCount val="986"/>
                <c:pt idx="0">
                  <c:v>-0.27600000000000002</c:v>
                </c:pt>
                <c:pt idx="1">
                  <c:v>-2.1000000000000001E-2</c:v>
                </c:pt>
                <c:pt idx="2">
                  <c:v>7.8E-2</c:v>
                </c:pt>
                <c:pt idx="3">
                  <c:v>8.8999999999999996E-2</c:v>
                </c:pt>
                <c:pt idx="4">
                  <c:v>-6.4000000000000001E-2</c:v>
                </c:pt>
                <c:pt idx="5">
                  <c:v>-0.122</c:v>
                </c:pt>
                <c:pt idx="6">
                  <c:v>-0.13500000000000001</c:v>
                </c:pt>
                <c:pt idx="7">
                  <c:v>-0.26700000000000002</c:v>
                </c:pt>
                <c:pt idx="8">
                  <c:v>-0.23799999999999999</c:v>
                </c:pt>
                <c:pt idx="9">
                  <c:v>-0.22700000000000001</c:v>
                </c:pt>
                <c:pt idx="10">
                  <c:v>-0.27500000000000002</c:v>
                </c:pt>
                <c:pt idx="11">
                  <c:v>-0.35199999999999998</c:v>
                </c:pt>
                <c:pt idx="12">
                  <c:v>-0.39600000000000002</c:v>
                </c:pt>
                <c:pt idx="13">
                  <c:v>-0.439</c:v>
                </c:pt>
                <c:pt idx="14">
                  <c:v>-0.443</c:v>
                </c:pt>
                <c:pt idx="15">
                  <c:v>-0.52700000000000002</c:v>
                </c:pt>
                <c:pt idx="16">
                  <c:v>-0.61699999999999999</c:v>
                </c:pt>
                <c:pt idx="17">
                  <c:v>-0.60799999999999998</c:v>
                </c:pt>
                <c:pt idx="18">
                  <c:v>-0.63400000000000001</c:v>
                </c:pt>
                <c:pt idx="19">
                  <c:v>-0.61899999999999999</c:v>
                </c:pt>
                <c:pt idx="20">
                  <c:v>-0.52500000000000002</c:v>
                </c:pt>
                <c:pt idx="21">
                  <c:v>-0.35599999999999998</c:v>
                </c:pt>
                <c:pt idx="22">
                  <c:v>-0.39100000000000001</c:v>
                </c:pt>
                <c:pt idx="23">
                  <c:v>-0.36599999999999999</c:v>
                </c:pt>
                <c:pt idx="24">
                  <c:v>-0.33200000000000002</c:v>
                </c:pt>
                <c:pt idx="25">
                  <c:v>-0.38</c:v>
                </c:pt>
                <c:pt idx="26">
                  <c:v>-0.27</c:v>
                </c:pt>
                <c:pt idx="27">
                  <c:v>-0.127</c:v>
                </c:pt>
                <c:pt idx="28">
                  <c:v>-4.3999999999999997E-2</c:v>
                </c:pt>
                <c:pt idx="29">
                  <c:v>9.1999999999999998E-2</c:v>
                </c:pt>
                <c:pt idx="30">
                  <c:v>0.157</c:v>
                </c:pt>
                <c:pt idx="31">
                  <c:v>0.371</c:v>
                </c:pt>
                <c:pt idx="32">
                  <c:v>0.55500000000000005</c:v>
                </c:pt>
                <c:pt idx="33">
                  <c:v>0.84199999999999997</c:v>
                </c:pt>
                <c:pt idx="34">
                  <c:v>0.96699999999999997</c:v>
                </c:pt>
                <c:pt idx="35">
                  <c:v>1.3160000000000001</c:v>
                </c:pt>
                <c:pt idx="36">
                  <c:v>1.597</c:v>
                </c:pt>
                <c:pt idx="37">
                  <c:v>1.8009999999999999</c:v>
                </c:pt>
                <c:pt idx="38">
                  <c:v>2.0760000000000001</c:v>
                </c:pt>
                <c:pt idx="39">
                  <c:v>2.371</c:v>
                </c:pt>
                <c:pt idx="40">
                  <c:v>2.7549999999999999</c:v>
                </c:pt>
                <c:pt idx="41">
                  <c:v>3.323</c:v>
                </c:pt>
                <c:pt idx="42">
                  <c:v>3.5990000000000002</c:v>
                </c:pt>
                <c:pt idx="43">
                  <c:v>3.9329999999999998</c:v>
                </c:pt>
                <c:pt idx="44">
                  <c:v>4.37</c:v>
                </c:pt>
                <c:pt idx="45">
                  <c:v>4.7480000000000002</c:v>
                </c:pt>
                <c:pt idx="46">
                  <c:v>5.1539999999999999</c:v>
                </c:pt>
                <c:pt idx="47">
                  <c:v>5.64</c:v>
                </c:pt>
                <c:pt idx="48">
                  <c:v>6.15</c:v>
                </c:pt>
                <c:pt idx="49">
                  <c:v>6.65</c:v>
                </c:pt>
                <c:pt idx="50">
                  <c:v>7.2640000000000002</c:v>
                </c:pt>
                <c:pt idx="51">
                  <c:v>7.7889999999999997</c:v>
                </c:pt>
                <c:pt idx="52">
                  <c:v>8.1630000000000003</c:v>
                </c:pt>
                <c:pt idx="53">
                  <c:v>8.7110000000000003</c:v>
                </c:pt>
                <c:pt idx="54">
                  <c:v>9.1969999999999992</c:v>
                </c:pt>
                <c:pt idx="55">
                  <c:v>9.5389999999999997</c:v>
                </c:pt>
                <c:pt idx="56">
                  <c:v>9.9060000000000006</c:v>
                </c:pt>
                <c:pt idx="57">
                  <c:v>10.167</c:v>
                </c:pt>
                <c:pt idx="58">
                  <c:v>10.364000000000001</c:v>
                </c:pt>
                <c:pt idx="59">
                  <c:v>10.612</c:v>
                </c:pt>
                <c:pt idx="60">
                  <c:v>10.792999999999999</c:v>
                </c:pt>
                <c:pt idx="61">
                  <c:v>10.981999999999999</c:v>
                </c:pt>
                <c:pt idx="62">
                  <c:v>11.102</c:v>
                </c:pt>
                <c:pt idx="63">
                  <c:v>11.345000000000001</c:v>
                </c:pt>
                <c:pt idx="64">
                  <c:v>11.285</c:v>
                </c:pt>
                <c:pt idx="65">
                  <c:v>11.374000000000001</c:v>
                </c:pt>
                <c:pt idx="66">
                  <c:v>11.448</c:v>
                </c:pt>
                <c:pt idx="67">
                  <c:v>11.539</c:v>
                </c:pt>
                <c:pt idx="68">
                  <c:v>11.589</c:v>
                </c:pt>
                <c:pt idx="69">
                  <c:v>11.705</c:v>
                </c:pt>
                <c:pt idx="70">
                  <c:v>11.731999999999999</c:v>
                </c:pt>
                <c:pt idx="71">
                  <c:v>11.593</c:v>
                </c:pt>
                <c:pt idx="72">
                  <c:v>11.565</c:v>
                </c:pt>
                <c:pt idx="73">
                  <c:v>11.523999999999999</c:v>
                </c:pt>
                <c:pt idx="74">
                  <c:v>11.362</c:v>
                </c:pt>
                <c:pt idx="75">
                  <c:v>11.433</c:v>
                </c:pt>
                <c:pt idx="76">
                  <c:v>11.2</c:v>
                </c:pt>
                <c:pt idx="77">
                  <c:v>10.986000000000001</c:v>
                </c:pt>
                <c:pt idx="78">
                  <c:v>10.792</c:v>
                </c:pt>
                <c:pt idx="79">
                  <c:v>10.731999999999999</c:v>
                </c:pt>
                <c:pt idx="80">
                  <c:v>10.673</c:v>
                </c:pt>
                <c:pt idx="81">
                  <c:v>10.382</c:v>
                </c:pt>
                <c:pt idx="82">
                  <c:v>10.311</c:v>
                </c:pt>
                <c:pt idx="83">
                  <c:v>10.198</c:v>
                </c:pt>
                <c:pt idx="84">
                  <c:v>9.8729999999999993</c:v>
                </c:pt>
                <c:pt idx="85">
                  <c:v>9.6310000000000002</c:v>
                </c:pt>
                <c:pt idx="86">
                  <c:v>9.3849999999999998</c:v>
                </c:pt>
                <c:pt idx="87">
                  <c:v>9.1950000000000003</c:v>
                </c:pt>
                <c:pt idx="88">
                  <c:v>8.952</c:v>
                </c:pt>
                <c:pt idx="89">
                  <c:v>8.6720000000000006</c:v>
                </c:pt>
                <c:pt idx="90">
                  <c:v>8.4179999999999993</c:v>
                </c:pt>
                <c:pt idx="91">
                  <c:v>8.1679999999999993</c:v>
                </c:pt>
                <c:pt idx="92">
                  <c:v>7.8949999999999996</c:v>
                </c:pt>
                <c:pt idx="93">
                  <c:v>7.5759999999999996</c:v>
                </c:pt>
                <c:pt idx="94">
                  <c:v>7.4260000000000002</c:v>
                </c:pt>
                <c:pt idx="95">
                  <c:v>7.1159999999999997</c:v>
                </c:pt>
                <c:pt idx="96">
                  <c:v>6.9710000000000001</c:v>
                </c:pt>
                <c:pt idx="97">
                  <c:v>6.6760000000000002</c:v>
                </c:pt>
                <c:pt idx="98">
                  <c:v>6.3</c:v>
                </c:pt>
                <c:pt idx="99">
                  <c:v>6.0819999999999999</c:v>
                </c:pt>
                <c:pt idx="100">
                  <c:v>5.8630000000000004</c:v>
                </c:pt>
                <c:pt idx="101">
                  <c:v>5.6420000000000003</c:v>
                </c:pt>
                <c:pt idx="102">
                  <c:v>5.4420000000000002</c:v>
                </c:pt>
                <c:pt idx="103">
                  <c:v>5.1539999999999999</c:v>
                </c:pt>
                <c:pt idx="104">
                  <c:v>4.9210000000000003</c:v>
                </c:pt>
                <c:pt idx="105">
                  <c:v>4.665</c:v>
                </c:pt>
                <c:pt idx="106">
                  <c:v>4.5339999999999998</c:v>
                </c:pt>
                <c:pt idx="107">
                  <c:v>4.3460000000000001</c:v>
                </c:pt>
                <c:pt idx="108">
                  <c:v>4.0579999999999998</c:v>
                </c:pt>
                <c:pt idx="109">
                  <c:v>3.9489999999999998</c:v>
                </c:pt>
                <c:pt idx="110">
                  <c:v>3.7429999999999999</c:v>
                </c:pt>
                <c:pt idx="111">
                  <c:v>3.5179999999999998</c:v>
                </c:pt>
                <c:pt idx="112">
                  <c:v>3.3</c:v>
                </c:pt>
                <c:pt idx="113">
                  <c:v>3.1989999999999998</c:v>
                </c:pt>
                <c:pt idx="114">
                  <c:v>3.157</c:v>
                </c:pt>
                <c:pt idx="115">
                  <c:v>2.91</c:v>
                </c:pt>
                <c:pt idx="116">
                  <c:v>2.7759999999999998</c:v>
                </c:pt>
                <c:pt idx="117">
                  <c:v>2.6190000000000002</c:v>
                </c:pt>
                <c:pt idx="118">
                  <c:v>2.508</c:v>
                </c:pt>
                <c:pt idx="119">
                  <c:v>2.2850000000000001</c:v>
                </c:pt>
                <c:pt idx="120">
                  <c:v>2.1080000000000001</c:v>
                </c:pt>
                <c:pt idx="121">
                  <c:v>2.09</c:v>
                </c:pt>
                <c:pt idx="122">
                  <c:v>1.9690000000000001</c:v>
                </c:pt>
                <c:pt idx="123">
                  <c:v>1.825</c:v>
                </c:pt>
                <c:pt idx="124">
                  <c:v>1.6990000000000001</c:v>
                </c:pt>
                <c:pt idx="125">
                  <c:v>1.6719999999999999</c:v>
                </c:pt>
                <c:pt idx="126">
                  <c:v>1.4370000000000001</c:v>
                </c:pt>
                <c:pt idx="127">
                  <c:v>1.3180000000000001</c:v>
                </c:pt>
                <c:pt idx="128">
                  <c:v>1.1870000000000001</c:v>
                </c:pt>
                <c:pt idx="129">
                  <c:v>1.115</c:v>
                </c:pt>
                <c:pt idx="130">
                  <c:v>1.1419999999999999</c:v>
                </c:pt>
                <c:pt idx="131">
                  <c:v>1.073</c:v>
                </c:pt>
                <c:pt idx="132">
                  <c:v>0.86899999999999999</c:v>
                </c:pt>
                <c:pt idx="133">
                  <c:v>0.82699999999999996</c:v>
                </c:pt>
                <c:pt idx="134">
                  <c:v>0.80300000000000005</c:v>
                </c:pt>
                <c:pt idx="135">
                  <c:v>0.72799999999999998</c:v>
                </c:pt>
                <c:pt idx="136">
                  <c:v>0.625</c:v>
                </c:pt>
                <c:pt idx="137">
                  <c:v>0.53100000000000003</c:v>
                </c:pt>
                <c:pt idx="138">
                  <c:v>0.495</c:v>
                </c:pt>
                <c:pt idx="139">
                  <c:v>0.39</c:v>
                </c:pt>
                <c:pt idx="140">
                  <c:v>0.40400000000000003</c:v>
                </c:pt>
                <c:pt idx="141">
                  <c:v>0.28899999999999998</c:v>
                </c:pt>
                <c:pt idx="142">
                  <c:v>0.32500000000000001</c:v>
                </c:pt>
                <c:pt idx="143">
                  <c:v>0.28199999999999997</c:v>
                </c:pt>
                <c:pt idx="144">
                  <c:v>0.218</c:v>
                </c:pt>
                <c:pt idx="145">
                  <c:v>0.14399999999999999</c:v>
                </c:pt>
                <c:pt idx="146">
                  <c:v>0.14399999999999999</c:v>
                </c:pt>
                <c:pt idx="147">
                  <c:v>0.109</c:v>
                </c:pt>
                <c:pt idx="148">
                  <c:v>0.10100000000000001</c:v>
                </c:pt>
                <c:pt idx="149">
                  <c:v>8.8999999999999996E-2</c:v>
                </c:pt>
                <c:pt idx="150">
                  <c:v>0.111</c:v>
                </c:pt>
                <c:pt idx="151">
                  <c:v>0.14699999999999999</c:v>
                </c:pt>
                <c:pt idx="152">
                  <c:v>8.1000000000000003E-2</c:v>
                </c:pt>
                <c:pt idx="153">
                  <c:v>-3.6999999999999998E-2</c:v>
                </c:pt>
                <c:pt idx="154">
                  <c:v>-5.0000000000000001E-3</c:v>
                </c:pt>
                <c:pt idx="155">
                  <c:v>1.4E-2</c:v>
                </c:pt>
                <c:pt idx="156">
                  <c:v>-3.5000000000000003E-2</c:v>
                </c:pt>
                <c:pt idx="157">
                  <c:v>-4.9000000000000002E-2</c:v>
                </c:pt>
                <c:pt idx="158">
                  <c:v>8.9999999999999993E-3</c:v>
                </c:pt>
                <c:pt idx="159">
                  <c:v>8.9999999999999993E-3</c:v>
                </c:pt>
                <c:pt idx="160">
                  <c:v>-7.1999999999999995E-2</c:v>
                </c:pt>
                <c:pt idx="161">
                  <c:v>-2E-3</c:v>
                </c:pt>
                <c:pt idx="162">
                  <c:v>-0.11600000000000001</c:v>
                </c:pt>
                <c:pt idx="163">
                  <c:v>-9.8000000000000004E-2</c:v>
                </c:pt>
                <c:pt idx="164">
                  <c:v>-0.157</c:v>
                </c:pt>
                <c:pt idx="165">
                  <c:v>-8.7999999999999995E-2</c:v>
                </c:pt>
                <c:pt idx="166">
                  <c:v>-0.14599999999999999</c:v>
                </c:pt>
                <c:pt idx="167">
                  <c:v>-0.21</c:v>
                </c:pt>
                <c:pt idx="168">
                  <c:v>-0.23400000000000001</c:v>
                </c:pt>
                <c:pt idx="169">
                  <c:v>-0.13900000000000001</c:v>
                </c:pt>
                <c:pt idx="170">
                  <c:v>-0.17599999999999999</c:v>
                </c:pt>
                <c:pt idx="171">
                  <c:v>-0.215</c:v>
                </c:pt>
                <c:pt idx="172">
                  <c:v>-0.187</c:v>
                </c:pt>
                <c:pt idx="173">
                  <c:v>-0.248</c:v>
                </c:pt>
                <c:pt idx="174">
                  <c:v>-0.22500000000000001</c:v>
                </c:pt>
                <c:pt idx="175">
                  <c:v>-0.215</c:v>
                </c:pt>
                <c:pt idx="176">
                  <c:v>-0.314</c:v>
                </c:pt>
                <c:pt idx="177">
                  <c:v>-0.30199999999999999</c:v>
                </c:pt>
                <c:pt idx="178">
                  <c:v>-0.38800000000000001</c:v>
                </c:pt>
                <c:pt idx="179">
                  <c:v>-0.39</c:v>
                </c:pt>
                <c:pt idx="180">
                  <c:v>-0.27100000000000002</c:v>
                </c:pt>
                <c:pt idx="181">
                  <c:v>-0.35199999999999998</c:v>
                </c:pt>
                <c:pt idx="182">
                  <c:v>-0.32700000000000001</c:v>
                </c:pt>
                <c:pt idx="183">
                  <c:v>-0.436</c:v>
                </c:pt>
                <c:pt idx="184">
                  <c:v>-0.44600000000000001</c:v>
                </c:pt>
                <c:pt idx="185">
                  <c:v>-0.40100000000000002</c:v>
                </c:pt>
                <c:pt idx="186">
                  <c:v>-0.38800000000000001</c:v>
                </c:pt>
                <c:pt idx="187">
                  <c:v>-0.38</c:v>
                </c:pt>
                <c:pt idx="188">
                  <c:v>-0.45900000000000002</c:v>
                </c:pt>
                <c:pt idx="189">
                  <c:v>-0.43099999999999999</c:v>
                </c:pt>
                <c:pt idx="190">
                  <c:v>-0.36399999999999999</c:v>
                </c:pt>
                <c:pt idx="191">
                  <c:v>-0.48</c:v>
                </c:pt>
                <c:pt idx="192">
                  <c:v>-0.45700000000000002</c:v>
                </c:pt>
                <c:pt idx="193">
                  <c:v>-0.47599999999999998</c:v>
                </c:pt>
                <c:pt idx="194">
                  <c:v>-0.49199999999999999</c:v>
                </c:pt>
                <c:pt idx="195">
                  <c:v>-0.433</c:v>
                </c:pt>
                <c:pt idx="196">
                  <c:v>-0.54300000000000004</c:v>
                </c:pt>
                <c:pt idx="197">
                  <c:v>-0.44400000000000001</c:v>
                </c:pt>
                <c:pt idx="198">
                  <c:v>-0.52700000000000002</c:v>
                </c:pt>
                <c:pt idx="199">
                  <c:v>-0.434</c:v>
                </c:pt>
                <c:pt idx="200">
                  <c:v>-0.48899999999999999</c:v>
                </c:pt>
                <c:pt idx="201">
                  <c:v>-0.48</c:v>
                </c:pt>
                <c:pt idx="202">
                  <c:v>-0.51500000000000001</c:v>
                </c:pt>
                <c:pt idx="203">
                  <c:v>-0.504</c:v>
                </c:pt>
                <c:pt idx="204">
                  <c:v>-0.61099999999999999</c:v>
                </c:pt>
                <c:pt idx="205">
                  <c:v>-0.502</c:v>
                </c:pt>
                <c:pt idx="206">
                  <c:v>-0.57299999999999995</c:v>
                </c:pt>
                <c:pt idx="207">
                  <c:v>-0.71799999999999997</c:v>
                </c:pt>
                <c:pt idx="208">
                  <c:v>-0.65900000000000003</c:v>
                </c:pt>
                <c:pt idx="209">
                  <c:v>-0.56899999999999995</c:v>
                </c:pt>
                <c:pt idx="210">
                  <c:v>-0.57999999999999996</c:v>
                </c:pt>
                <c:pt idx="211">
                  <c:v>-0.63600000000000001</c:v>
                </c:pt>
                <c:pt idx="212">
                  <c:v>-0.51200000000000001</c:v>
                </c:pt>
                <c:pt idx="213">
                  <c:v>-0.61299999999999999</c:v>
                </c:pt>
                <c:pt idx="214">
                  <c:v>-0.622</c:v>
                </c:pt>
                <c:pt idx="215">
                  <c:v>-0.67200000000000004</c:v>
                </c:pt>
                <c:pt idx="216">
                  <c:v>-0.70099999999999996</c:v>
                </c:pt>
                <c:pt idx="217">
                  <c:v>-0.62</c:v>
                </c:pt>
                <c:pt idx="218">
                  <c:v>-0.60699999999999998</c:v>
                </c:pt>
                <c:pt idx="219">
                  <c:v>-0.65100000000000002</c:v>
                </c:pt>
                <c:pt idx="220">
                  <c:v>-0.66600000000000004</c:v>
                </c:pt>
                <c:pt idx="221">
                  <c:v>-0.66100000000000003</c:v>
                </c:pt>
                <c:pt idx="222">
                  <c:v>-0.60899999999999999</c:v>
                </c:pt>
                <c:pt idx="223">
                  <c:v>-0.77200000000000002</c:v>
                </c:pt>
                <c:pt idx="224">
                  <c:v>-0.74099999999999999</c:v>
                </c:pt>
                <c:pt idx="225">
                  <c:v>-0.54300000000000004</c:v>
                </c:pt>
                <c:pt idx="226">
                  <c:v>-0.627</c:v>
                </c:pt>
                <c:pt idx="227">
                  <c:v>-0.627</c:v>
                </c:pt>
                <c:pt idx="228">
                  <c:v>-0.68200000000000005</c:v>
                </c:pt>
                <c:pt idx="229">
                  <c:v>-0.66300000000000003</c:v>
                </c:pt>
                <c:pt idx="230">
                  <c:v>-0.66</c:v>
                </c:pt>
                <c:pt idx="231">
                  <c:v>-0.752</c:v>
                </c:pt>
                <c:pt idx="232">
                  <c:v>-0.69599999999999995</c:v>
                </c:pt>
                <c:pt idx="233">
                  <c:v>-0.58799999999999997</c:v>
                </c:pt>
                <c:pt idx="234">
                  <c:v>-0.69199999999999995</c:v>
                </c:pt>
                <c:pt idx="235">
                  <c:v>-0.66300000000000003</c:v>
                </c:pt>
                <c:pt idx="236">
                  <c:v>-0.66700000000000004</c:v>
                </c:pt>
                <c:pt idx="237">
                  <c:v>-0.76400000000000001</c:v>
                </c:pt>
                <c:pt idx="238">
                  <c:v>-0.77700000000000002</c:v>
                </c:pt>
                <c:pt idx="239">
                  <c:v>-0.77500000000000002</c:v>
                </c:pt>
                <c:pt idx="240">
                  <c:v>-0.67700000000000005</c:v>
                </c:pt>
                <c:pt idx="241">
                  <c:v>-0.78200000000000003</c:v>
                </c:pt>
                <c:pt idx="242">
                  <c:v>-0.83699999999999997</c:v>
                </c:pt>
                <c:pt idx="243">
                  <c:v>-0.85699999999999998</c:v>
                </c:pt>
                <c:pt idx="244">
                  <c:v>-0.86199999999999999</c:v>
                </c:pt>
                <c:pt idx="245">
                  <c:v>-0.82</c:v>
                </c:pt>
                <c:pt idx="246">
                  <c:v>-0.873</c:v>
                </c:pt>
                <c:pt idx="247">
                  <c:v>-0.86499999999999999</c:v>
                </c:pt>
                <c:pt idx="248">
                  <c:v>-0.89600000000000002</c:v>
                </c:pt>
                <c:pt idx="249">
                  <c:v>-0.82699999999999996</c:v>
                </c:pt>
                <c:pt idx="250">
                  <c:v>-0.88500000000000001</c:v>
                </c:pt>
                <c:pt idx="251">
                  <c:v>-0.83599999999999997</c:v>
                </c:pt>
                <c:pt idx="252">
                  <c:v>-0.81</c:v>
                </c:pt>
                <c:pt idx="253">
                  <c:v>-0.89200000000000002</c:v>
                </c:pt>
                <c:pt idx="254">
                  <c:v>-0.89900000000000002</c:v>
                </c:pt>
                <c:pt idx="255">
                  <c:v>-0.89</c:v>
                </c:pt>
                <c:pt idx="256">
                  <c:v>-0.94</c:v>
                </c:pt>
                <c:pt idx="257">
                  <c:v>-0.82499999999999996</c:v>
                </c:pt>
                <c:pt idx="258">
                  <c:v>-0.82299999999999995</c:v>
                </c:pt>
                <c:pt idx="259">
                  <c:v>-0.81899999999999995</c:v>
                </c:pt>
                <c:pt idx="260">
                  <c:v>-0.84199999999999997</c:v>
                </c:pt>
                <c:pt idx="261">
                  <c:v>-0.91400000000000003</c:v>
                </c:pt>
                <c:pt idx="262">
                  <c:v>-0.80700000000000005</c:v>
                </c:pt>
                <c:pt idx="263">
                  <c:v>-0.76</c:v>
                </c:pt>
                <c:pt idx="264">
                  <c:v>-0.72199999999999998</c:v>
                </c:pt>
                <c:pt idx="265">
                  <c:v>-0.92900000000000005</c:v>
                </c:pt>
                <c:pt idx="266">
                  <c:v>-0.83399999999999996</c:v>
                </c:pt>
                <c:pt idx="267">
                  <c:v>-0.76700000000000002</c:v>
                </c:pt>
                <c:pt idx="268">
                  <c:v>-0.79200000000000004</c:v>
                </c:pt>
                <c:pt idx="269">
                  <c:v>-0.83599999999999997</c:v>
                </c:pt>
                <c:pt idx="270">
                  <c:v>-0.91100000000000003</c:v>
                </c:pt>
                <c:pt idx="271">
                  <c:v>-0.88800000000000001</c:v>
                </c:pt>
                <c:pt idx="272">
                  <c:v>-0.92700000000000005</c:v>
                </c:pt>
                <c:pt idx="273">
                  <c:v>-0.91900000000000004</c:v>
                </c:pt>
                <c:pt idx="274">
                  <c:v>-0.88700000000000001</c:v>
                </c:pt>
                <c:pt idx="275">
                  <c:v>-0.871</c:v>
                </c:pt>
                <c:pt idx="276">
                  <c:v>-0.83399999999999996</c:v>
                </c:pt>
                <c:pt idx="277">
                  <c:v>-0.96099999999999997</c:v>
                </c:pt>
                <c:pt idx="278">
                  <c:v>-0.93</c:v>
                </c:pt>
                <c:pt idx="279">
                  <c:v>-0.89400000000000002</c:v>
                </c:pt>
                <c:pt idx="280">
                  <c:v>-0.82399999999999995</c:v>
                </c:pt>
                <c:pt idx="281">
                  <c:v>-0.89</c:v>
                </c:pt>
                <c:pt idx="282">
                  <c:v>-0.90400000000000003</c:v>
                </c:pt>
                <c:pt idx="283">
                  <c:v>-0.84799999999999998</c:v>
                </c:pt>
                <c:pt idx="284">
                  <c:v>-0.84499999999999997</c:v>
                </c:pt>
                <c:pt idx="285">
                  <c:v>-0.98199999999999998</c:v>
                </c:pt>
                <c:pt idx="286">
                  <c:v>-0.85799999999999998</c:v>
                </c:pt>
                <c:pt idx="287">
                  <c:v>-0.93799999999999994</c:v>
                </c:pt>
                <c:pt idx="288">
                  <c:v>-0.90500000000000003</c:v>
                </c:pt>
                <c:pt idx="289">
                  <c:v>-0.93200000000000005</c:v>
                </c:pt>
                <c:pt idx="290">
                  <c:v>-0.93600000000000005</c:v>
                </c:pt>
                <c:pt idx="291">
                  <c:v>-0.93400000000000005</c:v>
                </c:pt>
                <c:pt idx="292">
                  <c:v>-0.91400000000000003</c:v>
                </c:pt>
                <c:pt idx="293">
                  <c:v>-0.93799999999999994</c:v>
                </c:pt>
                <c:pt idx="294">
                  <c:v>-0.88400000000000001</c:v>
                </c:pt>
                <c:pt idx="295">
                  <c:v>-0.88200000000000001</c:v>
                </c:pt>
                <c:pt idx="296">
                  <c:v>-0.91800000000000004</c:v>
                </c:pt>
                <c:pt idx="297">
                  <c:v>-0.93200000000000005</c:v>
                </c:pt>
                <c:pt idx="298">
                  <c:v>-0.94</c:v>
                </c:pt>
                <c:pt idx="299">
                  <c:v>-0.83</c:v>
                </c:pt>
                <c:pt idx="300">
                  <c:v>-0.90900000000000003</c:v>
                </c:pt>
                <c:pt idx="301">
                  <c:v>-0.96499999999999997</c:v>
                </c:pt>
                <c:pt idx="302">
                  <c:v>-0.99399999999999999</c:v>
                </c:pt>
                <c:pt idx="303">
                  <c:v>-0.96</c:v>
                </c:pt>
                <c:pt idx="304">
                  <c:v>-1.0649999999999999</c:v>
                </c:pt>
                <c:pt idx="305">
                  <c:v>-1.034</c:v>
                </c:pt>
                <c:pt idx="306">
                  <c:v>-1.0229999999999999</c:v>
                </c:pt>
                <c:pt idx="307">
                  <c:v>-0.93400000000000005</c:v>
                </c:pt>
                <c:pt idx="308">
                  <c:v>-0.98499999999999999</c:v>
                </c:pt>
                <c:pt idx="309">
                  <c:v>-0.999</c:v>
                </c:pt>
                <c:pt idx="310">
                  <c:v>-1.0609999999999999</c:v>
                </c:pt>
                <c:pt idx="311">
                  <c:v>-0.94699999999999995</c:v>
                </c:pt>
                <c:pt idx="312">
                  <c:v>-0.96799999999999997</c:v>
                </c:pt>
                <c:pt idx="313">
                  <c:v>-1.0620000000000001</c:v>
                </c:pt>
                <c:pt idx="314">
                  <c:v>-0.95799999999999996</c:v>
                </c:pt>
                <c:pt idx="315">
                  <c:v>-0.90300000000000002</c:v>
                </c:pt>
                <c:pt idx="316">
                  <c:v>-1.002</c:v>
                </c:pt>
                <c:pt idx="317">
                  <c:v>-1.042</c:v>
                </c:pt>
                <c:pt idx="318">
                  <c:v>-1.03</c:v>
                </c:pt>
                <c:pt idx="319">
                  <c:v>-0.97199999999999998</c:v>
                </c:pt>
                <c:pt idx="320">
                  <c:v>-1.006</c:v>
                </c:pt>
                <c:pt idx="321">
                  <c:v>-1.0109999999999999</c:v>
                </c:pt>
                <c:pt idx="322">
                  <c:v>-0.99299999999999999</c:v>
                </c:pt>
                <c:pt idx="323">
                  <c:v>-1.014</c:v>
                </c:pt>
                <c:pt idx="324">
                  <c:v>-0.99399999999999999</c:v>
                </c:pt>
                <c:pt idx="325">
                  <c:v>-1.0269999999999999</c:v>
                </c:pt>
                <c:pt idx="326">
                  <c:v>-1.032</c:v>
                </c:pt>
                <c:pt idx="327">
                  <c:v>-0.93899999999999995</c:v>
                </c:pt>
                <c:pt idx="328">
                  <c:v>-0.98799999999999999</c:v>
                </c:pt>
                <c:pt idx="329">
                  <c:v>-1.079</c:v>
                </c:pt>
                <c:pt idx="330">
                  <c:v>-1.02</c:v>
                </c:pt>
                <c:pt idx="331">
                  <c:v>-1.026</c:v>
                </c:pt>
                <c:pt idx="332">
                  <c:v>-1.0349999999999999</c:v>
                </c:pt>
                <c:pt idx="333">
                  <c:v>-0.96499999999999997</c:v>
                </c:pt>
                <c:pt idx="334">
                  <c:v>-1.1259999999999999</c:v>
                </c:pt>
                <c:pt idx="335">
                  <c:v>-1.0680000000000001</c:v>
                </c:pt>
                <c:pt idx="336">
                  <c:v>-1.069</c:v>
                </c:pt>
                <c:pt idx="337">
                  <c:v>-1.0720000000000001</c:v>
                </c:pt>
                <c:pt idx="338">
                  <c:v>-1.089</c:v>
                </c:pt>
                <c:pt idx="339">
                  <c:v>-1.054</c:v>
                </c:pt>
                <c:pt idx="340">
                  <c:v>-1.093</c:v>
                </c:pt>
                <c:pt idx="341">
                  <c:v>-1.1499999999999999</c:v>
                </c:pt>
                <c:pt idx="342">
                  <c:v>-1.119</c:v>
                </c:pt>
                <c:pt idx="343">
                  <c:v>-1.2050000000000001</c:v>
                </c:pt>
                <c:pt idx="344">
                  <c:v>-1.143</c:v>
                </c:pt>
                <c:pt idx="345">
                  <c:v>-1.129</c:v>
                </c:pt>
                <c:pt idx="346">
                  <c:v>-1.163</c:v>
                </c:pt>
                <c:pt idx="347">
                  <c:v>-1.1020000000000001</c:v>
                </c:pt>
                <c:pt idx="348">
                  <c:v>-1.149</c:v>
                </c:pt>
                <c:pt idx="349">
                  <c:v>-1.08</c:v>
                </c:pt>
                <c:pt idx="350">
                  <c:v>-1.0209999999999999</c:v>
                </c:pt>
                <c:pt idx="351">
                  <c:v>-1.071</c:v>
                </c:pt>
                <c:pt idx="352">
                  <c:v>-1.1419999999999999</c:v>
                </c:pt>
                <c:pt idx="353">
                  <c:v>-1.101</c:v>
                </c:pt>
                <c:pt idx="354">
                  <c:v>-1.171</c:v>
                </c:pt>
                <c:pt idx="355">
                  <c:v>-1.2070000000000001</c:v>
                </c:pt>
                <c:pt idx="356">
                  <c:v>-1.141</c:v>
                </c:pt>
                <c:pt idx="357">
                  <c:v>-1.212</c:v>
                </c:pt>
                <c:pt idx="358">
                  <c:v>-1.1379999999999999</c:v>
                </c:pt>
                <c:pt idx="359">
                  <c:v>-1.1910000000000001</c:v>
                </c:pt>
                <c:pt idx="360">
                  <c:v>-1.177</c:v>
                </c:pt>
                <c:pt idx="361">
                  <c:v>-1.177</c:v>
                </c:pt>
                <c:pt idx="362">
                  <c:v>-1.087</c:v>
                </c:pt>
                <c:pt idx="363">
                  <c:v>-1.1839999999999999</c:v>
                </c:pt>
                <c:pt idx="364">
                  <c:v>-1.014</c:v>
                </c:pt>
                <c:pt idx="365">
                  <c:v>-1.0980000000000001</c:v>
                </c:pt>
                <c:pt idx="366">
                  <c:v>-1.18</c:v>
                </c:pt>
                <c:pt idx="367">
                  <c:v>-1.0940000000000001</c:v>
                </c:pt>
                <c:pt idx="368">
                  <c:v>-1.0860000000000001</c:v>
                </c:pt>
                <c:pt idx="369">
                  <c:v>-1.1240000000000001</c:v>
                </c:pt>
                <c:pt idx="370">
                  <c:v>-1.083</c:v>
                </c:pt>
                <c:pt idx="371">
                  <c:v>-1.26</c:v>
                </c:pt>
                <c:pt idx="372">
                  <c:v>-1.1719999999999999</c:v>
                </c:pt>
                <c:pt idx="373">
                  <c:v>-1.2150000000000001</c:v>
                </c:pt>
                <c:pt idx="374">
                  <c:v>-1.171</c:v>
                </c:pt>
                <c:pt idx="375">
                  <c:v>-1.228</c:v>
                </c:pt>
                <c:pt idx="376">
                  <c:v>-1.2609999999999999</c:v>
                </c:pt>
                <c:pt idx="377">
                  <c:v>-1.2749999999999999</c:v>
                </c:pt>
                <c:pt idx="378">
                  <c:v>-1.319</c:v>
                </c:pt>
                <c:pt idx="379">
                  <c:v>-1.294</c:v>
                </c:pt>
                <c:pt idx="380">
                  <c:v>-1.2709999999999999</c:v>
                </c:pt>
                <c:pt idx="381">
                  <c:v>-1.365</c:v>
                </c:pt>
                <c:pt idx="382">
                  <c:v>-1.294</c:v>
                </c:pt>
                <c:pt idx="383">
                  <c:v>-1.2709999999999999</c:v>
                </c:pt>
                <c:pt idx="384">
                  <c:v>-1.325</c:v>
                </c:pt>
                <c:pt idx="385">
                  <c:v>-1.48</c:v>
                </c:pt>
                <c:pt idx="386">
                  <c:v>-1.4790000000000001</c:v>
                </c:pt>
                <c:pt idx="387">
                  <c:v>-1.5509999999999999</c:v>
                </c:pt>
                <c:pt idx="388">
                  <c:v>-1.696</c:v>
                </c:pt>
                <c:pt idx="389">
                  <c:v>-1.63</c:v>
                </c:pt>
                <c:pt idx="390">
                  <c:v>-1.7310000000000001</c:v>
                </c:pt>
                <c:pt idx="391">
                  <c:v>-1.712</c:v>
                </c:pt>
                <c:pt idx="392">
                  <c:v>-1.7509999999999999</c:v>
                </c:pt>
                <c:pt idx="393">
                  <c:v>-1.6579999999999999</c:v>
                </c:pt>
                <c:pt idx="394">
                  <c:v>-1.744</c:v>
                </c:pt>
                <c:pt idx="395">
                  <c:v>-1.9079999999999999</c:v>
                </c:pt>
                <c:pt idx="396">
                  <c:v>-1.91</c:v>
                </c:pt>
                <c:pt idx="397">
                  <c:v>-1.847</c:v>
                </c:pt>
                <c:pt idx="398">
                  <c:v>-1.74</c:v>
                </c:pt>
                <c:pt idx="399">
                  <c:v>-1.609</c:v>
                </c:pt>
                <c:pt idx="400">
                  <c:v>-1.3759999999999999</c:v>
                </c:pt>
                <c:pt idx="401">
                  <c:v>-1.1879999999999999</c:v>
                </c:pt>
                <c:pt idx="402">
                  <c:v>-0.92500000000000004</c:v>
                </c:pt>
                <c:pt idx="403">
                  <c:v>-0.42799999999999999</c:v>
                </c:pt>
                <c:pt idx="404">
                  <c:v>4.2000000000000003E-2</c:v>
                </c:pt>
                <c:pt idx="405">
                  <c:v>0.48</c:v>
                </c:pt>
                <c:pt idx="406">
                  <c:v>1.0109999999999999</c:v>
                </c:pt>
                <c:pt idx="407">
                  <c:v>1.653</c:v>
                </c:pt>
                <c:pt idx="408">
                  <c:v>2.488</c:v>
                </c:pt>
                <c:pt idx="409">
                  <c:v>3.4239999999999999</c:v>
                </c:pt>
                <c:pt idx="410">
                  <c:v>4.1909999999999998</c:v>
                </c:pt>
                <c:pt idx="411">
                  <c:v>5.2210000000000001</c:v>
                </c:pt>
                <c:pt idx="412">
                  <c:v>6.1879999999999997</c:v>
                </c:pt>
                <c:pt idx="413">
                  <c:v>7.44</c:v>
                </c:pt>
                <c:pt idx="414">
                  <c:v>8.4809999999999999</c:v>
                </c:pt>
                <c:pt idx="415">
                  <c:v>9.5809999999999995</c:v>
                </c:pt>
                <c:pt idx="416">
                  <c:v>10.715999999999999</c:v>
                </c:pt>
                <c:pt idx="417">
                  <c:v>11.704000000000001</c:v>
                </c:pt>
                <c:pt idx="418">
                  <c:v>12.737</c:v>
                </c:pt>
                <c:pt idx="419">
                  <c:v>13.635999999999999</c:v>
                </c:pt>
                <c:pt idx="420">
                  <c:v>14.625</c:v>
                </c:pt>
                <c:pt idx="421">
                  <c:v>15.33</c:v>
                </c:pt>
                <c:pt idx="422">
                  <c:v>16.062000000000001</c:v>
                </c:pt>
                <c:pt idx="423">
                  <c:v>16.288</c:v>
                </c:pt>
                <c:pt idx="424">
                  <c:v>16.733000000000001</c:v>
                </c:pt>
                <c:pt idx="425">
                  <c:v>16.917000000000002</c:v>
                </c:pt>
                <c:pt idx="426">
                  <c:v>17.411000000000001</c:v>
                </c:pt>
                <c:pt idx="427">
                  <c:v>17.312000000000001</c:v>
                </c:pt>
                <c:pt idx="428">
                  <c:v>17.498999999999999</c:v>
                </c:pt>
                <c:pt idx="429">
                  <c:v>17.436</c:v>
                </c:pt>
                <c:pt idx="430">
                  <c:v>17.367000000000001</c:v>
                </c:pt>
                <c:pt idx="431">
                  <c:v>17.071000000000002</c:v>
                </c:pt>
                <c:pt idx="432">
                  <c:v>16.902000000000001</c:v>
                </c:pt>
                <c:pt idx="433">
                  <c:v>16.721</c:v>
                </c:pt>
                <c:pt idx="434">
                  <c:v>16.420999999999999</c:v>
                </c:pt>
                <c:pt idx="435">
                  <c:v>15.906000000000001</c:v>
                </c:pt>
                <c:pt idx="436">
                  <c:v>15.603999999999999</c:v>
                </c:pt>
                <c:pt idx="437">
                  <c:v>15.108000000000001</c:v>
                </c:pt>
                <c:pt idx="438">
                  <c:v>14.816000000000001</c:v>
                </c:pt>
                <c:pt idx="439">
                  <c:v>14.3</c:v>
                </c:pt>
                <c:pt idx="440">
                  <c:v>13.887</c:v>
                </c:pt>
                <c:pt idx="441">
                  <c:v>13.608000000000001</c:v>
                </c:pt>
                <c:pt idx="442">
                  <c:v>13.007999999999999</c:v>
                </c:pt>
                <c:pt idx="443">
                  <c:v>12.728999999999999</c:v>
                </c:pt>
                <c:pt idx="444">
                  <c:v>12.252000000000001</c:v>
                </c:pt>
                <c:pt idx="445">
                  <c:v>11.851000000000001</c:v>
                </c:pt>
                <c:pt idx="446">
                  <c:v>11.279</c:v>
                </c:pt>
                <c:pt idx="447">
                  <c:v>10.958</c:v>
                </c:pt>
                <c:pt idx="448">
                  <c:v>10.579000000000001</c:v>
                </c:pt>
                <c:pt idx="449">
                  <c:v>10.346</c:v>
                </c:pt>
                <c:pt idx="450">
                  <c:v>9.782</c:v>
                </c:pt>
                <c:pt idx="451">
                  <c:v>9.5129999999999999</c:v>
                </c:pt>
                <c:pt idx="452">
                  <c:v>9.1969999999999992</c:v>
                </c:pt>
                <c:pt idx="453">
                  <c:v>8.8659999999999997</c:v>
                </c:pt>
                <c:pt idx="454">
                  <c:v>8.4280000000000008</c:v>
                </c:pt>
                <c:pt idx="455">
                  <c:v>8.266</c:v>
                </c:pt>
                <c:pt idx="456">
                  <c:v>7.915</c:v>
                </c:pt>
                <c:pt idx="457">
                  <c:v>7.59</c:v>
                </c:pt>
                <c:pt idx="458">
                  <c:v>7.1870000000000003</c:v>
                </c:pt>
                <c:pt idx="459">
                  <c:v>6.9080000000000004</c:v>
                </c:pt>
                <c:pt idx="460">
                  <c:v>6.5110000000000001</c:v>
                </c:pt>
                <c:pt idx="461">
                  <c:v>6.32</c:v>
                </c:pt>
                <c:pt idx="462">
                  <c:v>6.0019999999999998</c:v>
                </c:pt>
                <c:pt idx="463">
                  <c:v>5.6429999999999998</c:v>
                </c:pt>
                <c:pt idx="464">
                  <c:v>5.3540000000000001</c:v>
                </c:pt>
                <c:pt idx="465">
                  <c:v>5.0739999999999998</c:v>
                </c:pt>
                <c:pt idx="466">
                  <c:v>4.8499999999999996</c:v>
                </c:pt>
                <c:pt idx="467">
                  <c:v>4.6900000000000004</c:v>
                </c:pt>
                <c:pt idx="468">
                  <c:v>4.4409999999999998</c:v>
                </c:pt>
                <c:pt idx="469">
                  <c:v>4.0570000000000004</c:v>
                </c:pt>
                <c:pt idx="470">
                  <c:v>3.964</c:v>
                </c:pt>
                <c:pt idx="471">
                  <c:v>3.6389999999999998</c:v>
                </c:pt>
                <c:pt idx="472">
                  <c:v>3.484</c:v>
                </c:pt>
                <c:pt idx="473">
                  <c:v>3.1779999999999999</c:v>
                </c:pt>
                <c:pt idx="474">
                  <c:v>3.0590000000000002</c:v>
                </c:pt>
                <c:pt idx="475">
                  <c:v>2.84</c:v>
                </c:pt>
                <c:pt idx="476">
                  <c:v>2.7189999999999999</c:v>
                </c:pt>
                <c:pt idx="477">
                  <c:v>2.3570000000000002</c:v>
                </c:pt>
                <c:pt idx="478">
                  <c:v>2.323</c:v>
                </c:pt>
                <c:pt idx="479">
                  <c:v>2.093</c:v>
                </c:pt>
                <c:pt idx="480">
                  <c:v>1.8580000000000001</c:v>
                </c:pt>
                <c:pt idx="481">
                  <c:v>1.6919999999999999</c:v>
                </c:pt>
                <c:pt idx="482">
                  <c:v>1.58</c:v>
                </c:pt>
                <c:pt idx="483">
                  <c:v>1.397</c:v>
                </c:pt>
                <c:pt idx="484">
                  <c:v>1.2450000000000001</c:v>
                </c:pt>
                <c:pt idx="485">
                  <c:v>1.0449999999999999</c:v>
                </c:pt>
                <c:pt idx="486">
                  <c:v>0.90200000000000002</c:v>
                </c:pt>
                <c:pt idx="487">
                  <c:v>0.72199999999999998</c:v>
                </c:pt>
                <c:pt idx="488">
                  <c:v>0.59899999999999998</c:v>
                </c:pt>
                <c:pt idx="489">
                  <c:v>0.43</c:v>
                </c:pt>
                <c:pt idx="490">
                  <c:v>0.20699999999999999</c:v>
                </c:pt>
                <c:pt idx="491">
                  <c:v>0.111</c:v>
                </c:pt>
                <c:pt idx="492">
                  <c:v>1.6E-2</c:v>
                </c:pt>
                <c:pt idx="493">
                  <c:v>-9.0999999999999998E-2</c:v>
                </c:pt>
                <c:pt idx="494">
                  <c:v>-0.29399999999999998</c:v>
                </c:pt>
                <c:pt idx="495">
                  <c:v>-0.35099999999999998</c:v>
                </c:pt>
                <c:pt idx="496">
                  <c:v>-0.48599999999999999</c:v>
                </c:pt>
                <c:pt idx="497">
                  <c:v>-0.63600000000000001</c:v>
                </c:pt>
                <c:pt idx="498">
                  <c:v>-0.75900000000000001</c:v>
                </c:pt>
                <c:pt idx="499">
                  <c:v>-0.85099999999999998</c:v>
                </c:pt>
                <c:pt idx="500">
                  <c:v>-1.0940000000000001</c:v>
                </c:pt>
                <c:pt idx="501">
                  <c:v>-1.1160000000000001</c:v>
                </c:pt>
                <c:pt idx="502">
                  <c:v>-1.302</c:v>
                </c:pt>
                <c:pt idx="503">
                  <c:v>-1.462</c:v>
                </c:pt>
                <c:pt idx="504">
                  <c:v>-1.595</c:v>
                </c:pt>
                <c:pt idx="505">
                  <c:v>-1.5389999999999999</c:v>
                </c:pt>
                <c:pt idx="506">
                  <c:v>-1.6839999999999999</c:v>
                </c:pt>
                <c:pt idx="507">
                  <c:v>-1.8169999999999999</c:v>
                </c:pt>
                <c:pt idx="508">
                  <c:v>-1.92</c:v>
                </c:pt>
                <c:pt idx="509">
                  <c:v>-2.012</c:v>
                </c:pt>
                <c:pt idx="510">
                  <c:v>-2.0859999999999999</c:v>
                </c:pt>
                <c:pt idx="511">
                  <c:v>-2.2400000000000002</c:v>
                </c:pt>
                <c:pt idx="512">
                  <c:v>-2.339</c:v>
                </c:pt>
                <c:pt idx="513">
                  <c:v>-2.4140000000000001</c:v>
                </c:pt>
                <c:pt idx="514">
                  <c:v>-2.4590000000000001</c:v>
                </c:pt>
                <c:pt idx="515">
                  <c:v>-2.601</c:v>
                </c:pt>
                <c:pt idx="516">
                  <c:v>-2.726</c:v>
                </c:pt>
                <c:pt idx="517">
                  <c:v>-2.8319999999999999</c:v>
                </c:pt>
                <c:pt idx="518">
                  <c:v>-2.8239999999999998</c:v>
                </c:pt>
                <c:pt idx="519">
                  <c:v>-2.9830000000000001</c:v>
                </c:pt>
                <c:pt idx="520">
                  <c:v>-3.0830000000000002</c:v>
                </c:pt>
                <c:pt idx="521">
                  <c:v>-3.1070000000000002</c:v>
                </c:pt>
                <c:pt idx="522">
                  <c:v>-3.0840000000000001</c:v>
                </c:pt>
                <c:pt idx="523">
                  <c:v>-3.3170000000000002</c:v>
                </c:pt>
                <c:pt idx="524">
                  <c:v>-3.3929999999999998</c:v>
                </c:pt>
                <c:pt idx="525">
                  <c:v>-3.4129999999999998</c:v>
                </c:pt>
                <c:pt idx="526">
                  <c:v>-3.4649999999999999</c:v>
                </c:pt>
                <c:pt idx="527">
                  <c:v>-3.5979999999999999</c:v>
                </c:pt>
                <c:pt idx="528">
                  <c:v>-3.6019999999999999</c:v>
                </c:pt>
                <c:pt idx="529">
                  <c:v>-3.613</c:v>
                </c:pt>
                <c:pt idx="530">
                  <c:v>-3.7709999999999999</c:v>
                </c:pt>
                <c:pt idx="531">
                  <c:v>-3.794</c:v>
                </c:pt>
                <c:pt idx="532">
                  <c:v>-3.859</c:v>
                </c:pt>
                <c:pt idx="533">
                  <c:v>-3.944</c:v>
                </c:pt>
                <c:pt idx="534">
                  <c:v>-3.91</c:v>
                </c:pt>
                <c:pt idx="535">
                  <c:v>-4.0469999999999997</c:v>
                </c:pt>
                <c:pt idx="536">
                  <c:v>-4.1890000000000001</c:v>
                </c:pt>
                <c:pt idx="537">
                  <c:v>-4.1500000000000004</c:v>
                </c:pt>
                <c:pt idx="538">
                  <c:v>-4.1719999999999997</c:v>
                </c:pt>
                <c:pt idx="539">
                  <c:v>-4.2869999999999999</c:v>
                </c:pt>
                <c:pt idx="540">
                  <c:v>-4.3849999999999998</c:v>
                </c:pt>
                <c:pt idx="541">
                  <c:v>-4.3159999999999998</c:v>
                </c:pt>
                <c:pt idx="542">
                  <c:v>-4.423</c:v>
                </c:pt>
                <c:pt idx="543">
                  <c:v>-4.4630000000000001</c:v>
                </c:pt>
                <c:pt idx="544">
                  <c:v>-4.6139999999999999</c:v>
                </c:pt>
                <c:pt idx="545">
                  <c:v>-4.5709999999999997</c:v>
                </c:pt>
                <c:pt idx="546">
                  <c:v>-4.6349999999999998</c:v>
                </c:pt>
                <c:pt idx="547">
                  <c:v>-4.6749999999999998</c:v>
                </c:pt>
                <c:pt idx="548">
                  <c:v>-4.782</c:v>
                </c:pt>
                <c:pt idx="549">
                  <c:v>-4.7709999999999999</c:v>
                </c:pt>
                <c:pt idx="550">
                  <c:v>-4.8940000000000001</c:v>
                </c:pt>
                <c:pt idx="551">
                  <c:v>-4.8360000000000003</c:v>
                </c:pt>
                <c:pt idx="552">
                  <c:v>-4.8920000000000003</c:v>
                </c:pt>
                <c:pt idx="553">
                  <c:v>-4.9020000000000001</c:v>
                </c:pt>
                <c:pt idx="554">
                  <c:v>-5.0119999999999996</c:v>
                </c:pt>
                <c:pt idx="555">
                  <c:v>-5.0549999999999997</c:v>
                </c:pt>
                <c:pt idx="556">
                  <c:v>-5.0490000000000004</c:v>
                </c:pt>
                <c:pt idx="557">
                  <c:v>-5.1580000000000004</c:v>
                </c:pt>
                <c:pt idx="558">
                  <c:v>-5.2450000000000001</c:v>
                </c:pt>
                <c:pt idx="559">
                  <c:v>-5.2839999999999998</c:v>
                </c:pt>
                <c:pt idx="560">
                  <c:v>-5.2409999999999997</c:v>
                </c:pt>
                <c:pt idx="561">
                  <c:v>-5.3789999999999996</c:v>
                </c:pt>
                <c:pt idx="562">
                  <c:v>-5.4610000000000003</c:v>
                </c:pt>
                <c:pt idx="563">
                  <c:v>-5.3979999999999997</c:v>
                </c:pt>
                <c:pt idx="564">
                  <c:v>-5.4580000000000002</c:v>
                </c:pt>
                <c:pt idx="565">
                  <c:v>-5.46</c:v>
                </c:pt>
                <c:pt idx="566">
                  <c:v>-5.5170000000000003</c:v>
                </c:pt>
                <c:pt idx="567">
                  <c:v>-5.6749999999999998</c:v>
                </c:pt>
                <c:pt idx="568">
                  <c:v>-5.5830000000000002</c:v>
                </c:pt>
                <c:pt idx="569">
                  <c:v>-5.6379999999999999</c:v>
                </c:pt>
                <c:pt idx="570">
                  <c:v>-5.6849999999999996</c:v>
                </c:pt>
                <c:pt idx="571">
                  <c:v>-5.6280000000000001</c:v>
                </c:pt>
                <c:pt idx="572">
                  <c:v>-5.7910000000000004</c:v>
                </c:pt>
                <c:pt idx="573">
                  <c:v>-5.9349999999999996</c:v>
                </c:pt>
                <c:pt idx="574">
                  <c:v>-5.8419999999999996</c:v>
                </c:pt>
                <c:pt idx="575">
                  <c:v>-5.8920000000000003</c:v>
                </c:pt>
                <c:pt idx="576">
                  <c:v>-5.9359999999999999</c:v>
                </c:pt>
                <c:pt idx="577">
                  <c:v>-6.0209999999999999</c:v>
                </c:pt>
                <c:pt idx="578">
                  <c:v>-5.9489999999999998</c:v>
                </c:pt>
                <c:pt idx="579">
                  <c:v>-5.9649999999999999</c:v>
                </c:pt>
                <c:pt idx="580">
                  <c:v>-6.0659999999999998</c:v>
                </c:pt>
                <c:pt idx="581">
                  <c:v>-6.0469999999999997</c:v>
                </c:pt>
                <c:pt idx="582">
                  <c:v>-6.0469999999999997</c:v>
                </c:pt>
                <c:pt idx="583">
                  <c:v>-6.2039999999999997</c:v>
                </c:pt>
                <c:pt idx="584">
                  <c:v>-6.125</c:v>
                </c:pt>
                <c:pt idx="585">
                  <c:v>-6.2</c:v>
                </c:pt>
                <c:pt idx="586">
                  <c:v>-6.2309999999999999</c:v>
                </c:pt>
                <c:pt idx="587">
                  <c:v>-6.2619999999999996</c:v>
                </c:pt>
                <c:pt idx="588">
                  <c:v>-6.2770000000000001</c:v>
                </c:pt>
                <c:pt idx="589">
                  <c:v>-6.3250000000000002</c:v>
                </c:pt>
                <c:pt idx="590">
                  <c:v>-6.3730000000000002</c:v>
                </c:pt>
                <c:pt idx="591">
                  <c:v>-6.2930000000000001</c:v>
                </c:pt>
                <c:pt idx="592">
                  <c:v>-6.3150000000000004</c:v>
                </c:pt>
                <c:pt idx="593">
                  <c:v>-6.2850000000000001</c:v>
                </c:pt>
                <c:pt idx="594">
                  <c:v>-6.3520000000000003</c:v>
                </c:pt>
                <c:pt idx="595">
                  <c:v>-6.3979999999999997</c:v>
                </c:pt>
                <c:pt idx="596">
                  <c:v>-6.5170000000000003</c:v>
                </c:pt>
                <c:pt idx="597">
                  <c:v>-6.577</c:v>
                </c:pt>
                <c:pt idx="598">
                  <c:v>-6.6210000000000004</c:v>
                </c:pt>
                <c:pt idx="599">
                  <c:v>-6.5860000000000003</c:v>
                </c:pt>
                <c:pt idx="600">
                  <c:v>-6.6890000000000001</c:v>
                </c:pt>
                <c:pt idx="601">
                  <c:v>-6.6520000000000001</c:v>
                </c:pt>
                <c:pt idx="602">
                  <c:v>-6.5739999999999998</c:v>
                </c:pt>
                <c:pt idx="603">
                  <c:v>-6.6029999999999998</c:v>
                </c:pt>
                <c:pt idx="604">
                  <c:v>-6.6580000000000004</c:v>
                </c:pt>
                <c:pt idx="605">
                  <c:v>-6.593</c:v>
                </c:pt>
                <c:pt idx="606">
                  <c:v>-6.7290000000000001</c:v>
                </c:pt>
                <c:pt idx="607">
                  <c:v>-6.8360000000000003</c:v>
                </c:pt>
                <c:pt idx="608">
                  <c:v>-6.8849999999999998</c:v>
                </c:pt>
                <c:pt idx="609">
                  <c:v>-6.851</c:v>
                </c:pt>
                <c:pt idx="610">
                  <c:v>-6.9009999999999998</c:v>
                </c:pt>
                <c:pt idx="611">
                  <c:v>-6.94</c:v>
                </c:pt>
                <c:pt idx="612">
                  <c:v>-6.8940000000000001</c:v>
                </c:pt>
                <c:pt idx="613">
                  <c:v>-6.9690000000000003</c:v>
                </c:pt>
                <c:pt idx="614">
                  <c:v>-6.944</c:v>
                </c:pt>
                <c:pt idx="615">
                  <c:v>-7.0010000000000003</c:v>
                </c:pt>
                <c:pt idx="616">
                  <c:v>-7.0220000000000002</c:v>
                </c:pt>
                <c:pt idx="617">
                  <c:v>-6.9969999999999999</c:v>
                </c:pt>
                <c:pt idx="618">
                  <c:v>-7.02</c:v>
                </c:pt>
                <c:pt idx="619">
                  <c:v>-7.0519999999999996</c:v>
                </c:pt>
                <c:pt idx="620">
                  <c:v>-7.0540000000000003</c:v>
                </c:pt>
                <c:pt idx="621">
                  <c:v>-7.0739999999999998</c:v>
                </c:pt>
                <c:pt idx="622">
                  <c:v>-7.06</c:v>
                </c:pt>
                <c:pt idx="623">
                  <c:v>-7.0510000000000002</c:v>
                </c:pt>
                <c:pt idx="624">
                  <c:v>-7.0979999999999999</c:v>
                </c:pt>
                <c:pt idx="625">
                  <c:v>-7.11</c:v>
                </c:pt>
                <c:pt idx="626">
                  <c:v>-7.1920000000000002</c:v>
                </c:pt>
                <c:pt idx="627">
                  <c:v>-7.1059999999999999</c:v>
                </c:pt>
                <c:pt idx="628">
                  <c:v>-7.1719999999999997</c:v>
                </c:pt>
                <c:pt idx="629">
                  <c:v>-7.2069999999999999</c:v>
                </c:pt>
                <c:pt idx="630">
                  <c:v>-7.3120000000000003</c:v>
                </c:pt>
                <c:pt idx="631">
                  <c:v>-7.2489999999999997</c:v>
                </c:pt>
                <c:pt idx="632">
                  <c:v>-7.2750000000000004</c:v>
                </c:pt>
                <c:pt idx="633">
                  <c:v>-7.2990000000000004</c:v>
                </c:pt>
                <c:pt idx="634">
                  <c:v>-7.2969999999999997</c:v>
                </c:pt>
                <c:pt idx="635">
                  <c:v>-7.2889999999999997</c:v>
                </c:pt>
                <c:pt idx="636">
                  <c:v>-7.2729999999999997</c:v>
                </c:pt>
                <c:pt idx="637">
                  <c:v>-7.282</c:v>
                </c:pt>
                <c:pt idx="638">
                  <c:v>-7.35</c:v>
                </c:pt>
                <c:pt idx="639">
                  <c:v>-7.3890000000000002</c:v>
                </c:pt>
                <c:pt idx="640">
                  <c:v>-7.5019999999999998</c:v>
                </c:pt>
                <c:pt idx="641">
                  <c:v>-7.4260000000000002</c:v>
                </c:pt>
                <c:pt idx="642">
                  <c:v>-7.4850000000000003</c:v>
                </c:pt>
                <c:pt idx="643">
                  <c:v>-7.484</c:v>
                </c:pt>
                <c:pt idx="644">
                  <c:v>-7.58</c:v>
                </c:pt>
                <c:pt idx="645">
                  <c:v>-7.5330000000000004</c:v>
                </c:pt>
                <c:pt idx="646">
                  <c:v>-7.625</c:v>
                </c:pt>
                <c:pt idx="647">
                  <c:v>-7.6420000000000003</c:v>
                </c:pt>
                <c:pt idx="648">
                  <c:v>-7.6829999999999998</c:v>
                </c:pt>
                <c:pt idx="649">
                  <c:v>-7.569</c:v>
                </c:pt>
                <c:pt idx="650">
                  <c:v>-7.6449999999999996</c:v>
                </c:pt>
                <c:pt idx="651">
                  <c:v>-7.64</c:v>
                </c:pt>
                <c:pt idx="652">
                  <c:v>-7.6280000000000001</c:v>
                </c:pt>
                <c:pt idx="653">
                  <c:v>-7.742</c:v>
                </c:pt>
                <c:pt idx="654">
                  <c:v>-7.8140000000000001</c:v>
                </c:pt>
                <c:pt idx="655">
                  <c:v>-7.7030000000000003</c:v>
                </c:pt>
                <c:pt idx="656">
                  <c:v>-7.7249999999999996</c:v>
                </c:pt>
                <c:pt idx="657">
                  <c:v>-7.7510000000000003</c:v>
                </c:pt>
                <c:pt idx="658">
                  <c:v>-7.87</c:v>
                </c:pt>
                <c:pt idx="659">
                  <c:v>-7.8479999999999999</c:v>
                </c:pt>
                <c:pt idx="660">
                  <c:v>-7.8490000000000002</c:v>
                </c:pt>
                <c:pt idx="661">
                  <c:v>-7.7690000000000001</c:v>
                </c:pt>
                <c:pt idx="662">
                  <c:v>-7.9039999999999999</c:v>
                </c:pt>
                <c:pt idx="663">
                  <c:v>-7.9189999999999996</c:v>
                </c:pt>
                <c:pt idx="664">
                  <c:v>-7.8520000000000003</c:v>
                </c:pt>
                <c:pt idx="665">
                  <c:v>-7.7939999999999996</c:v>
                </c:pt>
                <c:pt idx="666">
                  <c:v>-7.843</c:v>
                </c:pt>
                <c:pt idx="667">
                  <c:v>-7.8929999999999998</c:v>
                </c:pt>
                <c:pt idx="668">
                  <c:v>-7.9210000000000003</c:v>
                </c:pt>
                <c:pt idx="669">
                  <c:v>-7.883</c:v>
                </c:pt>
                <c:pt idx="670">
                  <c:v>-7.9749999999999996</c:v>
                </c:pt>
                <c:pt idx="671">
                  <c:v>-7.8310000000000004</c:v>
                </c:pt>
                <c:pt idx="672">
                  <c:v>-7.8410000000000002</c:v>
                </c:pt>
                <c:pt idx="673">
                  <c:v>-7.9470000000000001</c:v>
                </c:pt>
                <c:pt idx="674">
                  <c:v>-8.1170000000000009</c:v>
                </c:pt>
                <c:pt idx="675">
                  <c:v>-8.0739999999999998</c:v>
                </c:pt>
                <c:pt idx="676">
                  <c:v>-7.9160000000000004</c:v>
                </c:pt>
                <c:pt idx="677">
                  <c:v>-7.8959999999999999</c:v>
                </c:pt>
                <c:pt idx="678">
                  <c:v>-7.899</c:v>
                </c:pt>
                <c:pt idx="679">
                  <c:v>-7.8040000000000003</c:v>
                </c:pt>
                <c:pt idx="680">
                  <c:v>-7.774</c:v>
                </c:pt>
                <c:pt idx="681">
                  <c:v>-7.7610000000000001</c:v>
                </c:pt>
                <c:pt idx="682">
                  <c:v>-7.726</c:v>
                </c:pt>
                <c:pt idx="683">
                  <c:v>-7.6029999999999998</c:v>
                </c:pt>
                <c:pt idx="684">
                  <c:v>-7.6230000000000002</c:v>
                </c:pt>
                <c:pt idx="685">
                  <c:v>-7.49</c:v>
                </c:pt>
                <c:pt idx="686">
                  <c:v>-7.5640000000000001</c:v>
                </c:pt>
                <c:pt idx="687">
                  <c:v>-7.6040000000000001</c:v>
                </c:pt>
                <c:pt idx="688">
                  <c:v>-7.5359999999999996</c:v>
                </c:pt>
                <c:pt idx="689">
                  <c:v>-7.5679999999999996</c:v>
                </c:pt>
                <c:pt idx="690">
                  <c:v>-7.5730000000000004</c:v>
                </c:pt>
                <c:pt idx="691">
                  <c:v>-7.484</c:v>
                </c:pt>
                <c:pt idx="692">
                  <c:v>-7.3529999999999998</c:v>
                </c:pt>
                <c:pt idx="693">
                  <c:v>-7.4320000000000004</c:v>
                </c:pt>
                <c:pt idx="694">
                  <c:v>-7.359</c:v>
                </c:pt>
                <c:pt idx="695">
                  <c:v>-7.2130000000000001</c:v>
                </c:pt>
                <c:pt idx="696">
                  <c:v>-6.944</c:v>
                </c:pt>
                <c:pt idx="697">
                  <c:v>-6.782</c:v>
                </c:pt>
                <c:pt idx="698">
                  <c:v>-6.2919999999999998</c:v>
                </c:pt>
                <c:pt idx="699">
                  <c:v>-5.8819999999999997</c:v>
                </c:pt>
                <c:pt idx="700">
                  <c:v>-5.3040000000000003</c:v>
                </c:pt>
                <c:pt idx="701">
                  <c:v>-4.6210000000000004</c:v>
                </c:pt>
                <c:pt idx="702">
                  <c:v>-3.919</c:v>
                </c:pt>
                <c:pt idx="703">
                  <c:v>-2.786</c:v>
                </c:pt>
                <c:pt idx="704">
                  <c:v>-1.6</c:v>
                </c:pt>
                <c:pt idx="705">
                  <c:v>-0.152</c:v>
                </c:pt>
                <c:pt idx="706">
                  <c:v>1.5129999999999999</c:v>
                </c:pt>
                <c:pt idx="707">
                  <c:v>3.4950000000000001</c:v>
                </c:pt>
                <c:pt idx="708">
                  <c:v>5.9720000000000004</c:v>
                </c:pt>
                <c:pt idx="709">
                  <c:v>8.8260000000000005</c:v>
                </c:pt>
                <c:pt idx="710">
                  <c:v>12.297000000000001</c:v>
                </c:pt>
                <c:pt idx="711">
                  <c:v>16.23</c:v>
                </c:pt>
                <c:pt idx="712">
                  <c:v>20.706</c:v>
                </c:pt>
                <c:pt idx="713">
                  <c:v>25.91</c:v>
                </c:pt>
                <c:pt idx="714">
                  <c:v>31.834</c:v>
                </c:pt>
                <c:pt idx="715">
                  <c:v>38.604999999999997</c:v>
                </c:pt>
                <c:pt idx="716">
                  <c:v>45.859000000000002</c:v>
                </c:pt>
                <c:pt idx="717">
                  <c:v>54.252000000000002</c:v>
                </c:pt>
                <c:pt idx="718">
                  <c:v>63.243000000000002</c:v>
                </c:pt>
                <c:pt idx="719">
                  <c:v>73.400000000000006</c:v>
                </c:pt>
                <c:pt idx="720">
                  <c:v>83.771000000000001</c:v>
                </c:pt>
                <c:pt idx="721">
                  <c:v>95.582999999999998</c:v>
                </c:pt>
                <c:pt idx="722">
                  <c:v>107.658</c:v>
                </c:pt>
                <c:pt idx="723">
                  <c:v>120.947</c:v>
                </c:pt>
                <c:pt idx="724">
                  <c:v>135.14599999999999</c:v>
                </c:pt>
                <c:pt idx="725">
                  <c:v>149.542</c:v>
                </c:pt>
                <c:pt idx="726">
                  <c:v>164.69900000000001</c:v>
                </c:pt>
                <c:pt idx="727">
                  <c:v>180.31100000000001</c:v>
                </c:pt>
                <c:pt idx="728">
                  <c:v>196.78200000000001</c:v>
                </c:pt>
                <c:pt idx="729">
                  <c:v>213.70699999999999</c:v>
                </c:pt>
                <c:pt idx="730">
                  <c:v>231.95400000000001</c:v>
                </c:pt>
                <c:pt idx="731">
                  <c:v>249.21299999999999</c:v>
                </c:pt>
                <c:pt idx="732">
                  <c:v>268.02999999999997</c:v>
                </c:pt>
                <c:pt idx="733">
                  <c:v>286.20100000000002</c:v>
                </c:pt>
                <c:pt idx="734">
                  <c:v>305.29899999999998</c:v>
                </c:pt>
                <c:pt idx="735">
                  <c:v>324.94400000000002</c:v>
                </c:pt>
                <c:pt idx="736">
                  <c:v>344.76100000000002</c:v>
                </c:pt>
                <c:pt idx="737">
                  <c:v>365.06299999999999</c:v>
                </c:pt>
                <c:pt idx="738">
                  <c:v>385.24900000000002</c:v>
                </c:pt>
                <c:pt idx="739">
                  <c:v>406.39100000000002</c:v>
                </c:pt>
                <c:pt idx="740">
                  <c:v>427.029</c:v>
                </c:pt>
                <c:pt idx="741">
                  <c:v>449.41899999999998</c:v>
                </c:pt>
                <c:pt idx="742">
                  <c:v>470.57900000000001</c:v>
                </c:pt>
                <c:pt idx="743">
                  <c:v>493.37799999999999</c:v>
                </c:pt>
                <c:pt idx="744">
                  <c:v>514.38199999999995</c:v>
                </c:pt>
                <c:pt idx="745">
                  <c:v>536.60299999999995</c:v>
                </c:pt>
                <c:pt idx="746">
                  <c:v>558.76099999999997</c:v>
                </c:pt>
                <c:pt idx="747">
                  <c:v>581.39700000000005</c:v>
                </c:pt>
                <c:pt idx="748">
                  <c:v>603.72299999999996</c:v>
                </c:pt>
                <c:pt idx="749">
                  <c:v>626.13199999999995</c:v>
                </c:pt>
                <c:pt idx="750">
                  <c:v>648.97699999999998</c:v>
                </c:pt>
                <c:pt idx="751">
                  <c:v>670.42600000000004</c:v>
                </c:pt>
                <c:pt idx="752">
                  <c:v>693.39200000000005</c:v>
                </c:pt>
                <c:pt idx="753">
                  <c:v>715.11300000000006</c:v>
                </c:pt>
                <c:pt idx="754">
                  <c:v>736.91200000000003</c:v>
                </c:pt>
                <c:pt idx="755">
                  <c:v>757.37300000000005</c:v>
                </c:pt>
                <c:pt idx="756">
                  <c:v>778.53</c:v>
                </c:pt>
                <c:pt idx="757">
                  <c:v>798.54100000000005</c:v>
                </c:pt>
                <c:pt idx="758">
                  <c:v>817.36900000000003</c:v>
                </c:pt>
                <c:pt idx="759">
                  <c:v>835.61400000000003</c:v>
                </c:pt>
                <c:pt idx="760">
                  <c:v>853.15599999999995</c:v>
                </c:pt>
                <c:pt idx="761">
                  <c:v>870.19</c:v>
                </c:pt>
                <c:pt idx="762">
                  <c:v>885.35400000000004</c:v>
                </c:pt>
                <c:pt idx="763">
                  <c:v>899.70500000000004</c:v>
                </c:pt>
                <c:pt idx="764">
                  <c:v>912.13499999999999</c:v>
                </c:pt>
                <c:pt idx="765">
                  <c:v>924.09100000000001</c:v>
                </c:pt>
                <c:pt idx="766">
                  <c:v>934.20799999999997</c:v>
                </c:pt>
                <c:pt idx="767">
                  <c:v>942.38199999999995</c:v>
                </c:pt>
                <c:pt idx="768">
                  <c:v>949.12599999999998</c:v>
                </c:pt>
                <c:pt idx="769">
                  <c:v>954.52099999999996</c:v>
                </c:pt>
                <c:pt idx="770">
                  <c:v>957.447</c:v>
                </c:pt>
                <c:pt idx="771">
                  <c:v>958.92899999999997</c:v>
                </c:pt>
                <c:pt idx="772">
                  <c:v>958.34400000000005</c:v>
                </c:pt>
                <c:pt idx="773">
                  <c:v>955.78200000000004</c:v>
                </c:pt>
                <c:pt idx="774">
                  <c:v>951.798</c:v>
                </c:pt>
                <c:pt idx="775">
                  <c:v>945.49300000000005</c:v>
                </c:pt>
                <c:pt idx="776">
                  <c:v>937.82</c:v>
                </c:pt>
                <c:pt idx="777">
                  <c:v>928.66800000000001</c:v>
                </c:pt>
                <c:pt idx="778">
                  <c:v>917.33699999999999</c:v>
                </c:pt>
                <c:pt idx="779">
                  <c:v>904.38099999999997</c:v>
                </c:pt>
                <c:pt idx="780">
                  <c:v>889.12300000000005</c:v>
                </c:pt>
                <c:pt idx="781">
                  <c:v>872.39800000000002</c:v>
                </c:pt>
                <c:pt idx="782">
                  <c:v>854.43</c:v>
                </c:pt>
                <c:pt idx="783">
                  <c:v>835.79200000000003</c:v>
                </c:pt>
                <c:pt idx="784">
                  <c:v>815.46900000000005</c:v>
                </c:pt>
                <c:pt idx="785">
                  <c:v>793.57500000000005</c:v>
                </c:pt>
                <c:pt idx="786">
                  <c:v>771.40099999999995</c:v>
                </c:pt>
                <c:pt idx="787">
                  <c:v>748.16</c:v>
                </c:pt>
                <c:pt idx="788">
                  <c:v>724.399</c:v>
                </c:pt>
                <c:pt idx="789">
                  <c:v>699.57500000000005</c:v>
                </c:pt>
                <c:pt idx="790">
                  <c:v>675.43399999999997</c:v>
                </c:pt>
                <c:pt idx="791">
                  <c:v>650.00699999999995</c:v>
                </c:pt>
                <c:pt idx="792">
                  <c:v>625.00699999999995</c:v>
                </c:pt>
                <c:pt idx="793">
                  <c:v>599.87400000000002</c:v>
                </c:pt>
                <c:pt idx="794">
                  <c:v>574.30100000000004</c:v>
                </c:pt>
                <c:pt idx="795">
                  <c:v>549.56799999999998</c:v>
                </c:pt>
                <c:pt idx="796">
                  <c:v>524.08000000000004</c:v>
                </c:pt>
                <c:pt idx="797">
                  <c:v>500.23099999999999</c:v>
                </c:pt>
                <c:pt idx="798">
                  <c:v>475.649</c:v>
                </c:pt>
                <c:pt idx="799">
                  <c:v>452.94499999999999</c:v>
                </c:pt>
                <c:pt idx="800">
                  <c:v>428.99400000000003</c:v>
                </c:pt>
                <c:pt idx="801">
                  <c:v>407.13400000000001</c:v>
                </c:pt>
                <c:pt idx="802">
                  <c:v>385.43799999999999</c:v>
                </c:pt>
                <c:pt idx="803">
                  <c:v>364.447</c:v>
                </c:pt>
                <c:pt idx="804">
                  <c:v>344.08499999999998</c:v>
                </c:pt>
                <c:pt idx="805">
                  <c:v>324.27999999999997</c:v>
                </c:pt>
                <c:pt idx="806">
                  <c:v>305.24799999999999</c:v>
                </c:pt>
                <c:pt idx="807">
                  <c:v>286.96699999999998</c:v>
                </c:pt>
                <c:pt idx="808">
                  <c:v>269.98200000000003</c:v>
                </c:pt>
                <c:pt idx="809">
                  <c:v>253.15799999999999</c:v>
                </c:pt>
                <c:pt idx="810">
                  <c:v>237.91499999999999</c:v>
                </c:pt>
                <c:pt idx="811">
                  <c:v>222.41800000000001</c:v>
                </c:pt>
                <c:pt idx="812">
                  <c:v>208.65799999999999</c:v>
                </c:pt>
                <c:pt idx="813">
                  <c:v>194.94</c:v>
                </c:pt>
                <c:pt idx="814">
                  <c:v>182.416</c:v>
                </c:pt>
                <c:pt idx="815">
                  <c:v>170.41300000000001</c:v>
                </c:pt>
                <c:pt idx="816">
                  <c:v>159.11099999999999</c:v>
                </c:pt>
                <c:pt idx="817">
                  <c:v>148.149</c:v>
                </c:pt>
                <c:pt idx="818">
                  <c:v>137.96799999999999</c:v>
                </c:pt>
                <c:pt idx="819">
                  <c:v>128.65299999999999</c:v>
                </c:pt>
                <c:pt idx="820">
                  <c:v>119.61499999999999</c:v>
                </c:pt>
                <c:pt idx="821">
                  <c:v>111.30200000000001</c:v>
                </c:pt>
                <c:pt idx="822">
                  <c:v>103.40600000000001</c:v>
                </c:pt>
                <c:pt idx="823">
                  <c:v>96.382999999999996</c:v>
                </c:pt>
                <c:pt idx="824">
                  <c:v>89.070999999999998</c:v>
                </c:pt>
                <c:pt idx="825">
                  <c:v>82.844999999999999</c:v>
                </c:pt>
                <c:pt idx="826">
                  <c:v>76.665000000000006</c:v>
                </c:pt>
                <c:pt idx="827">
                  <c:v>71.012</c:v>
                </c:pt>
                <c:pt idx="828">
                  <c:v>65.858999999999995</c:v>
                </c:pt>
                <c:pt idx="829">
                  <c:v>60.921999999999997</c:v>
                </c:pt>
                <c:pt idx="830">
                  <c:v>56.35</c:v>
                </c:pt>
                <c:pt idx="831">
                  <c:v>52.027000000000001</c:v>
                </c:pt>
                <c:pt idx="832">
                  <c:v>48.109000000000002</c:v>
                </c:pt>
                <c:pt idx="833">
                  <c:v>44.33</c:v>
                </c:pt>
                <c:pt idx="834">
                  <c:v>40.988999999999997</c:v>
                </c:pt>
                <c:pt idx="835">
                  <c:v>37.600999999999999</c:v>
                </c:pt>
                <c:pt idx="836">
                  <c:v>34.773000000000003</c:v>
                </c:pt>
                <c:pt idx="837">
                  <c:v>31.716000000000001</c:v>
                </c:pt>
                <c:pt idx="838">
                  <c:v>29.01</c:v>
                </c:pt>
                <c:pt idx="839">
                  <c:v>26.593</c:v>
                </c:pt>
                <c:pt idx="840">
                  <c:v>24.382999999999999</c:v>
                </c:pt>
                <c:pt idx="841">
                  <c:v>22.309000000000001</c:v>
                </c:pt>
                <c:pt idx="842">
                  <c:v>20.303999999999998</c:v>
                </c:pt>
                <c:pt idx="843">
                  <c:v>18.545000000000002</c:v>
                </c:pt>
                <c:pt idx="844">
                  <c:v>16.661999999999999</c:v>
                </c:pt>
                <c:pt idx="845">
                  <c:v>15.069000000000001</c:v>
                </c:pt>
                <c:pt idx="846">
                  <c:v>13.372999999999999</c:v>
                </c:pt>
                <c:pt idx="847">
                  <c:v>12.084</c:v>
                </c:pt>
                <c:pt idx="848">
                  <c:v>10.685</c:v>
                </c:pt>
                <c:pt idx="849">
                  <c:v>9.4039999999999999</c:v>
                </c:pt>
                <c:pt idx="850">
                  <c:v>8.2309999999999999</c:v>
                </c:pt>
                <c:pt idx="851">
                  <c:v>7.125</c:v>
                </c:pt>
                <c:pt idx="852">
                  <c:v>6.0430000000000001</c:v>
                </c:pt>
                <c:pt idx="853">
                  <c:v>5.1180000000000003</c:v>
                </c:pt>
                <c:pt idx="854">
                  <c:v>4.2169999999999996</c:v>
                </c:pt>
                <c:pt idx="855">
                  <c:v>3.3959999999999999</c:v>
                </c:pt>
                <c:pt idx="856">
                  <c:v>2.6110000000000002</c:v>
                </c:pt>
                <c:pt idx="857">
                  <c:v>1.7709999999999999</c:v>
                </c:pt>
                <c:pt idx="858">
                  <c:v>1.109</c:v>
                </c:pt>
                <c:pt idx="859">
                  <c:v>0.47899999999999998</c:v>
                </c:pt>
                <c:pt idx="860">
                  <c:v>-9.0999999999999998E-2</c:v>
                </c:pt>
                <c:pt idx="861">
                  <c:v>-0.66500000000000004</c:v>
                </c:pt>
                <c:pt idx="862">
                  <c:v>-1.2330000000000001</c:v>
                </c:pt>
                <c:pt idx="863">
                  <c:v>-1.7250000000000001</c:v>
                </c:pt>
                <c:pt idx="864">
                  <c:v>-2.2999999999999998</c:v>
                </c:pt>
                <c:pt idx="865">
                  <c:v>-2.722</c:v>
                </c:pt>
                <c:pt idx="866">
                  <c:v>-3.1869999999999998</c:v>
                </c:pt>
                <c:pt idx="867">
                  <c:v>-3.637</c:v>
                </c:pt>
                <c:pt idx="868">
                  <c:v>-4.1219999999999999</c:v>
                </c:pt>
                <c:pt idx="869">
                  <c:v>-4.4790000000000001</c:v>
                </c:pt>
                <c:pt idx="870">
                  <c:v>-4.7569999999999997</c:v>
                </c:pt>
                <c:pt idx="871">
                  <c:v>-5.0819999999999999</c:v>
                </c:pt>
                <c:pt idx="872">
                  <c:v>-5.4720000000000004</c:v>
                </c:pt>
                <c:pt idx="873">
                  <c:v>-5.702</c:v>
                </c:pt>
                <c:pt idx="874">
                  <c:v>-5.9390000000000001</c:v>
                </c:pt>
                <c:pt idx="875">
                  <c:v>-6.2489999999999997</c:v>
                </c:pt>
                <c:pt idx="876">
                  <c:v>-6.62</c:v>
                </c:pt>
                <c:pt idx="877">
                  <c:v>-6.73</c:v>
                </c:pt>
                <c:pt idx="878">
                  <c:v>-6.907</c:v>
                </c:pt>
                <c:pt idx="879">
                  <c:v>-7.1479999999999997</c:v>
                </c:pt>
                <c:pt idx="880">
                  <c:v>-7.36</c:v>
                </c:pt>
                <c:pt idx="881">
                  <c:v>-7.5039999999999996</c:v>
                </c:pt>
                <c:pt idx="882">
                  <c:v>-7.67</c:v>
                </c:pt>
                <c:pt idx="883">
                  <c:v>-7.8250000000000002</c:v>
                </c:pt>
                <c:pt idx="884">
                  <c:v>-8.01</c:v>
                </c:pt>
                <c:pt idx="885">
                  <c:v>-8.2609999999999992</c:v>
                </c:pt>
                <c:pt idx="886">
                  <c:v>-8.3610000000000007</c:v>
                </c:pt>
                <c:pt idx="887">
                  <c:v>-8.4749999999999996</c:v>
                </c:pt>
                <c:pt idx="888">
                  <c:v>-8.5660000000000007</c:v>
                </c:pt>
                <c:pt idx="889">
                  <c:v>-8.7230000000000008</c:v>
                </c:pt>
                <c:pt idx="890">
                  <c:v>-8.9019999999999992</c:v>
                </c:pt>
                <c:pt idx="891">
                  <c:v>-8.9870000000000001</c:v>
                </c:pt>
                <c:pt idx="892">
                  <c:v>-9.0329999999999995</c:v>
                </c:pt>
                <c:pt idx="893">
                  <c:v>-9.1890000000000001</c:v>
                </c:pt>
                <c:pt idx="894">
                  <c:v>-9.3469999999999995</c:v>
                </c:pt>
                <c:pt idx="895">
                  <c:v>-9.4160000000000004</c:v>
                </c:pt>
                <c:pt idx="896">
                  <c:v>-9.5350000000000001</c:v>
                </c:pt>
                <c:pt idx="897">
                  <c:v>-9.593</c:v>
                </c:pt>
                <c:pt idx="898">
                  <c:v>-9.734</c:v>
                </c:pt>
                <c:pt idx="899">
                  <c:v>-9.8360000000000003</c:v>
                </c:pt>
                <c:pt idx="900">
                  <c:v>-9.875</c:v>
                </c:pt>
                <c:pt idx="901">
                  <c:v>-9.8610000000000007</c:v>
                </c:pt>
                <c:pt idx="902">
                  <c:v>-9.8770000000000007</c:v>
                </c:pt>
                <c:pt idx="903">
                  <c:v>-10.025</c:v>
                </c:pt>
                <c:pt idx="904">
                  <c:v>-10.089</c:v>
                </c:pt>
                <c:pt idx="905">
                  <c:v>-10.156000000000001</c:v>
                </c:pt>
                <c:pt idx="906">
                  <c:v>-10.234999999999999</c:v>
                </c:pt>
                <c:pt idx="907">
                  <c:v>-10.311</c:v>
                </c:pt>
                <c:pt idx="908">
                  <c:v>-10.340999999999999</c:v>
                </c:pt>
                <c:pt idx="909">
                  <c:v>-10.430999999999999</c:v>
                </c:pt>
                <c:pt idx="910">
                  <c:v>-10.407999999999999</c:v>
                </c:pt>
                <c:pt idx="911">
                  <c:v>-10.417</c:v>
                </c:pt>
                <c:pt idx="912">
                  <c:v>-10.500999999999999</c:v>
                </c:pt>
                <c:pt idx="913">
                  <c:v>-10.589</c:v>
                </c:pt>
                <c:pt idx="914">
                  <c:v>-10.675000000000001</c:v>
                </c:pt>
                <c:pt idx="915">
                  <c:v>-10.667999999999999</c:v>
                </c:pt>
                <c:pt idx="916">
                  <c:v>-10.706</c:v>
                </c:pt>
                <c:pt idx="917">
                  <c:v>-10.74</c:v>
                </c:pt>
                <c:pt idx="918">
                  <c:v>-10.766999999999999</c:v>
                </c:pt>
                <c:pt idx="919">
                  <c:v>-10.801</c:v>
                </c:pt>
                <c:pt idx="920">
                  <c:v>-10.882</c:v>
                </c:pt>
                <c:pt idx="921">
                  <c:v>-10.967000000000001</c:v>
                </c:pt>
                <c:pt idx="922">
                  <c:v>-10.891</c:v>
                </c:pt>
                <c:pt idx="923">
                  <c:v>-11.042</c:v>
                </c:pt>
                <c:pt idx="924">
                  <c:v>-11.153</c:v>
                </c:pt>
                <c:pt idx="925">
                  <c:v>-11.082000000000001</c:v>
                </c:pt>
                <c:pt idx="926">
                  <c:v>-11.15</c:v>
                </c:pt>
                <c:pt idx="927">
                  <c:v>-11.212999999999999</c:v>
                </c:pt>
                <c:pt idx="928">
                  <c:v>-11.206</c:v>
                </c:pt>
                <c:pt idx="929">
                  <c:v>-11.238</c:v>
                </c:pt>
                <c:pt idx="930">
                  <c:v>-11.308</c:v>
                </c:pt>
                <c:pt idx="931">
                  <c:v>-11.359</c:v>
                </c:pt>
                <c:pt idx="932">
                  <c:v>-11.305999999999999</c:v>
                </c:pt>
                <c:pt idx="933">
                  <c:v>-11.346</c:v>
                </c:pt>
                <c:pt idx="934">
                  <c:v>-11.294</c:v>
                </c:pt>
                <c:pt idx="935">
                  <c:v>-11.291</c:v>
                </c:pt>
                <c:pt idx="936">
                  <c:v>-11.388</c:v>
                </c:pt>
                <c:pt idx="937">
                  <c:v>-11.398999999999999</c:v>
                </c:pt>
                <c:pt idx="938">
                  <c:v>-11.478999999999999</c:v>
                </c:pt>
                <c:pt idx="939">
                  <c:v>-11.449</c:v>
                </c:pt>
                <c:pt idx="940">
                  <c:v>-11.446999999999999</c:v>
                </c:pt>
                <c:pt idx="941">
                  <c:v>-11.605</c:v>
                </c:pt>
                <c:pt idx="942">
                  <c:v>-11.664</c:v>
                </c:pt>
                <c:pt idx="943">
                  <c:v>-11.666</c:v>
                </c:pt>
                <c:pt idx="944">
                  <c:v>-11.747999999999999</c:v>
                </c:pt>
                <c:pt idx="945">
                  <c:v>-11.680999999999999</c:v>
                </c:pt>
                <c:pt idx="946">
                  <c:v>-11.718</c:v>
                </c:pt>
                <c:pt idx="947">
                  <c:v>-11.704000000000001</c:v>
                </c:pt>
                <c:pt idx="948">
                  <c:v>-11.811</c:v>
                </c:pt>
                <c:pt idx="949">
                  <c:v>-11.725</c:v>
                </c:pt>
                <c:pt idx="950">
                  <c:v>-11.750999999999999</c:v>
                </c:pt>
                <c:pt idx="951">
                  <c:v>-11.862</c:v>
                </c:pt>
                <c:pt idx="952">
                  <c:v>-11.933</c:v>
                </c:pt>
                <c:pt idx="953">
                  <c:v>-11.965</c:v>
                </c:pt>
                <c:pt idx="954">
                  <c:v>-11.983000000000001</c:v>
                </c:pt>
                <c:pt idx="955">
                  <c:v>-12.02</c:v>
                </c:pt>
                <c:pt idx="956">
                  <c:v>-11.914</c:v>
                </c:pt>
                <c:pt idx="957">
                  <c:v>-12.018000000000001</c:v>
                </c:pt>
                <c:pt idx="958">
                  <c:v>-12.051</c:v>
                </c:pt>
                <c:pt idx="959">
                  <c:v>-12.14</c:v>
                </c:pt>
                <c:pt idx="960">
                  <c:v>-12.159000000000001</c:v>
                </c:pt>
                <c:pt idx="961">
                  <c:v>-12.081</c:v>
                </c:pt>
                <c:pt idx="962">
                  <c:v>-12.117000000000001</c:v>
                </c:pt>
                <c:pt idx="963">
                  <c:v>-12.18</c:v>
                </c:pt>
                <c:pt idx="964">
                  <c:v>-12.238</c:v>
                </c:pt>
                <c:pt idx="965">
                  <c:v>-12.265000000000001</c:v>
                </c:pt>
                <c:pt idx="966">
                  <c:v>-12.282</c:v>
                </c:pt>
                <c:pt idx="967">
                  <c:v>-12.275</c:v>
                </c:pt>
                <c:pt idx="968">
                  <c:v>-12.27</c:v>
                </c:pt>
                <c:pt idx="969">
                  <c:v>-12.349</c:v>
                </c:pt>
                <c:pt idx="970">
                  <c:v>-12.403</c:v>
                </c:pt>
                <c:pt idx="971">
                  <c:v>-12.494999999999999</c:v>
                </c:pt>
                <c:pt idx="972">
                  <c:v>-12.43</c:v>
                </c:pt>
                <c:pt idx="973">
                  <c:v>-12.473000000000001</c:v>
                </c:pt>
                <c:pt idx="974">
                  <c:v>-12.429</c:v>
                </c:pt>
                <c:pt idx="975">
                  <c:v>-12.488</c:v>
                </c:pt>
                <c:pt idx="976">
                  <c:v>-12.54</c:v>
                </c:pt>
                <c:pt idx="977">
                  <c:v>-12.637</c:v>
                </c:pt>
                <c:pt idx="978">
                  <c:v>-12.587999999999999</c:v>
                </c:pt>
                <c:pt idx="979">
                  <c:v>-12.669</c:v>
                </c:pt>
                <c:pt idx="980">
                  <c:v>-12.602</c:v>
                </c:pt>
                <c:pt idx="981">
                  <c:v>-12.68</c:v>
                </c:pt>
                <c:pt idx="982">
                  <c:v>-12.831</c:v>
                </c:pt>
                <c:pt idx="983">
                  <c:v>-12.852</c:v>
                </c:pt>
                <c:pt idx="984">
                  <c:v>-12.775</c:v>
                </c:pt>
                <c:pt idx="985">
                  <c:v>-12.813000000000001</c:v>
                </c:pt>
              </c:numCache>
            </c:numRef>
          </c:yVal>
          <c:smooth val="1"/>
        </c:ser>
        <c:ser>
          <c:idx val="7"/>
          <c:order val="1"/>
          <c:tx>
            <c:v>4×PAZ03</c:v>
          </c:tx>
          <c:spPr>
            <a:ln w="28575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Sheet3!$AG$3:$AG$988</c:f>
              <c:numCache>
                <c:formatCode>General</c:formatCode>
                <c:ptCount val="986"/>
                <c:pt idx="0">
                  <c:v>0</c:v>
                </c:pt>
                <c:pt idx="1">
                  <c:v>1.8263747903610201E-2</c:v>
                </c:pt>
                <c:pt idx="2">
                  <c:v>3.6527495807220402E-2</c:v>
                </c:pt>
                <c:pt idx="3">
                  <c:v>5.4791243710830606E-2</c:v>
                </c:pt>
                <c:pt idx="4">
                  <c:v>7.3054991614440803E-2</c:v>
                </c:pt>
                <c:pt idx="5">
                  <c:v>9.1318739518051015E-2</c:v>
                </c:pt>
                <c:pt idx="6">
                  <c:v>0.10958248742166121</c:v>
                </c:pt>
                <c:pt idx="7">
                  <c:v>0.12784623532527142</c:v>
                </c:pt>
                <c:pt idx="8">
                  <c:v>0.14610998322888161</c:v>
                </c:pt>
                <c:pt idx="9">
                  <c:v>0.16437373113249182</c:v>
                </c:pt>
                <c:pt idx="10">
                  <c:v>0.18263747903610203</c:v>
                </c:pt>
                <c:pt idx="11">
                  <c:v>0.20090122693971221</c:v>
                </c:pt>
                <c:pt idx="12">
                  <c:v>0.21916497484332242</c:v>
                </c:pt>
                <c:pt idx="13">
                  <c:v>0.23742872274693264</c:v>
                </c:pt>
                <c:pt idx="14">
                  <c:v>0.25569247065054285</c:v>
                </c:pt>
                <c:pt idx="15">
                  <c:v>0.27395621855415303</c:v>
                </c:pt>
                <c:pt idx="16">
                  <c:v>0.29221996645776321</c:v>
                </c:pt>
                <c:pt idx="17">
                  <c:v>0.31048371436137345</c:v>
                </c:pt>
                <c:pt idx="18">
                  <c:v>0.32874746226498364</c:v>
                </c:pt>
                <c:pt idx="19">
                  <c:v>0.34701121016859382</c:v>
                </c:pt>
                <c:pt idx="20">
                  <c:v>0.36527495807220406</c:v>
                </c:pt>
                <c:pt idx="21">
                  <c:v>0.38353870597581424</c:v>
                </c:pt>
                <c:pt idx="22">
                  <c:v>0.40180245387942443</c:v>
                </c:pt>
                <c:pt idx="23">
                  <c:v>0.42006620178303467</c:v>
                </c:pt>
                <c:pt idx="24">
                  <c:v>0.43832994968664485</c:v>
                </c:pt>
                <c:pt idx="25">
                  <c:v>0.45659369759025503</c:v>
                </c:pt>
                <c:pt idx="26">
                  <c:v>0.47485744549386527</c:v>
                </c:pt>
                <c:pt idx="27">
                  <c:v>0.49312119339747545</c:v>
                </c:pt>
                <c:pt idx="28">
                  <c:v>0.51138494130108569</c:v>
                </c:pt>
                <c:pt idx="29">
                  <c:v>0.52964868920469588</c:v>
                </c:pt>
                <c:pt idx="30">
                  <c:v>0.54791243710830606</c:v>
                </c:pt>
                <c:pt idx="31">
                  <c:v>0.56617618501191624</c:v>
                </c:pt>
                <c:pt idx="32">
                  <c:v>0.58443993291552643</c:v>
                </c:pt>
                <c:pt idx="33">
                  <c:v>0.60270368081913661</c:v>
                </c:pt>
                <c:pt idx="34">
                  <c:v>0.62096742872274691</c:v>
                </c:pt>
                <c:pt idx="35">
                  <c:v>0.63923117662635709</c:v>
                </c:pt>
                <c:pt idx="36">
                  <c:v>0.65749492452996727</c:v>
                </c:pt>
                <c:pt idx="37">
                  <c:v>0.67575867243357746</c:v>
                </c:pt>
                <c:pt idx="38">
                  <c:v>0.69402242033718764</c:v>
                </c:pt>
                <c:pt idx="39">
                  <c:v>0.71228616824079782</c:v>
                </c:pt>
                <c:pt idx="40">
                  <c:v>0.73054991614440812</c:v>
                </c:pt>
                <c:pt idx="41">
                  <c:v>0.7488136640480183</c:v>
                </c:pt>
                <c:pt idx="42">
                  <c:v>0.76707741195162849</c:v>
                </c:pt>
                <c:pt idx="43">
                  <c:v>0.78534115985523867</c:v>
                </c:pt>
                <c:pt idx="44">
                  <c:v>0.80360490775884885</c:v>
                </c:pt>
                <c:pt idx="45">
                  <c:v>0.82186865566245904</c:v>
                </c:pt>
                <c:pt idx="46">
                  <c:v>0.84013240356606933</c:v>
                </c:pt>
                <c:pt idx="47">
                  <c:v>0.85839615146967951</c:v>
                </c:pt>
                <c:pt idx="48">
                  <c:v>0.8766598993732897</c:v>
                </c:pt>
                <c:pt idx="49">
                  <c:v>0.89492364727689988</c:v>
                </c:pt>
                <c:pt idx="50">
                  <c:v>0.91318739518051006</c:v>
                </c:pt>
                <c:pt idx="51">
                  <c:v>0.93145114308412025</c:v>
                </c:pt>
                <c:pt idx="52">
                  <c:v>0.94971489098773054</c:v>
                </c:pt>
                <c:pt idx="53">
                  <c:v>0.96797863889134073</c:v>
                </c:pt>
                <c:pt idx="54">
                  <c:v>0.98624238679495091</c:v>
                </c:pt>
                <c:pt idx="55">
                  <c:v>1.0045061346985611</c:v>
                </c:pt>
                <c:pt idx="56">
                  <c:v>1.0227698826021714</c:v>
                </c:pt>
                <c:pt idx="57">
                  <c:v>1.0410336305057815</c:v>
                </c:pt>
                <c:pt idx="58">
                  <c:v>1.0592973784093918</c:v>
                </c:pt>
                <c:pt idx="59">
                  <c:v>1.0775611263130018</c:v>
                </c:pt>
                <c:pt idx="60">
                  <c:v>1.0958248742166121</c:v>
                </c:pt>
                <c:pt idx="61">
                  <c:v>1.1140886221202224</c:v>
                </c:pt>
                <c:pt idx="62">
                  <c:v>1.1323523700238325</c:v>
                </c:pt>
                <c:pt idx="63">
                  <c:v>1.1506161179274428</c:v>
                </c:pt>
                <c:pt idx="64">
                  <c:v>1.1688798658310529</c:v>
                </c:pt>
                <c:pt idx="65">
                  <c:v>1.1871436137346632</c:v>
                </c:pt>
                <c:pt idx="66">
                  <c:v>1.2054073616382732</c:v>
                </c:pt>
                <c:pt idx="67">
                  <c:v>1.2236711095418835</c:v>
                </c:pt>
                <c:pt idx="68">
                  <c:v>1.2419348574454938</c:v>
                </c:pt>
                <c:pt idx="69">
                  <c:v>1.2601986053491039</c:v>
                </c:pt>
                <c:pt idx="70">
                  <c:v>1.2784623532527142</c:v>
                </c:pt>
                <c:pt idx="71">
                  <c:v>1.2967261011563243</c:v>
                </c:pt>
                <c:pt idx="72">
                  <c:v>1.3149898490599345</c:v>
                </c:pt>
                <c:pt idx="73">
                  <c:v>1.3332535969635448</c:v>
                </c:pt>
                <c:pt idx="74">
                  <c:v>1.3515173448671549</c:v>
                </c:pt>
                <c:pt idx="75">
                  <c:v>1.3697810927707652</c:v>
                </c:pt>
                <c:pt idx="76">
                  <c:v>1.3880448406743753</c:v>
                </c:pt>
                <c:pt idx="77">
                  <c:v>1.4063085885779856</c:v>
                </c:pt>
                <c:pt idx="78">
                  <c:v>1.4245723364815956</c:v>
                </c:pt>
                <c:pt idx="79">
                  <c:v>1.4428360843852059</c:v>
                </c:pt>
                <c:pt idx="80">
                  <c:v>1.4610998322888162</c:v>
                </c:pt>
                <c:pt idx="81">
                  <c:v>1.4793635801924263</c:v>
                </c:pt>
                <c:pt idx="82">
                  <c:v>1.4976273280960366</c:v>
                </c:pt>
                <c:pt idx="83">
                  <c:v>1.5158910759996467</c:v>
                </c:pt>
                <c:pt idx="84">
                  <c:v>1.534154823903257</c:v>
                </c:pt>
                <c:pt idx="85">
                  <c:v>1.5524185718068673</c:v>
                </c:pt>
                <c:pt idx="86">
                  <c:v>1.5706823197104773</c:v>
                </c:pt>
                <c:pt idx="87">
                  <c:v>1.5889460676140876</c:v>
                </c:pt>
                <c:pt idx="88">
                  <c:v>1.6072098155176977</c:v>
                </c:pt>
                <c:pt idx="89">
                  <c:v>1.625473563421308</c:v>
                </c:pt>
                <c:pt idx="90">
                  <c:v>1.6437373113249181</c:v>
                </c:pt>
                <c:pt idx="91">
                  <c:v>1.6620010592285284</c:v>
                </c:pt>
                <c:pt idx="92">
                  <c:v>1.6802648071321387</c:v>
                </c:pt>
                <c:pt idx="93">
                  <c:v>1.6985285550357487</c:v>
                </c:pt>
                <c:pt idx="94">
                  <c:v>1.716792302939359</c:v>
                </c:pt>
                <c:pt idx="95">
                  <c:v>1.7350560508429691</c:v>
                </c:pt>
                <c:pt idx="96">
                  <c:v>1.7533197987465794</c:v>
                </c:pt>
                <c:pt idx="97">
                  <c:v>1.7715835466501897</c:v>
                </c:pt>
                <c:pt idx="98">
                  <c:v>1.7898472945537998</c:v>
                </c:pt>
                <c:pt idx="99">
                  <c:v>1.8081110424574101</c:v>
                </c:pt>
                <c:pt idx="100">
                  <c:v>1.8263747903610201</c:v>
                </c:pt>
                <c:pt idx="101">
                  <c:v>1.8446385382646304</c:v>
                </c:pt>
                <c:pt idx="102">
                  <c:v>1.8629022861682405</c:v>
                </c:pt>
                <c:pt idx="103">
                  <c:v>1.8811660340718508</c:v>
                </c:pt>
                <c:pt idx="104">
                  <c:v>1.8994297819754611</c:v>
                </c:pt>
                <c:pt idx="105">
                  <c:v>1.9176935298790712</c:v>
                </c:pt>
                <c:pt idx="106">
                  <c:v>1.9359572777826815</c:v>
                </c:pt>
                <c:pt idx="107">
                  <c:v>1.9542210256862915</c:v>
                </c:pt>
                <c:pt idx="108">
                  <c:v>1.9724847735899018</c:v>
                </c:pt>
                <c:pt idx="109">
                  <c:v>1.9907485214935121</c:v>
                </c:pt>
                <c:pt idx="110">
                  <c:v>2.0090122693971222</c:v>
                </c:pt>
                <c:pt idx="111">
                  <c:v>2.0272760173007325</c:v>
                </c:pt>
                <c:pt idx="112">
                  <c:v>2.0455397652043428</c:v>
                </c:pt>
                <c:pt idx="113">
                  <c:v>2.0638035131079526</c:v>
                </c:pt>
                <c:pt idx="114">
                  <c:v>2.0820672610115629</c:v>
                </c:pt>
                <c:pt idx="115">
                  <c:v>2.1003310089151732</c:v>
                </c:pt>
                <c:pt idx="116">
                  <c:v>2.1185947568187835</c:v>
                </c:pt>
                <c:pt idx="117">
                  <c:v>2.1368585047223938</c:v>
                </c:pt>
                <c:pt idx="118">
                  <c:v>2.1551222526260037</c:v>
                </c:pt>
                <c:pt idx="119">
                  <c:v>2.1733860005296139</c:v>
                </c:pt>
                <c:pt idx="120">
                  <c:v>2.1916497484332242</c:v>
                </c:pt>
                <c:pt idx="121">
                  <c:v>2.2099134963368345</c:v>
                </c:pt>
                <c:pt idx="122">
                  <c:v>2.2281772442404448</c:v>
                </c:pt>
                <c:pt idx="123">
                  <c:v>2.2464409921440547</c:v>
                </c:pt>
                <c:pt idx="124">
                  <c:v>2.264704740047665</c:v>
                </c:pt>
                <c:pt idx="125">
                  <c:v>2.2829684879512753</c:v>
                </c:pt>
                <c:pt idx="126">
                  <c:v>2.3012322358548856</c:v>
                </c:pt>
                <c:pt idx="127">
                  <c:v>2.3194959837584959</c:v>
                </c:pt>
                <c:pt idx="128">
                  <c:v>2.3377597316621057</c:v>
                </c:pt>
                <c:pt idx="129">
                  <c:v>2.356023479565716</c:v>
                </c:pt>
                <c:pt idx="130">
                  <c:v>2.3742872274693263</c:v>
                </c:pt>
                <c:pt idx="131">
                  <c:v>2.3925509753729366</c:v>
                </c:pt>
                <c:pt idx="132">
                  <c:v>2.4108147232765464</c:v>
                </c:pt>
                <c:pt idx="133">
                  <c:v>2.4290784711801567</c:v>
                </c:pt>
                <c:pt idx="134">
                  <c:v>2.447342219083767</c:v>
                </c:pt>
                <c:pt idx="135">
                  <c:v>2.4656059669873773</c:v>
                </c:pt>
                <c:pt idx="136">
                  <c:v>2.4838697148909876</c:v>
                </c:pt>
                <c:pt idx="137">
                  <c:v>2.5021334627945975</c:v>
                </c:pt>
                <c:pt idx="138">
                  <c:v>2.5203972106982078</c:v>
                </c:pt>
                <c:pt idx="139">
                  <c:v>2.5386609586018181</c:v>
                </c:pt>
                <c:pt idx="140">
                  <c:v>2.5569247065054284</c:v>
                </c:pt>
                <c:pt idx="141">
                  <c:v>2.5751884544090387</c:v>
                </c:pt>
                <c:pt idx="142">
                  <c:v>2.5934522023126485</c:v>
                </c:pt>
                <c:pt idx="143">
                  <c:v>2.6117159502162588</c:v>
                </c:pt>
                <c:pt idx="144">
                  <c:v>2.6299796981198691</c:v>
                </c:pt>
                <c:pt idx="145">
                  <c:v>2.6482434460234794</c:v>
                </c:pt>
                <c:pt idx="146">
                  <c:v>2.6665071939270897</c:v>
                </c:pt>
                <c:pt idx="147">
                  <c:v>2.6847709418306995</c:v>
                </c:pt>
                <c:pt idx="148">
                  <c:v>2.7030346897343098</c:v>
                </c:pt>
                <c:pt idx="149">
                  <c:v>2.7212984376379201</c:v>
                </c:pt>
                <c:pt idx="150">
                  <c:v>2.7395621855415304</c:v>
                </c:pt>
                <c:pt idx="151">
                  <c:v>2.7578259334451407</c:v>
                </c:pt>
                <c:pt idx="152">
                  <c:v>2.7760896813487506</c:v>
                </c:pt>
                <c:pt idx="153">
                  <c:v>2.7943534292523609</c:v>
                </c:pt>
                <c:pt idx="154">
                  <c:v>2.8126171771559711</c:v>
                </c:pt>
                <c:pt idx="155">
                  <c:v>2.8308809250595814</c:v>
                </c:pt>
                <c:pt idx="156">
                  <c:v>2.8491446729631913</c:v>
                </c:pt>
                <c:pt idx="157">
                  <c:v>2.8674084208668016</c:v>
                </c:pt>
                <c:pt idx="158">
                  <c:v>2.8856721687704119</c:v>
                </c:pt>
                <c:pt idx="159">
                  <c:v>2.9039359166740222</c:v>
                </c:pt>
                <c:pt idx="160">
                  <c:v>2.9221996645776325</c:v>
                </c:pt>
                <c:pt idx="161">
                  <c:v>2.9404634124812423</c:v>
                </c:pt>
                <c:pt idx="162">
                  <c:v>2.9587271603848526</c:v>
                </c:pt>
                <c:pt idx="163">
                  <c:v>2.9769909082884629</c:v>
                </c:pt>
                <c:pt idx="164">
                  <c:v>2.9952546561920732</c:v>
                </c:pt>
                <c:pt idx="165">
                  <c:v>3.0135184040956835</c:v>
                </c:pt>
                <c:pt idx="166">
                  <c:v>3.0317821519992934</c:v>
                </c:pt>
                <c:pt idx="167">
                  <c:v>3.0500458999029036</c:v>
                </c:pt>
                <c:pt idx="168">
                  <c:v>3.0683096478065139</c:v>
                </c:pt>
                <c:pt idx="169">
                  <c:v>3.0865733957101242</c:v>
                </c:pt>
                <c:pt idx="170">
                  <c:v>3.1048371436137345</c:v>
                </c:pt>
                <c:pt idx="171">
                  <c:v>3.1231008915173444</c:v>
                </c:pt>
                <c:pt idx="172">
                  <c:v>3.1413646394209547</c:v>
                </c:pt>
                <c:pt idx="173">
                  <c:v>3.159628387324565</c:v>
                </c:pt>
                <c:pt idx="174">
                  <c:v>3.1778921352281753</c:v>
                </c:pt>
                <c:pt idx="175">
                  <c:v>3.1961558831317856</c:v>
                </c:pt>
                <c:pt idx="176">
                  <c:v>3.2144196310353954</c:v>
                </c:pt>
                <c:pt idx="177">
                  <c:v>3.2326833789390057</c:v>
                </c:pt>
                <c:pt idx="178">
                  <c:v>3.250947126842616</c:v>
                </c:pt>
                <c:pt idx="179">
                  <c:v>3.2692108747462263</c:v>
                </c:pt>
                <c:pt idx="180">
                  <c:v>3.2874746226498361</c:v>
                </c:pt>
                <c:pt idx="181">
                  <c:v>3.3057383705534464</c:v>
                </c:pt>
                <c:pt idx="182">
                  <c:v>3.3240021184570567</c:v>
                </c:pt>
                <c:pt idx="183">
                  <c:v>3.342265866360667</c:v>
                </c:pt>
                <c:pt idx="184">
                  <c:v>3.3605296142642773</c:v>
                </c:pt>
                <c:pt idx="185">
                  <c:v>3.3787933621678872</c:v>
                </c:pt>
                <c:pt idx="186">
                  <c:v>3.3970571100714975</c:v>
                </c:pt>
                <c:pt idx="187">
                  <c:v>3.4153208579751078</c:v>
                </c:pt>
                <c:pt idx="188">
                  <c:v>3.4335846058787181</c:v>
                </c:pt>
                <c:pt idx="189">
                  <c:v>3.4518483537823283</c:v>
                </c:pt>
                <c:pt idx="190">
                  <c:v>3.4701121016859382</c:v>
                </c:pt>
                <c:pt idx="191">
                  <c:v>3.4883758495895485</c:v>
                </c:pt>
                <c:pt idx="192">
                  <c:v>3.5066395974931588</c:v>
                </c:pt>
                <c:pt idx="193">
                  <c:v>3.5249033453967691</c:v>
                </c:pt>
                <c:pt idx="194">
                  <c:v>3.5431670933003794</c:v>
                </c:pt>
                <c:pt idx="195">
                  <c:v>3.5614308412039892</c:v>
                </c:pt>
                <c:pt idx="196">
                  <c:v>3.5796945891075995</c:v>
                </c:pt>
                <c:pt idx="197">
                  <c:v>3.5979583370112098</c:v>
                </c:pt>
                <c:pt idx="198">
                  <c:v>3.6162220849148201</c:v>
                </c:pt>
                <c:pt idx="199">
                  <c:v>3.63448583281843</c:v>
                </c:pt>
                <c:pt idx="200">
                  <c:v>3.6527495807220403</c:v>
                </c:pt>
                <c:pt idx="201">
                  <c:v>3.6710133286256506</c:v>
                </c:pt>
                <c:pt idx="202">
                  <c:v>3.6892770765292608</c:v>
                </c:pt>
                <c:pt idx="203">
                  <c:v>3.7075408244328711</c:v>
                </c:pt>
                <c:pt idx="204">
                  <c:v>3.725804572336481</c:v>
                </c:pt>
                <c:pt idx="205">
                  <c:v>3.7440683202400913</c:v>
                </c:pt>
                <c:pt idx="206">
                  <c:v>3.7623320681437016</c:v>
                </c:pt>
                <c:pt idx="207">
                  <c:v>3.7805958160473119</c:v>
                </c:pt>
                <c:pt idx="208">
                  <c:v>3.7988595639509222</c:v>
                </c:pt>
                <c:pt idx="209">
                  <c:v>3.817123311854532</c:v>
                </c:pt>
                <c:pt idx="210">
                  <c:v>3.8353870597581423</c:v>
                </c:pt>
                <c:pt idx="211">
                  <c:v>3.8536508076617526</c:v>
                </c:pt>
                <c:pt idx="212">
                  <c:v>3.8719145555653629</c:v>
                </c:pt>
                <c:pt idx="213">
                  <c:v>3.8901783034689732</c:v>
                </c:pt>
                <c:pt idx="214">
                  <c:v>3.908442051372583</c:v>
                </c:pt>
                <c:pt idx="215">
                  <c:v>3.9267057992761933</c:v>
                </c:pt>
                <c:pt idx="216">
                  <c:v>3.9449695471798036</c:v>
                </c:pt>
                <c:pt idx="217">
                  <c:v>3.9632332950834139</c:v>
                </c:pt>
                <c:pt idx="218">
                  <c:v>3.9814970429870242</c:v>
                </c:pt>
                <c:pt idx="219">
                  <c:v>3.9997607908906341</c:v>
                </c:pt>
                <c:pt idx="220">
                  <c:v>4.0180245387942444</c:v>
                </c:pt>
                <c:pt idx="221">
                  <c:v>4.0362882866978547</c:v>
                </c:pt>
                <c:pt idx="222">
                  <c:v>4.054552034601465</c:v>
                </c:pt>
                <c:pt idx="223">
                  <c:v>4.0728157825050753</c:v>
                </c:pt>
                <c:pt idx="224">
                  <c:v>4.0910795304086855</c:v>
                </c:pt>
                <c:pt idx="225">
                  <c:v>4.1093432783122958</c:v>
                </c:pt>
                <c:pt idx="226">
                  <c:v>4.1276070262159053</c:v>
                </c:pt>
                <c:pt idx="227">
                  <c:v>4.1458707741195155</c:v>
                </c:pt>
                <c:pt idx="228">
                  <c:v>4.1641345220231258</c:v>
                </c:pt>
                <c:pt idx="229">
                  <c:v>4.1823982699267361</c:v>
                </c:pt>
                <c:pt idx="230">
                  <c:v>4.2006620178303464</c:v>
                </c:pt>
                <c:pt idx="231">
                  <c:v>4.2189257657339567</c:v>
                </c:pt>
                <c:pt idx="232">
                  <c:v>4.237189513637567</c:v>
                </c:pt>
                <c:pt idx="233">
                  <c:v>4.2554532615411773</c:v>
                </c:pt>
                <c:pt idx="234">
                  <c:v>4.2737170094447876</c:v>
                </c:pt>
                <c:pt idx="235">
                  <c:v>4.291980757348397</c:v>
                </c:pt>
                <c:pt idx="236">
                  <c:v>4.3102445052520073</c:v>
                </c:pt>
                <c:pt idx="237">
                  <c:v>4.3285082531556176</c:v>
                </c:pt>
                <c:pt idx="238">
                  <c:v>4.3467720010592279</c:v>
                </c:pt>
                <c:pt idx="239">
                  <c:v>4.3650357489628382</c:v>
                </c:pt>
                <c:pt idx="240">
                  <c:v>4.3832994968664485</c:v>
                </c:pt>
                <c:pt idx="241">
                  <c:v>4.4015632447700588</c:v>
                </c:pt>
                <c:pt idx="242">
                  <c:v>4.4198269926736691</c:v>
                </c:pt>
                <c:pt idx="243">
                  <c:v>4.4380907405772794</c:v>
                </c:pt>
                <c:pt idx="244">
                  <c:v>4.4563544884808897</c:v>
                </c:pt>
                <c:pt idx="245">
                  <c:v>4.4746182363844991</c:v>
                </c:pt>
                <c:pt idx="246">
                  <c:v>4.4928819842881094</c:v>
                </c:pt>
                <c:pt idx="247">
                  <c:v>4.5111457321917197</c:v>
                </c:pt>
                <c:pt idx="248">
                  <c:v>4.52940948009533</c:v>
                </c:pt>
                <c:pt idx="249">
                  <c:v>4.5476732279989402</c:v>
                </c:pt>
                <c:pt idx="250">
                  <c:v>4.5659369759025505</c:v>
                </c:pt>
                <c:pt idx="251">
                  <c:v>4.5842007238061608</c:v>
                </c:pt>
                <c:pt idx="252">
                  <c:v>4.6024644717097711</c:v>
                </c:pt>
                <c:pt idx="253">
                  <c:v>4.6207282196133814</c:v>
                </c:pt>
                <c:pt idx="254">
                  <c:v>4.6389919675169917</c:v>
                </c:pt>
                <c:pt idx="255">
                  <c:v>4.6572557154206011</c:v>
                </c:pt>
                <c:pt idx="256">
                  <c:v>4.6755194633242114</c:v>
                </c:pt>
                <c:pt idx="257">
                  <c:v>4.6937832112278217</c:v>
                </c:pt>
                <c:pt idx="258">
                  <c:v>4.712046959131432</c:v>
                </c:pt>
                <c:pt idx="259">
                  <c:v>4.7303107070350423</c:v>
                </c:pt>
                <c:pt idx="260">
                  <c:v>4.7485744549386526</c:v>
                </c:pt>
                <c:pt idx="261">
                  <c:v>4.7668382028422629</c:v>
                </c:pt>
                <c:pt idx="262">
                  <c:v>4.7851019507458732</c:v>
                </c:pt>
                <c:pt idx="263">
                  <c:v>4.8033656986494835</c:v>
                </c:pt>
                <c:pt idx="264">
                  <c:v>4.8216294465530929</c:v>
                </c:pt>
                <c:pt idx="265">
                  <c:v>4.8398931944567032</c:v>
                </c:pt>
                <c:pt idx="266">
                  <c:v>4.8581569423603135</c:v>
                </c:pt>
                <c:pt idx="267">
                  <c:v>4.8764206902639238</c:v>
                </c:pt>
                <c:pt idx="268">
                  <c:v>4.8946844381675341</c:v>
                </c:pt>
                <c:pt idx="269">
                  <c:v>4.9129481860711444</c:v>
                </c:pt>
                <c:pt idx="270">
                  <c:v>4.9312119339747547</c:v>
                </c:pt>
                <c:pt idx="271">
                  <c:v>4.949475681878365</c:v>
                </c:pt>
                <c:pt idx="272">
                  <c:v>4.9677394297819752</c:v>
                </c:pt>
                <c:pt idx="273">
                  <c:v>4.9860031776855855</c:v>
                </c:pt>
                <c:pt idx="274">
                  <c:v>5.0042669255891949</c:v>
                </c:pt>
                <c:pt idx="275">
                  <c:v>5.0225306734928052</c:v>
                </c:pt>
                <c:pt idx="276">
                  <c:v>5.0407944213964155</c:v>
                </c:pt>
                <c:pt idx="277">
                  <c:v>5.0590581693000258</c:v>
                </c:pt>
                <c:pt idx="278">
                  <c:v>5.0773219172036361</c:v>
                </c:pt>
                <c:pt idx="279">
                  <c:v>5.0955856651072464</c:v>
                </c:pt>
                <c:pt idx="280">
                  <c:v>5.1138494130108567</c:v>
                </c:pt>
                <c:pt idx="281">
                  <c:v>5.132113160914467</c:v>
                </c:pt>
                <c:pt idx="282">
                  <c:v>5.1503769088180773</c:v>
                </c:pt>
                <c:pt idx="283">
                  <c:v>5.1686406567216867</c:v>
                </c:pt>
                <c:pt idx="284">
                  <c:v>5.186904404625297</c:v>
                </c:pt>
                <c:pt idx="285">
                  <c:v>5.2051681525289073</c:v>
                </c:pt>
                <c:pt idx="286">
                  <c:v>5.2234319004325176</c:v>
                </c:pt>
                <c:pt idx="287">
                  <c:v>5.2416956483361279</c:v>
                </c:pt>
                <c:pt idx="288">
                  <c:v>5.2599593962397382</c:v>
                </c:pt>
                <c:pt idx="289">
                  <c:v>5.2782231441433485</c:v>
                </c:pt>
                <c:pt idx="290">
                  <c:v>5.2964868920469588</c:v>
                </c:pt>
                <c:pt idx="291">
                  <c:v>5.3147506399505691</c:v>
                </c:pt>
                <c:pt idx="292">
                  <c:v>5.3330143878541794</c:v>
                </c:pt>
                <c:pt idx="293">
                  <c:v>5.3512781357577888</c:v>
                </c:pt>
                <c:pt idx="294">
                  <c:v>5.3695418836613991</c:v>
                </c:pt>
                <c:pt idx="295">
                  <c:v>5.3878056315650094</c:v>
                </c:pt>
                <c:pt idx="296">
                  <c:v>5.4060693794686197</c:v>
                </c:pt>
                <c:pt idx="297">
                  <c:v>5.4243331273722299</c:v>
                </c:pt>
                <c:pt idx="298">
                  <c:v>5.4425968752758402</c:v>
                </c:pt>
                <c:pt idx="299">
                  <c:v>5.4608606231794505</c:v>
                </c:pt>
                <c:pt idx="300">
                  <c:v>5.4791243710830608</c:v>
                </c:pt>
                <c:pt idx="301">
                  <c:v>5.4973881189866711</c:v>
                </c:pt>
                <c:pt idx="302">
                  <c:v>5.5156518668902814</c:v>
                </c:pt>
                <c:pt idx="303">
                  <c:v>5.5339156147938908</c:v>
                </c:pt>
                <c:pt idx="304">
                  <c:v>5.5521793626975011</c:v>
                </c:pt>
                <c:pt idx="305">
                  <c:v>5.5704431106011114</c:v>
                </c:pt>
                <c:pt idx="306">
                  <c:v>5.5887068585047217</c:v>
                </c:pt>
                <c:pt idx="307">
                  <c:v>5.606970606408332</c:v>
                </c:pt>
                <c:pt idx="308">
                  <c:v>5.6252343543119423</c:v>
                </c:pt>
                <c:pt idx="309">
                  <c:v>5.6434981022155526</c:v>
                </c:pt>
                <c:pt idx="310">
                  <c:v>5.6617618501191629</c:v>
                </c:pt>
                <c:pt idx="311">
                  <c:v>5.6800255980227732</c:v>
                </c:pt>
                <c:pt idx="312">
                  <c:v>5.6982893459263826</c:v>
                </c:pt>
                <c:pt idx="313">
                  <c:v>5.7165530938299929</c:v>
                </c:pt>
                <c:pt idx="314">
                  <c:v>5.7348168417336032</c:v>
                </c:pt>
                <c:pt idx="315">
                  <c:v>5.7530805896372135</c:v>
                </c:pt>
                <c:pt idx="316">
                  <c:v>5.7713443375408238</c:v>
                </c:pt>
                <c:pt idx="317">
                  <c:v>5.7896080854444341</c:v>
                </c:pt>
                <c:pt idx="318">
                  <c:v>5.8078718333480444</c:v>
                </c:pt>
                <c:pt idx="319">
                  <c:v>5.8261355812516546</c:v>
                </c:pt>
                <c:pt idx="320">
                  <c:v>5.8443993291552649</c:v>
                </c:pt>
                <c:pt idx="321">
                  <c:v>5.8626630770588752</c:v>
                </c:pt>
                <c:pt idx="322">
                  <c:v>5.8809268249624846</c:v>
                </c:pt>
                <c:pt idx="323">
                  <c:v>5.8991905728660949</c:v>
                </c:pt>
                <c:pt idx="324">
                  <c:v>5.9174543207697052</c:v>
                </c:pt>
                <c:pt idx="325">
                  <c:v>5.9357180686733155</c:v>
                </c:pt>
                <c:pt idx="326">
                  <c:v>5.9539818165769258</c:v>
                </c:pt>
                <c:pt idx="327">
                  <c:v>5.9722455644805361</c:v>
                </c:pt>
                <c:pt idx="328">
                  <c:v>5.9905093123841464</c:v>
                </c:pt>
                <c:pt idx="329">
                  <c:v>6.0087730602877567</c:v>
                </c:pt>
                <c:pt idx="330">
                  <c:v>6.027036808191367</c:v>
                </c:pt>
                <c:pt idx="331">
                  <c:v>6.0453005560949764</c:v>
                </c:pt>
                <c:pt idx="332">
                  <c:v>6.0635643039985867</c:v>
                </c:pt>
                <c:pt idx="333">
                  <c:v>6.081828051902197</c:v>
                </c:pt>
                <c:pt idx="334">
                  <c:v>6.1000917998058073</c:v>
                </c:pt>
                <c:pt idx="335">
                  <c:v>6.1183555477094176</c:v>
                </c:pt>
                <c:pt idx="336">
                  <c:v>6.1366192956130279</c:v>
                </c:pt>
                <c:pt idx="337">
                  <c:v>6.1548830435166382</c:v>
                </c:pt>
                <c:pt idx="338">
                  <c:v>6.1731467914202485</c:v>
                </c:pt>
                <c:pt idx="339">
                  <c:v>6.1914105393238588</c:v>
                </c:pt>
                <c:pt idx="340">
                  <c:v>6.2096742872274691</c:v>
                </c:pt>
                <c:pt idx="341">
                  <c:v>6.2279380351310785</c:v>
                </c:pt>
                <c:pt idx="342">
                  <c:v>6.2462017830346888</c:v>
                </c:pt>
                <c:pt idx="343">
                  <c:v>6.2644655309382991</c:v>
                </c:pt>
                <c:pt idx="344">
                  <c:v>6.2827292788419093</c:v>
                </c:pt>
                <c:pt idx="345">
                  <c:v>6.3009930267455196</c:v>
                </c:pt>
                <c:pt idx="346">
                  <c:v>6.3192567746491299</c:v>
                </c:pt>
                <c:pt idx="347">
                  <c:v>6.3375205225527402</c:v>
                </c:pt>
                <c:pt idx="348">
                  <c:v>6.3557842704563505</c:v>
                </c:pt>
                <c:pt idx="349">
                  <c:v>6.3740480183599608</c:v>
                </c:pt>
                <c:pt idx="350">
                  <c:v>6.3923117662635711</c:v>
                </c:pt>
                <c:pt idx="351">
                  <c:v>6.4105755141671805</c:v>
                </c:pt>
                <c:pt idx="352">
                  <c:v>6.4288392620707908</c:v>
                </c:pt>
                <c:pt idx="353">
                  <c:v>6.4471030099744011</c:v>
                </c:pt>
                <c:pt idx="354">
                  <c:v>6.4653667578780114</c:v>
                </c:pt>
                <c:pt idx="355">
                  <c:v>6.4836305057816217</c:v>
                </c:pt>
                <c:pt idx="356">
                  <c:v>6.501894253685232</c:v>
                </c:pt>
                <c:pt idx="357">
                  <c:v>6.5201580015888423</c:v>
                </c:pt>
                <c:pt idx="358">
                  <c:v>6.5384217494924526</c:v>
                </c:pt>
                <c:pt idx="359">
                  <c:v>6.5566854973960629</c:v>
                </c:pt>
                <c:pt idx="360">
                  <c:v>6.5749492452996723</c:v>
                </c:pt>
                <c:pt idx="361">
                  <c:v>6.5932129932032826</c:v>
                </c:pt>
                <c:pt idx="362">
                  <c:v>6.6114767411068929</c:v>
                </c:pt>
                <c:pt idx="363">
                  <c:v>6.6297404890105032</c:v>
                </c:pt>
                <c:pt idx="364">
                  <c:v>6.6480042369141135</c:v>
                </c:pt>
                <c:pt idx="365">
                  <c:v>6.6662679848177238</c:v>
                </c:pt>
                <c:pt idx="366">
                  <c:v>6.6845317327213341</c:v>
                </c:pt>
                <c:pt idx="367">
                  <c:v>6.7027954806249443</c:v>
                </c:pt>
                <c:pt idx="368">
                  <c:v>6.7210592285285546</c:v>
                </c:pt>
                <c:pt idx="369">
                  <c:v>6.7393229764321649</c:v>
                </c:pt>
                <c:pt idx="370">
                  <c:v>6.7575867243357743</c:v>
                </c:pt>
                <c:pt idx="371">
                  <c:v>6.7758504722393846</c:v>
                </c:pt>
                <c:pt idx="372">
                  <c:v>6.7941142201429949</c:v>
                </c:pt>
                <c:pt idx="373">
                  <c:v>6.8123779680466052</c:v>
                </c:pt>
                <c:pt idx="374">
                  <c:v>6.8306417159502155</c:v>
                </c:pt>
                <c:pt idx="375">
                  <c:v>6.8489054638538258</c:v>
                </c:pt>
                <c:pt idx="376">
                  <c:v>6.8671692117574361</c:v>
                </c:pt>
                <c:pt idx="377">
                  <c:v>6.8854329596610464</c:v>
                </c:pt>
                <c:pt idx="378">
                  <c:v>6.9036967075646567</c:v>
                </c:pt>
                <c:pt idx="379">
                  <c:v>6.9219604554682661</c:v>
                </c:pt>
                <c:pt idx="380">
                  <c:v>6.9402242033718764</c:v>
                </c:pt>
                <c:pt idx="381">
                  <c:v>6.9584879512754867</c:v>
                </c:pt>
                <c:pt idx="382">
                  <c:v>6.976751699179097</c:v>
                </c:pt>
                <c:pt idx="383">
                  <c:v>6.9950154470827073</c:v>
                </c:pt>
                <c:pt idx="384">
                  <c:v>7.0132791949863176</c:v>
                </c:pt>
                <c:pt idx="385">
                  <c:v>7.0315429428899279</c:v>
                </c:pt>
                <c:pt idx="386">
                  <c:v>7.0498066907935382</c:v>
                </c:pt>
                <c:pt idx="387">
                  <c:v>7.0680704386971485</c:v>
                </c:pt>
                <c:pt idx="388">
                  <c:v>7.0863341866007588</c:v>
                </c:pt>
                <c:pt idx="389">
                  <c:v>7.1045979345043682</c:v>
                </c:pt>
                <c:pt idx="390">
                  <c:v>7.1228616824079785</c:v>
                </c:pt>
                <c:pt idx="391">
                  <c:v>7.1411254303115888</c:v>
                </c:pt>
                <c:pt idx="392">
                  <c:v>7.159389178215199</c:v>
                </c:pt>
                <c:pt idx="393">
                  <c:v>7.1776529261188093</c:v>
                </c:pt>
                <c:pt idx="394">
                  <c:v>7.1959166740224196</c:v>
                </c:pt>
                <c:pt idx="395">
                  <c:v>7.2141804219260299</c:v>
                </c:pt>
                <c:pt idx="396">
                  <c:v>7.2324441698296402</c:v>
                </c:pt>
                <c:pt idx="397">
                  <c:v>7.2507079177332505</c:v>
                </c:pt>
                <c:pt idx="398">
                  <c:v>7.2689716656368599</c:v>
                </c:pt>
                <c:pt idx="399">
                  <c:v>7.2872354135404702</c:v>
                </c:pt>
                <c:pt idx="400">
                  <c:v>7.3054991614440805</c:v>
                </c:pt>
                <c:pt idx="401">
                  <c:v>7.3237629093476908</c:v>
                </c:pt>
                <c:pt idx="402">
                  <c:v>7.3420266572513011</c:v>
                </c:pt>
                <c:pt idx="403">
                  <c:v>7.3602904051549114</c:v>
                </c:pt>
                <c:pt idx="404">
                  <c:v>7.3785541530585217</c:v>
                </c:pt>
                <c:pt idx="405">
                  <c:v>7.396817900962132</c:v>
                </c:pt>
                <c:pt idx="406">
                  <c:v>7.4150816488657423</c:v>
                </c:pt>
                <c:pt idx="407">
                  <c:v>7.4333453967693526</c:v>
                </c:pt>
                <c:pt idx="408">
                  <c:v>7.451609144672962</c:v>
                </c:pt>
                <c:pt idx="409">
                  <c:v>7.4698728925765723</c:v>
                </c:pt>
                <c:pt idx="410">
                  <c:v>7.4881366404801826</c:v>
                </c:pt>
                <c:pt idx="411">
                  <c:v>7.5064003883837929</c:v>
                </c:pt>
                <c:pt idx="412">
                  <c:v>7.5246641362874032</c:v>
                </c:pt>
                <c:pt idx="413">
                  <c:v>7.5429278841910135</c:v>
                </c:pt>
                <c:pt idx="414">
                  <c:v>7.5611916320946237</c:v>
                </c:pt>
                <c:pt idx="415">
                  <c:v>7.579455379998234</c:v>
                </c:pt>
                <c:pt idx="416">
                  <c:v>7.5977191279018443</c:v>
                </c:pt>
                <c:pt idx="417">
                  <c:v>7.6159828758054546</c:v>
                </c:pt>
                <c:pt idx="418">
                  <c:v>7.634246623709064</c:v>
                </c:pt>
                <c:pt idx="419">
                  <c:v>7.6525103716126743</c:v>
                </c:pt>
                <c:pt idx="420">
                  <c:v>7.6707741195162846</c:v>
                </c:pt>
                <c:pt idx="421">
                  <c:v>7.6890378674198949</c:v>
                </c:pt>
                <c:pt idx="422">
                  <c:v>7.7073016153235052</c:v>
                </c:pt>
                <c:pt idx="423">
                  <c:v>7.7255653632271155</c:v>
                </c:pt>
                <c:pt idx="424">
                  <c:v>7.7438291111307258</c:v>
                </c:pt>
                <c:pt idx="425">
                  <c:v>7.7620928590343361</c:v>
                </c:pt>
                <c:pt idx="426">
                  <c:v>7.7803566069379464</c:v>
                </c:pt>
                <c:pt idx="427">
                  <c:v>7.7986203548415558</c:v>
                </c:pt>
                <c:pt idx="428">
                  <c:v>7.8168841027451661</c:v>
                </c:pt>
                <c:pt idx="429">
                  <c:v>7.8351478506487764</c:v>
                </c:pt>
                <c:pt idx="430">
                  <c:v>7.8534115985523867</c:v>
                </c:pt>
                <c:pt idx="431">
                  <c:v>7.871675346455997</c:v>
                </c:pt>
                <c:pt idx="432">
                  <c:v>7.8899390943596073</c:v>
                </c:pt>
                <c:pt idx="433">
                  <c:v>7.9082028422632176</c:v>
                </c:pt>
                <c:pt idx="434">
                  <c:v>7.9264665901668279</c:v>
                </c:pt>
                <c:pt idx="435">
                  <c:v>7.9447303380704382</c:v>
                </c:pt>
                <c:pt idx="436">
                  <c:v>7.9629940859740485</c:v>
                </c:pt>
                <c:pt idx="437">
                  <c:v>7.9812578338776579</c:v>
                </c:pt>
                <c:pt idx="438">
                  <c:v>7.9995215817812682</c:v>
                </c:pt>
                <c:pt idx="439">
                  <c:v>8.0177853296848784</c:v>
                </c:pt>
                <c:pt idx="440">
                  <c:v>8.0360490775884887</c:v>
                </c:pt>
                <c:pt idx="441">
                  <c:v>8.054312825492099</c:v>
                </c:pt>
                <c:pt idx="442">
                  <c:v>8.0725765733957093</c:v>
                </c:pt>
                <c:pt idx="443">
                  <c:v>8.0908403212993196</c:v>
                </c:pt>
                <c:pt idx="444">
                  <c:v>8.1091040692029299</c:v>
                </c:pt>
                <c:pt idx="445">
                  <c:v>8.1273678171065402</c:v>
                </c:pt>
                <c:pt idx="446">
                  <c:v>8.1456315650101505</c:v>
                </c:pt>
                <c:pt idx="447">
                  <c:v>8.1638953129137608</c:v>
                </c:pt>
                <c:pt idx="448">
                  <c:v>8.1821590608173711</c:v>
                </c:pt>
                <c:pt idx="449">
                  <c:v>8.2004228087209814</c:v>
                </c:pt>
                <c:pt idx="450">
                  <c:v>8.2186865566245917</c:v>
                </c:pt>
                <c:pt idx="451">
                  <c:v>8.2369503045282002</c:v>
                </c:pt>
                <c:pt idx="452">
                  <c:v>8.2552140524318105</c:v>
                </c:pt>
                <c:pt idx="453">
                  <c:v>8.2734778003354208</c:v>
                </c:pt>
                <c:pt idx="454">
                  <c:v>8.2917415482390311</c:v>
                </c:pt>
                <c:pt idx="455">
                  <c:v>8.3100052961426414</c:v>
                </c:pt>
                <c:pt idx="456">
                  <c:v>8.3282690440462517</c:v>
                </c:pt>
                <c:pt idx="457">
                  <c:v>8.346532791949862</c:v>
                </c:pt>
                <c:pt idx="458">
                  <c:v>8.3647965398534723</c:v>
                </c:pt>
                <c:pt idx="459">
                  <c:v>8.3830602877570826</c:v>
                </c:pt>
                <c:pt idx="460">
                  <c:v>8.4013240356606929</c:v>
                </c:pt>
                <c:pt idx="461">
                  <c:v>8.4195877835643032</c:v>
                </c:pt>
                <c:pt idx="462">
                  <c:v>8.4378515314679134</c:v>
                </c:pt>
                <c:pt idx="463">
                  <c:v>8.4561152793715237</c:v>
                </c:pt>
                <c:pt idx="464">
                  <c:v>8.474379027275134</c:v>
                </c:pt>
                <c:pt idx="465">
                  <c:v>8.4926427751787443</c:v>
                </c:pt>
                <c:pt idx="466">
                  <c:v>8.5109065230823546</c:v>
                </c:pt>
                <c:pt idx="467">
                  <c:v>8.5291702709859649</c:v>
                </c:pt>
                <c:pt idx="468">
                  <c:v>8.5474340188895752</c:v>
                </c:pt>
                <c:pt idx="469">
                  <c:v>8.5656977667931855</c:v>
                </c:pt>
                <c:pt idx="470">
                  <c:v>8.583961514696794</c:v>
                </c:pt>
                <c:pt idx="471">
                  <c:v>8.6022252626004043</c:v>
                </c:pt>
                <c:pt idx="472">
                  <c:v>8.6204890105040146</c:v>
                </c:pt>
                <c:pt idx="473">
                  <c:v>8.6387527584076249</c:v>
                </c:pt>
                <c:pt idx="474">
                  <c:v>8.6570165063112352</c:v>
                </c:pt>
                <c:pt idx="475">
                  <c:v>8.6752802542148455</c:v>
                </c:pt>
                <c:pt idx="476">
                  <c:v>8.6935440021184558</c:v>
                </c:pt>
                <c:pt idx="477">
                  <c:v>8.7118077500220661</c:v>
                </c:pt>
                <c:pt idx="478">
                  <c:v>8.7300714979256764</c:v>
                </c:pt>
                <c:pt idx="479">
                  <c:v>8.7483352458292867</c:v>
                </c:pt>
                <c:pt idx="480">
                  <c:v>8.766598993732897</c:v>
                </c:pt>
                <c:pt idx="481">
                  <c:v>8.7848627416365073</c:v>
                </c:pt>
                <c:pt idx="482">
                  <c:v>8.8031264895401176</c:v>
                </c:pt>
                <c:pt idx="483">
                  <c:v>8.8213902374437279</c:v>
                </c:pt>
                <c:pt idx="484">
                  <c:v>8.8396539853473381</c:v>
                </c:pt>
                <c:pt idx="485">
                  <c:v>8.8579177332509484</c:v>
                </c:pt>
                <c:pt idx="486">
                  <c:v>8.8761814811545587</c:v>
                </c:pt>
                <c:pt idx="487">
                  <c:v>8.894445229058169</c:v>
                </c:pt>
                <c:pt idx="488">
                  <c:v>8.9127089769617793</c:v>
                </c:pt>
                <c:pt idx="489">
                  <c:v>8.9309727248653896</c:v>
                </c:pt>
                <c:pt idx="490">
                  <c:v>8.9492364727689981</c:v>
                </c:pt>
                <c:pt idx="491">
                  <c:v>8.9675002206726084</c:v>
                </c:pt>
                <c:pt idx="492">
                  <c:v>8.9857639685762187</c:v>
                </c:pt>
                <c:pt idx="493">
                  <c:v>9.004027716479829</c:v>
                </c:pt>
                <c:pt idx="494">
                  <c:v>9.0222914643834393</c:v>
                </c:pt>
                <c:pt idx="495">
                  <c:v>9.0405552122870496</c:v>
                </c:pt>
                <c:pt idx="496">
                  <c:v>9.0588189601906599</c:v>
                </c:pt>
                <c:pt idx="497">
                  <c:v>9.0770827080942702</c:v>
                </c:pt>
                <c:pt idx="498">
                  <c:v>9.0953464559978805</c:v>
                </c:pt>
                <c:pt idx="499">
                  <c:v>9.1136102039014908</c:v>
                </c:pt>
                <c:pt idx="500">
                  <c:v>9.1318739518051011</c:v>
                </c:pt>
                <c:pt idx="501">
                  <c:v>9.1501376997087114</c:v>
                </c:pt>
                <c:pt idx="502">
                  <c:v>9.1684014476123217</c:v>
                </c:pt>
                <c:pt idx="503">
                  <c:v>9.186665195515932</c:v>
                </c:pt>
                <c:pt idx="504">
                  <c:v>9.2049289434195423</c:v>
                </c:pt>
                <c:pt idx="505">
                  <c:v>9.2231926913231526</c:v>
                </c:pt>
                <c:pt idx="506">
                  <c:v>9.2414564392267629</c:v>
                </c:pt>
                <c:pt idx="507">
                  <c:v>9.2597201871303731</c:v>
                </c:pt>
                <c:pt idx="508">
                  <c:v>9.2779839350339834</c:v>
                </c:pt>
                <c:pt idx="509">
                  <c:v>9.296247682937592</c:v>
                </c:pt>
                <c:pt idx="510">
                  <c:v>9.3145114308412023</c:v>
                </c:pt>
                <c:pt idx="511">
                  <c:v>9.3327751787448125</c:v>
                </c:pt>
                <c:pt idx="512">
                  <c:v>9.3510389266484228</c:v>
                </c:pt>
                <c:pt idx="513">
                  <c:v>9.3693026745520331</c:v>
                </c:pt>
                <c:pt idx="514">
                  <c:v>9.3875664224556434</c:v>
                </c:pt>
                <c:pt idx="515">
                  <c:v>9.4058301703592537</c:v>
                </c:pt>
                <c:pt idx="516">
                  <c:v>9.424093918262864</c:v>
                </c:pt>
                <c:pt idx="517">
                  <c:v>9.4423576661664743</c:v>
                </c:pt>
                <c:pt idx="518">
                  <c:v>9.4606214140700846</c:v>
                </c:pt>
                <c:pt idx="519">
                  <c:v>9.4788851619736949</c:v>
                </c:pt>
                <c:pt idx="520">
                  <c:v>9.4971489098773052</c:v>
                </c:pt>
                <c:pt idx="521">
                  <c:v>9.5154126577809155</c:v>
                </c:pt>
                <c:pt idx="522">
                  <c:v>9.5336764056845258</c:v>
                </c:pt>
                <c:pt idx="523">
                  <c:v>9.5519401535881361</c:v>
                </c:pt>
                <c:pt idx="524">
                  <c:v>9.5702039014917464</c:v>
                </c:pt>
                <c:pt idx="525">
                  <c:v>9.5884676493953567</c:v>
                </c:pt>
                <c:pt idx="526">
                  <c:v>9.606731397298967</c:v>
                </c:pt>
                <c:pt idx="527">
                  <c:v>9.6249951452025773</c:v>
                </c:pt>
                <c:pt idx="528">
                  <c:v>9.6432588931061858</c:v>
                </c:pt>
                <c:pt idx="529">
                  <c:v>9.6615226410097961</c:v>
                </c:pt>
                <c:pt idx="530">
                  <c:v>9.6797863889134064</c:v>
                </c:pt>
                <c:pt idx="531">
                  <c:v>9.6980501368170167</c:v>
                </c:pt>
                <c:pt idx="532">
                  <c:v>9.716313884720627</c:v>
                </c:pt>
                <c:pt idx="533">
                  <c:v>9.7345776326242373</c:v>
                </c:pt>
                <c:pt idx="534">
                  <c:v>9.7528413805278475</c:v>
                </c:pt>
                <c:pt idx="535">
                  <c:v>9.7711051284314578</c:v>
                </c:pt>
                <c:pt idx="536">
                  <c:v>9.7893688763350681</c:v>
                </c:pt>
                <c:pt idx="537">
                  <c:v>9.8076326242386784</c:v>
                </c:pt>
                <c:pt idx="538">
                  <c:v>9.8258963721422887</c:v>
                </c:pt>
                <c:pt idx="539">
                  <c:v>9.844160120045899</c:v>
                </c:pt>
                <c:pt idx="540">
                  <c:v>9.8624238679495093</c:v>
                </c:pt>
                <c:pt idx="541">
                  <c:v>9.8806876158531196</c:v>
                </c:pt>
                <c:pt idx="542">
                  <c:v>9.8989513637567299</c:v>
                </c:pt>
                <c:pt idx="543">
                  <c:v>9.9172151116603402</c:v>
                </c:pt>
                <c:pt idx="544">
                  <c:v>9.9354788595639505</c:v>
                </c:pt>
                <c:pt idx="545">
                  <c:v>9.9537426074675608</c:v>
                </c:pt>
                <c:pt idx="546">
                  <c:v>9.9720063553711711</c:v>
                </c:pt>
                <c:pt idx="547">
                  <c:v>9.9902701032747796</c:v>
                </c:pt>
                <c:pt idx="548">
                  <c:v>10.00853385117839</c:v>
                </c:pt>
                <c:pt idx="549">
                  <c:v>10.026797599082</c:v>
                </c:pt>
                <c:pt idx="550">
                  <c:v>10.04506134698561</c:v>
                </c:pt>
                <c:pt idx="551">
                  <c:v>10.063325094889221</c:v>
                </c:pt>
                <c:pt idx="552">
                  <c:v>10.081588842792831</c:v>
                </c:pt>
                <c:pt idx="553">
                  <c:v>10.099852590696441</c:v>
                </c:pt>
                <c:pt idx="554">
                  <c:v>10.118116338600052</c:v>
                </c:pt>
                <c:pt idx="555">
                  <c:v>10.136380086503662</c:v>
                </c:pt>
                <c:pt idx="556">
                  <c:v>10.154643834407272</c:v>
                </c:pt>
                <c:pt idx="557">
                  <c:v>10.172907582310883</c:v>
                </c:pt>
                <c:pt idx="558">
                  <c:v>10.191171330214493</c:v>
                </c:pt>
                <c:pt idx="559">
                  <c:v>10.209435078118103</c:v>
                </c:pt>
                <c:pt idx="560">
                  <c:v>10.227698826021713</c:v>
                </c:pt>
                <c:pt idx="561">
                  <c:v>10.245962573925324</c:v>
                </c:pt>
                <c:pt idx="562">
                  <c:v>10.264226321828934</c:v>
                </c:pt>
                <c:pt idx="563">
                  <c:v>10.282490069732544</c:v>
                </c:pt>
                <c:pt idx="564">
                  <c:v>10.300753817636155</c:v>
                </c:pt>
                <c:pt idx="565">
                  <c:v>10.319017565539765</c:v>
                </c:pt>
                <c:pt idx="566">
                  <c:v>10.337281313443373</c:v>
                </c:pt>
                <c:pt idx="567">
                  <c:v>10.355545061346984</c:v>
                </c:pt>
                <c:pt idx="568">
                  <c:v>10.373808809250594</c:v>
                </c:pt>
                <c:pt idx="569">
                  <c:v>10.392072557154204</c:v>
                </c:pt>
                <c:pt idx="570">
                  <c:v>10.410336305057815</c:v>
                </c:pt>
                <c:pt idx="571">
                  <c:v>10.428600052961425</c:v>
                </c:pt>
                <c:pt idx="572">
                  <c:v>10.446863800865035</c:v>
                </c:pt>
                <c:pt idx="573">
                  <c:v>10.465127548768645</c:v>
                </c:pt>
                <c:pt idx="574">
                  <c:v>10.483391296672256</c:v>
                </c:pt>
                <c:pt idx="575">
                  <c:v>10.501655044575866</c:v>
                </c:pt>
                <c:pt idx="576">
                  <c:v>10.519918792479476</c:v>
                </c:pt>
                <c:pt idx="577">
                  <c:v>10.538182540383087</c:v>
                </c:pt>
                <c:pt idx="578">
                  <c:v>10.556446288286697</c:v>
                </c:pt>
                <c:pt idx="579">
                  <c:v>10.574710036190307</c:v>
                </c:pt>
                <c:pt idx="580">
                  <c:v>10.592973784093918</c:v>
                </c:pt>
                <c:pt idx="581">
                  <c:v>10.611237531997528</c:v>
                </c:pt>
                <c:pt idx="582">
                  <c:v>10.629501279901138</c:v>
                </c:pt>
                <c:pt idx="583">
                  <c:v>10.647765027804748</c:v>
                </c:pt>
                <c:pt idx="584">
                  <c:v>10.666028775708359</c:v>
                </c:pt>
                <c:pt idx="585">
                  <c:v>10.684292523611969</c:v>
                </c:pt>
                <c:pt idx="586">
                  <c:v>10.702556271515578</c:v>
                </c:pt>
                <c:pt idx="587">
                  <c:v>10.720820019419188</c:v>
                </c:pt>
                <c:pt idx="588">
                  <c:v>10.739083767322798</c:v>
                </c:pt>
                <c:pt idx="589">
                  <c:v>10.757347515226408</c:v>
                </c:pt>
                <c:pt idx="590">
                  <c:v>10.775611263130019</c:v>
                </c:pt>
                <c:pt idx="591">
                  <c:v>10.793875011033629</c:v>
                </c:pt>
                <c:pt idx="592">
                  <c:v>10.812138758937239</c:v>
                </c:pt>
                <c:pt idx="593">
                  <c:v>10.83040250684085</c:v>
                </c:pt>
                <c:pt idx="594">
                  <c:v>10.84866625474446</c:v>
                </c:pt>
                <c:pt idx="595">
                  <c:v>10.86693000264807</c:v>
                </c:pt>
                <c:pt idx="596">
                  <c:v>10.88519375055168</c:v>
                </c:pt>
                <c:pt idx="597">
                  <c:v>10.903457498455291</c:v>
                </c:pt>
                <c:pt idx="598">
                  <c:v>10.921721246358901</c:v>
                </c:pt>
                <c:pt idx="599">
                  <c:v>10.939984994262511</c:v>
                </c:pt>
                <c:pt idx="600">
                  <c:v>10.958248742166122</c:v>
                </c:pt>
                <c:pt idx="601">
                  <c:v>10.976512490069732</c:v>
                </c:pt>
                <c:pt idx="602">
                  <c:v>10.994776237973342</c:v>
                </c:pt>
                <c:pt idx="603">
                  <c:v>11.013039985876953</c:v>
                </c:pt>
                <c:pt idx="604">
                  <c:v>11.031303733780563</c:v>
                </c:pt>
                <c:pt idx="605">
                  <c:v>11.049567481684171</c:v>
                </c:pt>
                <c:pt idx="606">
                  <c:v>11.067831229587782</c:v>
                </c:pt>
                <c:pt idx="607">
                  <c:v>11.086094977491392</c:v>
                </c:pt>
                <c:pt idx="608">
                  <c:v>11.104358725395002</c:v>
                </c:pt>
                <c:pt idx="609">
                  <c:v>11.122622473298613</c:v>
                </c:pt>
                <c:pt idx="610">
                  <c:v>11.140886221202223</c:v>
                </c:pt>
                <c:pt idx="611">
                  <c:v>11.159149969105833</c:v>
                </c:pt>
                <c:pt idx="612">
                  <c:v>11.177413717009443</c:v>
                </c:pt>
                <c:pt idx="613">
                  <c:v>11.195677464913054</c:v>
                </c:pt>
                <c:pt idx="614">
                  <c:v>11.213941212816664</c:v>
                </c:pt>
                <c:pt idx="615">
                  <c:v>11.232204960720274</c:v>
                </c:pt>
                <c:pt idx="616">
                  <c:v>11.250468708623885</c:v>
                </c:pt>
                <c:pt idx="617">
                  <c:v>11.268732456527495</c:v>
                </c:pt>
                <c:pt idx="618">
                  <c:v>11.286996204431105</c:v>
                </c:pt>
                <c:pt idx="619">
                  <c:v>11.305259952334715</c:v>
                </c:pt>
                <c:pt idx="620">
                  <c:v>11.323523700238326</c:v>
                </c:pt>
                <c:pt idx="621">
                  <c:v>11.341787448141936</c:v>
                </c:pt>
                <c:pt idx="622">
                  <c:v>11.360051196045546</c:v>
                </c:pt>
                <c:pt idx="623">
                  <c:v>11.378314943949157</c:v>
                </c:pt>
                <c:pt idx="624">
                  <c:v>11.396578691852765</c:v>
                </c:pt>
                <c:pt idx="625">
                  <c:v>11.414842439756375</c:v>
                </c:pt>
                <c:pt idx="626">
                  <c:v>11.433106187659986</c:v>
                </c:pt>
                <c:pt idx="627">
                  <c:v>11.451369935563596</c:v>
                </c:pt>
                <c:pt idx="628">
                  <c:v>11.469633683467206</c:v>
                </c:pt>
                <c:pt idx="629">
                  <c:v>11.487897431370817</c:v>
                </c:pt>
                <c:pt idx="630">
                  <c:v>11.506161179274427</c:v>
                </c:pt>
                <c:pt idx="631">
                  <c:v>11.524424927178037</c:v>
                </c:pt>
                <c:pt idx="632">
                  <c:v>11.542688675081648</c:v>
                </c:pt>
                <c:pt idx="633">
                  <c:v>11.560952422985258</c:v>
                </c:pt>
                <c:pt idx="634">
                  <c:v>11.579216170888868</c:v>
                </c:pt>
                <c:pt idx="635">
                  <c:v>11.597479918792478</c:v>
                </c:pt>
                <c:pt idx="636">
                  <c:v>11.615743666696089</c:v>
                </c:pt>
                <c:pt idx="637">
                  <c:v>11.634007414599699</c:v>
                </c:pt>
                <c:pt idx="638">
                  <c:v>11.652271162503309</c:v>
                </c:pt>
                <c:pt idx="639">
                  <c:v>11.67053491040692</c:v>
                </c:pt>
                <c:pt idx="640">
                  <c:v>11.68879865831053</c:v>
                </c:pt>
                <c:pt idx="641">
                  <c:v>11.70706240621414</c:v>
                </c:pt>
                <c:pt idx="642">
                  <c:v>11.72532615411775</c:v>
                </c:pt>
                <c:pt idx="643">
                  <c:v>11.743589902021359</c:v>
                </c:pt>
                <c:pt idx="644">
                  <c:v>11.761853649924969</c:v>
                </c:pt>
                <c:pt idx="645">
                  <c:v>11.78011739782858</c:v>
                </c:pt>
                <c:pt idx="646">
                  <c:v>11.79838114573219</c:v>
                </c:pt>
                <c:pt idx="647">
                  <c:v>11.8166448936358</c:v>
                </c:pt>
                <c:pt idx="648">
                  <c:v>11.83490864153941</c:v>
                </c:pt>
                <c:pt idx="649">
                  <c:v>11.853172389443021</c:v>
                </c:pt>
                <c:pt idx="650">
                  <c:v>11.871436137346631</c:v>
                </c:pt>
                <c:pt idx="651">
                  <c:v>11.889699885250241</c:v>
                </c:pt>
                <c:pt idx="652">
                  <c:v>11.907963633153852</c:v>
                </c:pt>
                <c:pt idx="653">
                  <c:v>11.926227381057462</c:v>
                </c:pt>
                <c:pt idx="654">
                  <c:v>11.944491128961072</c:v>
                </c:pt>
                <c:pt idx="655">
                  <c:v>11.962754876864683</c:v>
                </c:pt>
                <c:pt idx="656">
                  <c:v>11.981018624768293</c:v>
                </c:pt>
                <c:pt idx="657">
                  <c:v>11.999282372671903</c:v>
                </c:pt>
                <c:pt idx="658">
                  <c:v>12.017546120575513</c:v>
                </c:pt>
                <c:pt idx="659">
                  <c:v>12.035809868479124</c:v>
                </c:pt>
                <c:pt idx="660">
                  <c:v>12.054073616382734</c:v>
                </c:pt>
                <c:pt idx="661">
                  <c:v>12.072337364286344</c:v>
                </c:pt>
                <c:pt idx="662">
                  <c:v>12.090601112189953</c:v>
                </c:pt>
                <c:pt idx="663">
                  <c:v>12.108864860093563</c:v>
                </c:pt>
                <c:pt idx="664">
                  <c:v>12.127128607997173</c:v>
                </c:pt>
                <c:pt idx="665">
                  <c:v>12.145392355900784</c:v>
                </c:pt>
                <c:pt idx="666">
                  <c:v>12.163656103804394</c:v>
                </c:pt>
                <c:pt idx="667">
                  <c:v>12.181919851708004</c:v>
                </c:pt>
                <c:pt idx="668">
                  <c:v>12.200183599611615</c:v>
                </c:pt>
                <c:pt idx="669">
                  <c:v>12.218447347515225</c:v>
                </c:pt>
                <c:pt idx="670">
                  <c:v>12.236711095418835</c:v>
                </c:pt>
                <c:pt idx="671">
                  <c:v>12.254974843322445</c:v>
                </c:pt>
                <c:pt idx="672">
                  <c:v>12.273238591226056</c:v>
                </c:pt>
                <c:pt idx="673">
                  <c:v>12.291502339129666</c:v>
                </c:pt>
                <c:pt idx="674">
                  <c:v>12.309766087033276</c:v>
                </c:pt>
                <c:pt idx="675">
                  <c:v>12.328029834936887</c:v>
                </c:pt>
                <c:pt idx="676">
                  <c:v>12.346293582840497</c:v>
                </c:pt>
                <c:pt idx="677">
                  <c:v>12.364557330744107</c:v>
                </c:pt>
                <c:pt idx="678">
                  <c:v>12.382821078647718</c:v>
                </c:pt>
                <c:pt idx="679">
                  <c:v>12.401084826551328</c:v>
                </c:pt>
                <c:pt idx="680">
                  <c:v>12.419348574454938</c:v>
                </c:pt>
                <c:pt idx="681">
                  <c:v>12.437612322358547</c:v>
                </c:pt>
                <c:pt idx="682">
                  <c:v>12.455876070262157</c:v>
                </c:pt>
                <c:pt idx="683">
                  <c:v>12.474139818165767</c:v>
                </c:pt>
                <c:pt idx="684">
                  <c:v>12.492403566069378</c:v>
                </c:pt>
                <c:pt idx="685">
                  <c:v>12.510667313972988</c:v>
                </c:pt>
                <c:pt idx="686">
                  <c:v>12.528931061876598</c:v>
                </c:pt>
                <c:pt idx="687">
                  <c:v>12.547194809780208</c:v>
                </c:pt>
                <c:pt idx="688">
                  <c:v>12.565458557683819</c:v>
                </c:pt>
                <c:pt idx="689">
                  <c:v>12.583722305587429</c:v>
                </c:pt>
                <c:pt idx="690">
                  <c:v>12.601986053491039</c:v>
                </c:pt>
                <c:pt idx="691">
                  <c:v>12.62024980139465</c:v>
                </c:pt>
                <c:pt idx="692">
                  <c:v>12.63851354929826</c:v>
                </c:pt>
                <c:pt idx="693">
                  <c:v>12.65677729720187</c:v>
                </c:pt>
                <c:pt idx="694">
                  <c:v>12.67504104510548</c:v>
                </c:pt>
                <c:pt idx="695">
                  <c:v>12.693304793009091</c:v>
                </c:pt>
                <c:pt idx="696">
                  <c:v>12.711568540912701</c:v>
                </c:pt>
                <c:pt idx="697">
                  <c:v>12.729832288816311</c:v>
                </c:pt>
                <c:pt idx="698">
                  <c:v>12.748096036719922</c:v>
                </c:pt>
                <c:pt idx="699">
                  <c:v>12.766359784623532</c:v>
                </c:pt>
                <c:pt idx="700">
                  <c:v>12.784623532527142</c:v>
                </c:pt>
                <c:pt idx="701">
                  <c:v>12.802887280430751</c:v>
                </c:pt>
                <c:pt idx="702">
                  <c:v>12.821151028334361</c:v>
                </c:pt>
                <c:pt idx="703">
                  <c:v>12.839414776237971</c:v>
                </c:pt>
                <c:pt idx="704">
                  <c:v>12.857678524141582</c:v>
                </c:pt>
                <c:pt idx="705">
                  <c:v>12.875942272045192</c:v>
                </c:pt>
                <c:pt idx="706">
                  <c:v>12.894206019948802</c:v>
                </c:pt>
                <c:pt idx="707">
                  <c:v>12.912469767852413</c:v>
                </c:pt>
                <c:pt idx="708">
                  <c:v>12.930733515756023</c:v>
                </c:pt>
                <c:pt idx="709">
                  <c:v>12.948997263659633</c:v>
                </c:pt>
                <c:pt idx="710">
                  <c:v>12.967261011563243</c:v>
                </c:pt>
                <c:pt idx="711">
                  <c:v>12.985524759466854</c:v>
                </c:pt>
                <c:pt idx="712">
                  <c:v>13.003788507370464</c:v>
                </c:pt>
                <c:pt idx="713">
                  <c:v>13.022052255274074</c:v>
                </c:pt>
                <c:pt idx="714">
                  <c:v>13.040316003177685</c:v>
                </c:pt>
                <c:pt idx="715">
                  <c:v>13.058579751081295</c:v>
                </c:pt>
                <c:pt idx="716">
                  <c:v>13.076843498984905</c:v>
                </c:pt>
                <c:pt idx="717">
                  <c:v>13.095107246888515</c:v>
                </c:pt>
                <c:pt idx="718">
                  <c:v>13.113370994792126</c:v>
                </c:pt>
                <c:pt idx="719">
                  <c:v>13.131634742695736</c:v>
                </c:pt>
                <c:pt idx="720">
                  <c:v>13.149898490599345</c:v>
                </c:pt>
                <c:pt idx="721">
                  <c:v>13.168162238502955</c:v>
                </c:pt>
                <c:pt idx="722">
                  <c:v>13.186425986406565</c:v>
                </c:pt>
                <c:pt idx="723">
                  <c:v>13.204689734310175</c:v>
                </c:pt>
                <c:pt idx="724">
                  <c:v>13.222953482213786</c:v>
                </c:pt>
                <c:pt idx="725">
                  <c:v>13.241217230117396</c:v>
                </c:pt>
                <c:pt idx="726">
                  <c:v>13.259480978021006</c:v>
                </c:pt>
                <c:pt idx="727">
                  <c:v>13.277744725924617</c:v>
                </c:pt>
                <c:pt idx="728">
                  <c:v>13.296008473828227</c:v>
                </c:pt>
                <c:pt idx="729">
                  <c:v>13.314272221731837</c:v>
                </c:pt>
                <c:pt idx="730">
                  <c:v>13.332535969635448</c:v>
                </c:pt>
                <c:pt idx="731">
                  <c:v>13.350799717539058</c:v>
                </c:pt>
                <c:pt idx="732">
                  <c:v>13.369063465442668</c:v>
                </c:pt>
                <c:pt idx="733">
                  <c:v>13.387327213346278</c:v>
                </c:pt>
                <c:pt idx="734">
                  <c:v>13.405590961249889</c:v>
                </c:pt>
                <c:pt idx="735">
                  <c:v>13.423854709153499</c:v>
                </c:pt>
                <c:pt idx="736">
                  <c:v>13.442118457057109</c:v>
                </c:pt>
                <c:pt idx="737">
                  <c:v>13.46038220496072</c:v>
                </c:pt>
                <c:pt idx="738">
                  <c:v>13.47864595286433</c:v>
                </c:pt>
                <c:pt idx="739">
                  <c:v>13.496909700767938</c:v>
                </c:pt>
                <c:pt idx="740">
                  <c:v>13.515173448671549</c:v>
                </c:pt>
                <c:pt idx="741">
                  <c:v>13.533437196575159</c:v>
                </c:pt>
                <c:pt idx="742">
                  <c:v>13.551700944478769</c:v>
                </c:pt>
                <c:pt idx="743">
                  <c:v>13.56996469238238</c:v>
                </c:pt>
                <c:pt idx="744">
                  <c:v>13.58822844028599</c:v>
                </c:pt>
                <c:pt idx="745">
                  <c:v>13.6064921881896</c:v>
                </c:pt>
                <c:pt idx="746">
                  <c:v>13.62475593609321</c:v>
                </c:pt>
                <c:pt idx="747">
                  <c:v>13.643019683996821</c:v>
                </c:pt>
                <c:pt idx="748">
                  <c:v>13.661283431900431</c:v>
                </c:pt>
                <c:pt idx="749">
                  <c:v>13.679547179804041</c:v>
                </c:pt>
                <c:pt idx="750">
                  <c:v>13.697810927707652</c:v>
                </c:pt>
                <c:pt idx="751">
                  <c:v>13.716074675611262</c:v>
                </c:pt>
                <c:pt idx="752">
                  <c:v>13.734338423514872</c:v>
                </c:pt>
                <c:pt idx="753">
                  <c:v>13.752602171418483</c:v>
                </c:pt>
                <c:pt idx="754">
                  <c:v>13.770865919322093</c:v>
                </c:pt>
                <c:pt idx="755">
                  <c:v>13.789129667225703</c:v>
                </c:pt>
                <c:pt idx="756">
                  <c:v>13.807393415129313</c:v>
                </c:pt>
                <c:pt idx="757">
                  <c:v>13.825657163032924</c:v>
                </c:pt>
                <c:pt idx="758">
                  <c:v>13.843920910936532</c:v>
                </c:pt>
                <c:pt idx="759">
                  <c:v>13.862184658840143</c:v>
                </c:pt>
                <c:pt idx="760">
                  <c:v>13.880448406743753</c:v>
                </c:pt>
                <c:pt idx="761">
                  <c:v>13.898712154647363</c:v>
                </c:pt>
                <c:pt idx="762">
                  <c:v>13.916975902550973</c:v>
                </c:pt>
                <c:pt idx="763">
                  <c:v>13.935239650454584</c:v>
                </c:pt>
                <c:pt idx="764">
                  <c:v>13.953503398358194</c:v>
                </c:pt>
                <c:pt idx="765">
                  <c:v>13.971767146261804</c:v>
                </c:pt>
                <c:pt idx="766">
                  <c:v>13.990030894165415</c:v>
                </c:pt>
                <c:pt idx="767">
                  <c:v>14.008294642069025</c:v>
                </c:pt>
                <c:pt idx="768">
                  <c:v>14.026558389972635</c:v>
                </c:pt>
                <c:pt idx="769">
                  <c:v>14.044822137876245</c:v>
                </c:pt>
                <c:pt idx="770">
                  <c:v>14.063085885779856</c:v>
                </c:pt>
                <c:pt idx="771">
                  <c:v>14.081349633683466</c:v>
                </c:pt>
                <c:pt idx="772">
                  <c:v>14.099613381587076</c:v>
                </c:pt>
                <c:pt idx="773">
                  <c:v>14.117877129490687</c:v>
                </c:pt>
                <c:pt idx="774">
                  <c:v>14.136140877394297</c:v>
                </c:pt>
                <c:pt idx="775">
                  <c:v>14.154404625297907</c:v>
                </c:pt>
                <c:pt idx="776">
                  <c:v>14.172668373201518</c:v>
                </c:pt>
                <c:pt idx="777">
                  <c:v>14.190932121105126</c:v>
                </c:pt>
                <c:pt idx="778">
                  <c:v>14.209195869008736</c:v>
                </c:pt>
                <c:pt idx="779">
                  <c:v>14.227459616912347</c:v>
                </c:pt>
                <c:pt idx="780">
                  <c:v>14.245723364815957</c:v>
                </c:pt>
                <c:pt idx="781">
                  <c:v>14.263987112719567</c:v>
                </c:pt>
                <c:pt idx="782">
                  <c:v>14.282250860623178</c:v>
                </c:pt>
                <c:pt idx="783">
                  <c:v>14.300514608526788</c:v>
                </c:pt>
                <c:pt idx="784">
                  <c:v>14.318778356430398</c:v>
                </c:pt>
                <c:pt idx="785">
                  <c:v>14.337042104334008</c:v>
                </c:pt>
                <c:pt idx="786">
                  <c:v>14.355305852237619</c:v>
                </c:pt>
                <c:pt idx="787">
                  <c:v>14.373569600141229</c:v>
                </c:pt>
                <c:pt idx="788">
                  <c:v>14.391833348044839</c:v>
                </c:pt>
                <c:pt idx="789">
                  <c:v>14.41009709594845</c:v>
                </c:pt>
                <c:pt idx="790">
                  <c:v>14.42836084385206</c:v>
                </c:pt>
                <c:pt idx="791">
                  <c:v>14.44662459175567</c:v>
                </c:pt>
                <c:pt idx="792">
                  <c:v>14.46488833965928</c:v>
                </c:pt>
                <c:pt idx="793">
                  <c:v>14.483152087562891</c:v>
                </c:pt>
                <c:pt idx="794">
                  <c:v>14.501415835466501</c:v>
                </c:pt>
                <c:pt idx="795">
                  <c:v>14.519679583370111</c:v>
                </c:pt>
                <c:pt idx="796">
                  <c:v>14.53794333127372</c:v>
                </c:pt>
                <c:pt idx="797">
                  <c:v>14.55620707917733</c:v>
                </c:pt>
                <c:pt idx="798">
                  <c:v>14.57447082708094</c:v>
                </c:pt>
                <c:pt idx="799">
                  <c:v>14.592734574984551</c:v>
                </c:pt>
                <c:pt idx="800">
                  <c:v>14.610998322888161</c:v>
                </c:pt>
                <c:pt idx="801">
                  <c:v>14.629262070791771</c:v>
                </c:pt>
                <c:pt idx="802">
                  <c:v>14.647525818695382</c:v>
                </c:pt>
                <c:pt idx="803">
                  <c:v>14.665789566598992</c:v>
                </c:pt>
                <c:pt idx="804">
                  <c:v>14.684053314502602</c:v>
                </c:pt>
                <c:pt idx="805">
                  <c:v>14.702317062406213</c:v>
                </c:pt>
                <c:pt idx="806">
                  <c:v>14.720580810309823</c:v>
                </c:pt>
                <c:pt idx="807">
                  <c:v>14.738844558213433</c:v>
                </c:pt>
                <c:pt idx="808">
                  <c:v>14.757108306117043</c:v>
                </c:pt>
                <c:pt idx="809">
                  <c:v>14.775372054020654</c:v>
                </c:pt>
                <c:pt idx="810">
                  <c:v>14.793635801924264</c:v>
                </c:pt>
                <c:pt idx="811">
                  <c:v>14.811899549827874</c:v>
                </c:pt>
                <c:pt idx="812">
                  <c:v>14.830163297731485</c:v>
                </c:pt>
                <c:pt idx="813">
                  <c:v>14.848427045635095</c:v>
                </c:pt>
                <c:pt idx="814">
                  <c:v>14.866690793538705</c:v>
                </c:pt>
                <c:pt idx="815">
                  <c:v>14.884954541442315</c:v>
                </c:pt>
                <c:pt idx="816">
                  <c:v>14.903218289345924</c:v>
                </c:pt>
                <c:pt idx="817">
                  <c:v>14.921482037249534</c:v>
                </c:pt>
                <c:pt idx="818">
                  <c:v>14.939745785153145</c:v>
                </c:pt>
                <c:pt idx="819">
                  <c:v>14.958009533056755</c:v>
                </c:pt>
                <c:pt idx="820">
                  <c:v>14.976273280960365</c:v>
                </c:pt>
                <c:pt idx="821">
                  <c:v>14.994537028863975</c:v>
                </c:pt>
                <c:pt idx="822">
                  <c:v>15.012800776767586</c:v>
                </c:pt>
                <c:pt idx="823">
                  <c:v>15.031064524671196</c:v>
                </c:pt>
                <c:pt idx="824">
                  <c:v>15.049328272574806</c:v>
                </c:pt>
                <c:pt idx="825">
                  <c:v>15.067592020478417</c:v>
                </c:pt>
                <c:pt idx="826">
                  <c:v>15.085855768382027</c:v>
                </c:pt>
                <c:pt idx="827">
                  <c:v>15.104119516285637</c:v>
                </c:pt>
                <c:pt idx="828">
                  <c:v>15.122383264189247</c:v>
                </c:pt>
                <c:pt idx="829">
                  <c:v>15.140647012092858</c:v>
                </c:pt>
                <c:pt idx="830">
                  <c:v>15.158910759996468</c:v>
                </c:pt>
                <c:pt idx="831">
                  <c:v>15.177174507900078</c:v>
                </c:pt>
                <c:pt idx="832">
                  <c:v>15.195438255803689</c:v>
                </c:pt>
                <c:pt idx="833">
                  <c:v>15.213702003707299</c:v>
                </c:pt>
                <c:pt idx="834">
                  <c:v>15.231965751610909</c:v>
                </c:pt>
                <c:pt idx="835">
                  <c:v>15.250229499514518</c:v>
                </c:pt>
                <c:pt idx="836">
                  <c:v>15.268493247418128</c:v>
                </c:pt>
                <c:pt idx="837">
                  <c:v>15.286756995321738</c:v>
                </c:pt>
                <c:pt idx="838">
                  <c:v>15.305020743225349</c:v>
                </c:pt>
                <c:pt idx="839">
                  <c:v>15.323284491128959</c:v>
                </c:pt>
                <c:pt idx="840">
                  <c:v>15.341548239032569</c:v>
                </c:pt>
                <c:pt idx="841">
                  <c:v>15.35981198693618</c:v>
                </c:pt>
                <c:pt idx="842">
                  <c:v>15.37807573483979</c:v>
                </c:pt>
                <c:pt idx="843">
                  <c:v>15.3963394827434</c:v>
                </c:pt>
                <c:pt idx="844">
                  <c:v>15.41460323064701</c:v>
                </c:pt>
                <c:pt idx="845">
                  <c:v>15.432866978550621</c:v>
                </c:pt>
                <c:pt idx="846">
                  <c:v>15.451130726454231</c:v>
                </c:pt>
                <c:pt idx="847">
                  <c:v>15.469394474357841</c:v>
                </c:pt>
                <c:pt idx="848">
                  <c:v>15.487658222261452</c:v>
                </c:pt>
                <c:pt idx="849">
                  <c:v>15.505921970165062</c:v>
                </c:pt>
                <c:pt idx="850">
                  <c:v>15.524185718068672</c:v>
                </c:pt>
                <c:pt idx="851">
                  <c:v>15.542449465972282</c:v>
                </c:pt>
                <c:pt idx="852">
                  <c:v>15.560713213875893</c:v>
                </c:pt>
                <c:pt idx="853">
                  <c:v>15.578976961779503</c:v>
                </c:pt>
                <c:pt idx="854">
                  <c:v>15.597240709683112</c:v>
                </c:pt>
                <c:pt idx="855">
                  <c:v>15.615504457586722</c:v>
                </c:pt>
                <c:pt idx="856">
                  <c:v>15.633768205490332</c:v>
                </c:pt>
                <c:pt idx="857">
                  <c:v>15.652031953393942</c:v>
                </c:pt>
                <c:pt idx="858">
                  <c:v>15.670295701297553</c:v>
                </c:pt>
                <c:pt idx="859">
                  <c:v>15.688559449201163</c:v>
                </c:pt>
                <c:pt idx="860">
                  <c:v>15.706823197104773</c:v>
                </c:pt>
                <c:pt idx="861">
                  <c:v>15.725086945008384</c:v>
                </c:pt>
                <c:pt idx="862">
                  <c:v>15.743350692911994</c:v>
                </c:pt>
                <c:pt idx="863">
                  <c:v>15.761614440815604</c:v>
                </c:pt>
                <c:pt idx="864">
                  <c:v>15.779878188719215</c:v>
                </c:pt>
                <c:pt idx="865">
                  <c:v>15.798141936622825</c:v>
                </c:pt>
                <c:pt idx="866">
                  <c:v>15.816405684526435</c:v>
                </c:pt>
                <c:pt idx="867">
                  <c:v>15.834669432430045</c:v>
                </c:pt>
                <c:pt idx="868">
                  <c:v>15.852933180333656</c:v>
                </c:pt>
                <c:pt idx="869">
                  <c:v>15.871196928237266</c:v>
                </c:pt>
                <c:pt idx="870">
                  <c:v>15.889460676140876</c:v>
                </c:pt>
                <c:pt idx="871">
                  <c:v>15.907724424044487</c:v>
                </c:pt>
                <c:pt idx="872">
                  <c:v>15.925988171948097</c:v>
                </c:pt>
                <c:pt idx="873">
                  <c:v>15.944251919851705</c:v>
                </c:pt>
                <c:pt idx="874">
                  <c:v>15.962515667755316</c:v>
                </c:pt>
                <c:pt idx="875">
                  <c:v>15.980779415658926</c:v>
                </c:pt>
                <c:pt idx="876">
                  <c:v>15.999043163562536</c:v>
                </c:pt>
                <c:pt idx="877">
                  <c:v>16.017306911466147</c:v>
                </c:pt>
                <c:pt idx="878">
                  <c:v>16.035570659369757</c:v>
                </c:pt>
                <c:pt idx="879">
                  <c:v>16.053834407273367</c:v>
                </c:pt>
                <c:pt idx="880">
                  <c:v>16.072098155176977</c:v>
                </c:pt>
                <c:pt idx="881">
                  <c:v>16.090361903080588</c:v>
                </c:pt>
                <c:pt idx="882">
                  <c:v>16.108625650984198</c:v>
                </c:pt>
                <c:pt idx="883">
                  <c:v>16.126889398887808</c:v>
                </c:pt>
                <c:pt idx="884">
                  <c:v>16.145153146791419</c:v>
                </c:pt>
                <c:pt idx="885">
                  <c:v>16.163416894695029</c:v>
                </c:pt>
                <c:pt idx="886">
                  <c:v>16.181680642598639</c:v>
                </c:pt>
                <c:pt idx="887">
                  <c:v>16.19994439050225</c:v>
                </c:pt>
                <c:pt idx="888">
                  <c:v>16.21820813840586</c:v>
                </c:pt>
                <c:pt idx="889">
                  <c:v>16.23647188630947</c:v>
                </c:pt>
                <c:pt idx="890">
                  <c:v>16.25473563421308</c:v>
                </c:pt>
                <c:pt idx="891">
                  <c:v>16.272999382116691</c:v>
                </c:pt>
                <c:pt idx="892">
                  <c:v>16.291263130020301</c:v>
                </c:pt>
                <c:pt idx="893">
                  <c:v>16.309526877923911</c:v>
                </c:pt>
                <c:pt idx="894">
                  <c:v>16.327790625827522</c:v>
                </c:pt>
                <c:pt idx="895">
                  <c:v>16.346054373731132</c:v>
                </c:pt>
                <c:pt idx="896">
                  <c:v>16.364318121634742</c:v>
                </c:pt>
                <c:pt idx="897">
                  <c:v>16.382581869538352</c:v>
                </c:pt>
                <c:pt idx="898">
                  <c:v>16.400845617441963</c:v>
                </c:pt>
                <c:pt idx="899">
                  <c:v>16.419109365345573</c:v>
                </c:pt>
                <c:pt idx="900">
                  <c:v>16.437373113249183</c:v>
                </c:pt>
                <c:pt idx="901">
                  <c:v>16.455636861152794</c:v>
                </c:pt>
                <c:pt idx="902">
                  <c:v>16.4739006090564</c:v>
                </c:pt>
                <c:pt idx="903">
                  <c:v>16.492164356960011</c:v>
                </c:pt>
                <c:pt idx="904">
                  <c:v>16.510428104863621</c:v>
                </c:pt>
                <c:pt idx="905">
                  <c:v>16.528691852767231</c:v>
                </c:pt>
                <c:pt idx="906">
                  <c:v>16.546955600670842</c:v>
                </c:pt>
                <c:pt idx="907">
                  <c:v>16.565219348574452</c:v>
                </c:pt>
                <c:pt idx="908">
                  <c:v>16.583483096478062</c:v>
                </c:pt>
                <c:pt idx="909">
                  <c:v>16.601746844381672</c:v>
                </c:pt>
                <c:pt idx="910">
                  <c:v>16.620010592285283</c:v>
                </c:pt>
                <c:pt idx="911">
                  <c:v>16.638274340188893</c:v>
                </c:pt>
                <c:pt idx="912">
                  <c:v>16.656538088092503</c:v>
                </c:pt>
                <c:pt idx="913">
                  <c:v>16.674801835996114</c:v>
                </c:pt>
                <c:pt idx="914">
                  <c:v>16.693065583899724</c:v>
                </c:pt>
                <c:pt idx="915">
                  <c:v>16.711329331803334</c:v>
                </c:pt>
                <c:pt idx="916">
                  <c:v>16.729593079706945</c:v>
                </c:pt>
                <c:pt idx="917">
                  <c:v>16.747856827610555</c:v>
                </c:pt>
                <c:pt idx="918">
                  <c:v>16.766120575514165</c:v>
                </c:pt>
                <c:pt idx="919">
                  <c:v>16.784384323417775</c:v>
                </c:pt>
                <c:pt idx="920">
                  <c:v>16.802648071321386</c:v>
                </c:pt>
                <c:pt idx="921">
                  <c:v>16.820911819224996</c:v>
                </c:pt>
                <c:pt idx="922">
                  <c:v>16.839175567128606</c:v>
                </c:pt>
                <c:pt idx="923">
                  <c:v>16.857439315032217</c:v>
                </c:pt>
                <c:pt idx="924">
                  <c:v>16.875703062935827</c:v>
                </c:pt>
                <c:pt idx="925">
                  <c:v>16.893966810839437</c:v>
                </c:pt>
                <c:pt idx="926">
                  <c:v>16.912230558743047</c:v>
                </c:pt>
                <c:pt idx="927">
                  <c:v>16.930494306646658</c:v>
                </c:pt>
                <c:pt idx="928">
                  <c:v>16.948758054550268</c:v>
                </c:pt>
                <c:pt idx="929">
                  <c:v>16.967021802453878</c:v>
                </c:pt>
                <c:pt idx="930">
                  <c:v>16.985285550357489</c:v>
                </c:pt>
                <c:pt idx="931">
                  <c:v>17.003549298261099</c:v>
                </c:pt>
                <c:pt idx="932">
                  <c:v>17.021813046164709</c:v>
                </c:pt>
                <c:pt idx="933">
                  <c:v>17.04007679406832</c:v>
                </c:pt>
                <c:pt idx="934">
                  <c:v>17.05834054197193</c:v>
                </c:pt>
                <c:pt idx="935">
                  <c:v>17.07660428987554</c:v>
                </c:pt>
                <c:pt idx="936">
                  <c:v>17.09486803777915</c:v>
                </c:pt>
                <c:pt idx="937">
                  <c:v>17.113131785682761</c:v>
                </c:pt>
                <c:pt idx="938">
                  <c:v>17.131395533586371</c:v>
                </c:pt>
                <c:pt idx="939">
                  <c:v>17.149659281489981</c:v>
                </c:pt>
                <c:pt idx="940">
                  <c:v>17.167923029393588</c:v>
                </c:pt>
                <c:pt idx="941">
                  <c:v>17.186186777297198</c:v>
                </c:pt>
                <c:pt idx="942">
                  <c:v>17.204450525200809</c:v>
                </c:pt>
                <c:pt idx="943">
                  <c:v>17.222714273104419</c:v>
                </c:pt>
                <c:pt idx="944">
                  <c:v>17.240978021008029</c:v>
                </c:pt>
                <c:pt idx="945">
                  <c:v>17.25924176891164</c:v>
                </c:pt>
                <c:pt idx="946">
                  <c:v>17.27750551681525</c:v>
                </c:pt>
                <c:pt idx="947">
                  <c:v>17.29576926471886</c:v>
                </c:pt>
                <c:pt idx="948">
                  <c:v>17.31403301262247</c:v>
                </c:pt>
                <c:pt idx="949">
                  <c:v>17.332296760526081</c:v>
                </c:pt>
                <c:pt idx="950">
                  <c:v>17.350560508429691</c:v>
                </c:pt>
                <c:pt idx="951">
                  <c:v>17.368824256333301</c:v>
                </c:pt>
                <c:pt idx="952">
                  <c:v>17.387088004236912</c:v>
                </c:pt>
                <c:pt idx="953">
                  <c:v>17.405351752140522</c:v>
                </c:pt>
                <c:pt idx="954">
                  <c:v>17.423615500044132</c:v>
                </c:pt>
                <c:pt idx="955">
                  <c:v>17.441879247947742</c:v>
                </c:pt>
                <c:pt idx="956">
                  <c:v>17.460142995851353</c:v>
                </c:pt>
                <c:pt idx="957">
                  <c:v>17.478406743754963</c:v>
                </c:pt>
                <c:pt idx="958">
                  <c:v>17.496670491658573</c:v>
                </c:pt>
                <c:pt idx="959">
                  <c:v>17.514934239562184</c:v>
                </c:pt>
                <c:pt idx="960">
                  <c:v>17.533197987465794</c:v>
                </c:pt>
                <c:pt idx="961">
                  <c:v>17.551461735369404</c:v>
                </c:pt>
                <c:pt idx="962">
                  <c:v>17.569725483273015</c:v>
                </c:pt>
                <c:pt idx="963">
                  <c:v>17.587989231176625</c:v>
                </c:pt>
                <c:pt idx="964">
                  <c:v>17.606252979080235</c:v>
                </c:pt>
                <c:pt idx="965">
                  <c:v>17.624516726983845</c:v>
                </c:pt>
                <c:pt idx="966">
                  <c:v>17.642780474887456</c:v>
                </c:pt>
                <c:pt idx="967">
                  <c:v>17.661044222791066</c:v>
                </c:pt>
                <c:pt idx="968">
                  <c:v>17.679307970694676</c:v>
                </c:pt>
                <c:pt idx="969">
                  <c:v>17.697571718598287</c:v>
                </c:pt>
                <c:pt idx="970">
                  <c:v>17.715835466501897</c:v>
                </c:pt>
                <c:pt idx="971">
                  <c:v>17.734099214405507</c:v>
                </c:pt>
                <c:pt idx="972">
                  <c:v>17.752362962309117</c:v>
                </c:pt>
                <c:pt idx="973">
                  <c:v>17.770626710212728</c:v>
                </c:pt>
                <c:pt idx="974">
                  <c:v>17.788890458116338</c:v>
                </c:pt>
                <c:pt idx="975">
                  <c:v>17.807154206019948</c:v>
                </c:pt>
                <c:pt idx="976">
                  <c:v>17.825417953923559</c:v>
                </c:pt>
                <c:pt idx="977">
                  <c:v>17.843681701827169</c:v>
                </c:pt>
                <c:pt idx="978">
                  <c:v>17.861945449730779</c:v>
                </c:pt>
                <c:pt idx="979">
                  <c:v>17.880209197634386</c:v>
                </c:pt>
                <c:pt idx="980">
                  <c:v>17.898472945537996</c:v>
                </c:pt>
                <c:pt idx="981">
                  <c:v>17.916736693441607</c:v>
                </c:pt>
                <c:pt idx="982">
                  <c:v>17.935000441345217</c:v>
                </c:pt>
                <c:pt idx="983">
                  <c:v>17.953264189248827</c:v>
                </c:pt>
                <c:pt idx="984">
                  <c:v>17.971527937152437</c:v>
                </c:pt>
                <c:pt idx="985">
                  <c:v>17.989791685056048</c:v>
                </c:pt>
              </c:numCache>
            </c:numRef>
          </c:xVal>
          <c:yVal>
            <c:numRef>
              <c:f>Sheet3!$AH$3:$AH$988</c:f>
              <c:numCache>
                <c:formatCode>General</c:formatCode>
                <c:ptCount val="986"/>
                <c:pt idx="0">
                  <c:v>0</c:v>
                </c:pt>
                <c:pt idx="1">
                  <c:v>0.152</c:v>
                </c:pt>
                <c:pt idx="2">
                  <c:v>0.75700000000000001</c:v>
                </c:pt>
                <c:pt idx="3">
                  <c:v>0.41699999999999998</c:v>
                </c:pt>
                <c:pt idx="4">
                  <c:v>0.17100000000000001</c:v>
                </c:pt>
                <c:pt idx="5">
                  <c:v>8.5999999999999993E-2</c:v>
                </c:pt>
                <c:pt idx="6">
                  <c:v>-6.7000000000000004E-2</c:v>
                </c:pt>
                <c:pt idx="7">
                  <c:v>-2.9000000000000001E-2</c:v>
                </c:pt>
                <c:pt idx="8">
                  <c:v>-9.2999999999999999E-2</c:v>
                </c:pt>
                <c:pt idx="9">
                  <c:v>-4.0000000000000001E-3</c:v>
                </c:pt>
                <c:pt idx="10">
                  <c:v>-6.3E-2</c:v>
                </c:pt>
                <c:pt idx="11">
                  <c:v>-0.183</c:v>
                </c:pt>
                <c:pt idx="12">
                  <c:v>-0.316</c:v>
                </c:pt>
                <c:pt idx="13">
                  <c:v>-0.33100000000000002</c:v>
                </c:pt>
                <c:pt idx="14">
                  <c:v>-0.22</c:v>
                </c:pt>
                <c:pt idx="15">
                  <c:v>-4.7E-2</c:v>
                </c:pt>
                <c:pt idx="16">
                  <c:v>2E-3</c:v>
                </c:pt>
                <c:pt idx="17">
                  <c:v>6.5000000000000002E-2</c:v>
                </c:pt>
                <c:pt idx="18">
                  <c:v>2.1999999999999999E-2</c:v>
                </c:pt>
                <c:pt idx="19">
                  <c:v>0.125</c:v>
                </c:pt>
                <c:pt idx="20">
                  <c:v>0.252</c:v>
                </c:pt>
                <c:pt idx="21">
                  <c:v>0.40799999999999997</c:v>
                </c:pt>
                <c:pt idx="22">
                  <c:v>0.54800000000000004</c:v>
                </c:pt>
                <c:pt idx="23">
                  <c:v>0.73099999999999998</c:v>
                </c:pt>
                <c:pt idx="24">
                  <c:v>1.0720000000000001</c:v>
                </c:pt>
                <c:pt idx="25">
                  <c:v>1.367</c:v>
                </c:pt>
                <c:pt idx="26">
                  <c:v>1.6839999999999999</c:v>
                </c:pt>
                <c:pt idx="27">
                  <c:v>2.2909999999999999</c:v>
                </c:pt>
                <c:pt idx="28">
                  <c:v>2.984</c:v>
                </c:pt>
                <c:pt idx="29">
                  <c:v>3.8660000000000001</c:v>
                </c:pt>
                <c:pt idx="30">
                  <c:v>4.9260000000000002</c:v>
                </c:pt>
                <c:pt idx="31">
                  <c:v>6.2320000000000002</c:v>
                </c:pt>
                <c:pt idx="32">
                  <c:v>7.7960000000000003</c:v>
                </c:pt>
                <c:pt idx="33">
                  <c:v>9.7319999999999993</c:v>
                </c:pt>
                <c:pt idx="34">
                  <c:v>11.887</c:v>
                </c:pt>
                <c:pt idx="35">
                  <c:v>14.259</c:v>
                </c:pt>
                <c:pt idx="36">
                  <c:v>17.132999999999999</c:v>
                </c:pt>
                <c:pt idx="37">
                  <c:v>20.277999999999999</c:v>
                </c:pt>
                <c:pt idx="38">
                  <c:v>23.899000000000001</c:v>
                </c:pt>
                <c:pt idx="39">
                  <c:v>27.684000000000001</c:v>
                </c:pt>
                <c:pt idx="40">
                  <c:v>32.146000000000001</c:v>
                </c:pt>
                <c:pt idx="41">
                  <c:v>36.613</c:v>
                </c:pt>
                <c:pt idx="42">
                  <c:v>41.845999999999997</c:v>
                </c:pt>
                <c:pt idx="43">
                  <c:v>47.140999999999998</c:v>
                </c:pt>
                <c:pt idx="44">
                  <c:v>52.899000000000001</c:v>
                </c:pt>
                <c:pt idx="45">
                  <c:v>58.768999999999998</c:v>
                </c:pt>
                <c:pt idx="46">
                  <c:v>65.03</c:v>
                </c:pt>
                <c:pt idx="47">
                  <c:v>71.41</c:v>
                </c:pt>
                <c:pt idx="48">
                  <c:v>77.945999999999998</c:v>
                </c:pt>
                <c:pt idx="49">
                  <c:v>85.02</c:v>
                </c:pt>
                <c:pt idx="50">
                  <c:v>92.012</c:v>
                </c:pt>
                <c:pt idx="51">
                  <c:v>99.152000000000001</c:v>
                </c:pt>
                <c:pt idx="52">
                  <c:v>106.09399999999999</c:v>
                </c:pt>
                <c:pt idx="53">
                  <c:v>113.114</c:v>
                </c:pt>
                <c:pt idx="54">
                  <c:v>119.875</c:v>
                </c:pt>
                <c:pt idx="55">
                  <c:v>126.371</c:v>
                </c:pt>
                <c:pt idx="56">
                  <c:v>132.31700000000001</c:v>
                </c:pt>
                <c:pt idx="57">
                  <c:v>138.13999999999999</c:v>
                </c:pt>
                <c:pt idx="58">
                  <c:v>143.36500000000001</c:v>
                </c:pt>
                <c:pt idx="59">
                  <c:v>148.21600000000001</c:v>
                </c:pt>
                <c:pt idx="60">
                  <c:v>152.67599999999999</c:v>
                </c:pt>
                <c:pt idx="61">
                  <c:v>156.572</c:v>
                </c:pt>
                <c:pt idx="62">
                  <c:v>160.18899999999999</c:v>
                </c:pt>
                <c:pt idx="63">
                  <c:v>163.25</c:v>
                </c:pt>
                <c:pt idx="64">
                  <c:v>166.13800000000001</c:v>
                </c:pt>
                <c:pt idx="65">
                  <c:v>168.75700000000001</c:v>
                </c:pt>
                <c:pt idx="66">
                  <c:v>170.864</c:v>
                </c:pt>
                <c:pt idx="67">
                  <c:v>172.83</c:v>
                </c:pt>
                <c:pt idx="68">
                  <c:v>174.387</c:v>
                </c:pt>
                <c:pt idx="69">
                  <c:v>175.91300000000001</c:v>
                </c:pt>
                <c:pt idx="70">
                  <c:v>176.99199999999999</c:v>
                </c:pt>
                <c:pt idx="71">
                  <c:v>177.89699999999999</c:v>
                </c:pt>
                <c:pt idx="72">
                  <c:v>178.53899999999999</c:v>
                </c:pt>
                <c:pt idx="73">
                  <c:v>179.22</c:v>
                </c:pt>
                <c:pt idx="74">
                  <c:v>179.54300000000001</c:v>
                </c:pt>
                <c:pt idx="75">
                  <c:v>179.733</c:v>
                </c:pt>
                <c:pt idx="76">
                  <c:v>179.768</c:v>
                </c:pt>
                <c:pt idx="77">
                  <c:v>179.44900000000001</c:v>
                </c:pt>
                <c:pt idx="78">
                  <c:v>179.18899999999999</c:v>
                </c:pt>
                <c:pt idx="79">
                  <c:v>178.792</c:v>
                </c:pt>
                <c:pt idx="80">
                  <c:v>178.16</c:v>
                </c:pt>
                <c:pt idx="81">
                  <c:v>177.46199999999999</c:v>
                </c:pt>
                <c:pt idx="82">
                  <c:v>176.7</c:v>
                </c:pt>
                <c:pt idx="83">
                  <c:v>175.803</c:v>
                </c:pt>
                <c:pt idx="84">
                  <c:v>174.767</c:v>
                </c:pt>
                <c:pt idx="85">
                  <c:v>173.68899999999999</c:v>
                </c:pt>
                <c:pt idx="86">
                  <c:v>172.446</c:v>
                </c:pt>
                <c:pt idx="87">
                  <c:v>171.11500000000001</c:v>
                </c:pt>
                <c:pt idx="88">
                  <c:v>169.697</c:v>
                </c:pt>
                <c:pt idx="89">
                  <c:v>168.40299999999999</c:v>
                </c:pt>
                <c:pt idx="90">
                  <c:v>167.03</c:v>
                </c:pt>
                <c:pt idx="91">
                  <c:v>165.48500000000001</c:v>
                </c:pt>
                <c:pt idx="92">
                  <c:v>163.79499999999999</c:v>
                </c:pt>
                <c:pt idx="93">
                  <c:v>162.16399999999999</c:v>
                </c:pt>
                <c:pt idx="94">
                  <c:v>160.53700000000001</c:v>
                </c:pt>
                <c:pt idx="95">
                  <c:v>158.745</c:v>
                </c:pt>
                <c:pt idx="96">
                  <c:v>157.07400000000001</c:v>
                </c:pt>
                <c:pt idx="97">
                  <c:v>155.256</c:v>
                </c:pt>
                <c:pt idx="98">
                  <c:v>153.59200000000001</c:v>
                </c:pt>
                <c:pt idx="99">
                  <c:v>151.79499999999999</c:v>
                </c:pt>
                <c:pt idx="100">
                  <c:v>150.113</c:v>
                </c:pt>
                <c:pt idx="101">
                  <c:v>148.321</c:v>
                </c:pt>
                <c:pt idx="102">
                  <c:v>146.36500000000001</c:v>
                </c:pt>
                <c:pt idx="103">
                  <c:v>144.50200000000001</c:v>
                </c:pt>
                <c:pt idx="104">
                  <c:v>142.68199999999999</c:v>
                </c:pt>
                <c:pt idx="105">
                  <c:v>140.93600000000001</c:v>
                </c:pt>
                <c:pt idx="106">
                  <c:v>139.15799999999999</c:v>
                </c:pt>
                <c:pt idx="107">
                  <c:v>137.41200000000001</c:v>
                </c:pt>
                <c:pt idx="108">
                  <c:v>135.577</c:v>
                </c:pt>
                <c:pt idx="109">
                  <c:v>133.93600000000001</c:v>
                </c:pt>
                <c:pt idx="110">
                  <c:v>132.124</c:v>
                </c:pt>
                <c:pt idx="111">
                  <c:v>130.47200000000001</c:v>
                </c:pt>
                <c:pt idx="112">
                  <c:v>128.80000000000001</c:v>
                </c:pt>
                <c:pt idx="113">
                  <c:v>127.01300000000001</c:v>
                </c:pt>
                <c:pt idx="114">
                  <c:v>125.34099999999999</c:v>
                </c:pt>
                <c:pt idx="115">
                  <c:v>123.81399999999999</c:v>
                </c:pt>
                <c:pt idx="116">
                  <c:v>121.998</c:v>
                </c:pt>
                <c:pt idx="117">
                  <c:v>120.43600000000001</c:v>
                </c:pt>
                <c:pt idx="118">
                  <c:v>118.896</c:v>
                </c:pt>
                <c:pt idx="119">
                  <c:v>117.355</c:v>
                </c:pt>
                <c:pt idx="120">
                  <c:v>115.83799999999999</c:v>
                </c:pt>
                <c:pt idx="121">
                  <c:v>114.336</c:v>
                </c:pt>
                <c:pt idx="122">
                  <c:v>112.74299999999999</c:v>
                </c:pt>
                <c:pt idx="123">
                  <c:v>111.325</c:v>
                </c:pt>
                <c:pt idx="124">
                  <c:v>109.914</c:v>
                </c:pt>
                <c:pt idx="125">
                  <c:v>108.41800000000001</c:v>
                </c:pt>
                <c:pt idx="126">
                  <c:v>106.964</c:v>
                </c:pt>
                <c:pt idx="127">
                  <c:v>105.51900000000001</c:v>
                </c:pt>
                <c:pt idx="128">
                  <c:v>104.142</c:v>
                </c:pt>
                <c:pt idx="129">
                  <c:v>102.907</c:v>
                </c:pt>
                <c:pt idx="130">
                  <c:v>101.562</c:v>
                </c:pt>
                <c:pt idx="131">
                  <c:v>100.307</c:v>
                </c:pt>
                <c:pt idx="132">
                  <c:v>99.027000000000001</c:v>
                </c:pt>
                <c:pt idx="133">
                  <c:v>97.783000000000001</c:v>
                </c:pt>
                <c:pt idx="134">
                  <c:v>96.572999999999993</c:v>
                </c:pt>
                <c:pt idx="135">
                  <c:v>95.325999999999993</c:v>
                </c:pt>
                <c:pt idx="136">
                  <c:v>94.227000000000004</c:v>
                </c:pt>
                <c:pt idx="137">
                  <c:v>93.004999999999995</c:v>
                </c:pt>
                <c:pt idx="138">
                  <c:v>91.856999999999999</c:v>
                </c:pt>
                <c:pt idx="139">
                  <c:v>90.712000000000003</c:v>
                </c:pt>
                <c:pt idx="140">
                  <c:v>89.61</c:v>
                </c:pt>
                <c:pt idx="141">
                  <c:v>88.626000000000005</c:v>
                </c:pt>
                <c:pt idx="142">
                  <c:v>87.62</c:v>
                </c:pt>
                <c:pt idx="143">
                  <c:v>86.54</c:v>
                </c:pt>
                <c:pt idx="144">
                  <c:v>85.597999999999999</c:v>
                </c:pt>
                <c:pt idx="145">
                  <c:v>84.614999999999995</c:v>
                </c:pt>
                <c:pt idx="146">
                  <c:v>83.727999999999994</c:v>
                </c:pt>
                <c:pt idx="147">
                  <c:v>82.632000000000005</c:v>
                </c:pt>
                <c:pt idx="148">
                  <c:v>81.784000000000006</c:v>
                </c:pt>
                <c:pt idx="149">
                  <c:v>80.968999999999994</c:v>
                </c:pt>
                <c:pt idx="150">
                  <c:v>80.100999999999999</c:v>
                </c:pt>
                <c:pt idx="151">
                  <c:v>79.179000000000002</c:v>
                </c:pt>
                <c:pt idx="152">
                  <c:v>78.262</c:v>
                </c:pt>
                <c:pt idx="153">
                  <c:v>77.497</c:v>
                </c:pt>
                <c:pt idx="154">
                  <c:v>76.704999999999998</c:v>
                </c:pt>
                <c:pt idx="155">
                  <c:v>75.959999999999994</c:v>
                </c:pt>
                <c:pt idx="156">
                  <c:v>75.197999999999993</c:v>
                </c:pt>
                <c:pt idx="157">
                  <c:v>74.435000000000002</c:v>
                </c:pt>
                <c:pt idx="158">
                  <c:v>73.673000000000002</c:v>
                </c:pt>
                <c:pt idx="159">
                  <c:v>73.004000000000005</c:v>
                </c:pt>
                <c:pt idx="160">
                  <c:v>72.293000000000006</c:v>
                </c:pt>
                <c:pt idx="161">
                  <c:v>71.539000000000001</c:v>
                </c:pt>
                <c:pt idx="162">
                  <c:v>70.828000000000003</c:v>
                </c:pt>
                <c:pt idx="163">
                  <c:v>70.131</c:v>
                </c:pt>
                <c:pt idx="164">
                  <c:v>69.474000000000004</c:v>
                </c:pt>
                <c:pt idx="165">
                  <c:v>68.822000000000003</c:v>
                </c:pt>
                <c:pt idx="166">
                  <c:v>68.242000000000004</c:v>
                </c:pt>
                <c:pt idx="167">
                  <c:v>67.460999999999999</c:v>
                </c:pt>
                <c:pt idx="168">
                  <c:v>67.010999999999996</c:v>
                </c:pt>
                <c:pt idx="169">
                  <c:v>66.438000000000002</c:v>
                </c:pt>
                <c:pt idx="170">
                  <c:v>65.802000000000007</c:v>
                </c:pt>
                <c:pt idx="171">
                  <c:v>65.260999999999996</c:v>
                </c:pt>
                <c:pt idx="172">
                  <c:v>64.665999999999997</c:v>
                </c:pt>
                <c:pt idx="173">
                  <c:v>64.078000000000003</c:v>
                </c:pt>
                <c:pt idx="174">
                  <c:v>63.533999999999999</c:v>
                </c:pt>
                <c:pt idx="175">
                  <c:v>63.018999999999998</c:v>
                </c:pt>
                <c:pt idx="176">
                  <c:v>62.478999999999999</c:v>
                </c:pt>
                <c:pt idx="177">
                  <c:v>61.978000000000002</c:v>
                </c:pt>
                <c:pt idx="178">
                  <c:v>61.529000000000003</c:v>
                </c:pt>
                <c:pt idx="179">
                  <c:v>60.981000000000002</c:v>
                </c:pt>
                <c:pt idx="180">
                  <c:v>60.488999999999997</c:v>
                </c:pt>
                <c:pt idx="181">
                  <c:v>60.082999999999998</c:v>
                </c:pt>
                <c:pt idx="182">
                  <c:v>59.603000000000002</c:v>
                </c:pt>
                <c:pt idx="183">
                  <c:v>59.222000000000001</c:v>
                </c:pt>
                <c:pt idx="184">
                  <c:v>58.593000000000004</c:v>
                </c:pt>
                <c:pt idx="185">
                  <c:v>58.201999999999998</c:v>
                </c:pt>
                <c:pt idx="186">
                  <c:v>57.756999999999998</c:v>
                </c:pt>
                <c:pt idx="187">
                  <c:v>57.232999999999997</c:v>
                </c:pt>
                <c:pt idx="188">
                  <c:v>56.838000000000001</c:v>
                </c:pt>
                <c:pt idx="189">
                  <c:v>56.459000000000003</c:v>
                </c:pt>
                <c:pt idx="190">
                  <c:v>56.134</c:v>
                </c:pt>
                <c:pt idx="191">
                  <c:v>55.661000000000001</c:v>
                </c:pt>
                <c:pt idx="192">
                  <c:v>55.262999999999998</c:v>
                </c:pt>
                <c:pt idx="193">
                  <c:v>54.886000000000003</c:v>
                </c:pt>
                <c:pt idx="194">
                  <c:v>54.442</c:v>
                </c:pt>
                <c:pt idx="195">
                  <c:v>54.036999999999999</c:v>
                </c:pt>
                <c:pt idx="196">
                  <c:v>53.695</c:v>
                </c:pt>
                <c:pt idx="197">
                  <c:v>53.328000000000003</c:v>
                </c:pt>
                <c:pt idx="198">
                  <c:v>52.982999999999997</c:v>
                </c:pt>
                <c:pt idx="199">
                  <c:v>52.558</c:v>
                </c:pt>
                <c:pt idx="200">
                  <c:v>52.189</c:v>
                </c:pt>
                <c:pt idx="201">
                  <c:v>51.765999999999998</c:v>
                </c:pt>
                <c:pt idx="202">
                  <c:v>51.411000000000001</c:v>
                </c:pt>
                <c:pt idx="203">
                  <c:v>51.182000000000002</c:v>
                </c:pt>
                <c:pt idx="204">
                  <c:v>50.792999999999999</c:v>
                </c:pt>
                <c:pt idx="205">
                  <c:v>50.51</c:v>
                </c:pt>
                <c:pt idx="206">
                  <c:v>50.158000000000001</c:v>
                </c:pt>
                <c:pt idx="207">
                  <c:v>49.786000000000001</c:v>
                </c:pt>
                <c:pt idx="208">
                  <c:v>49.509</c:v>
                </c:pt>
                <c:pt idx="209">
                  <c:v>49.216999999999999</c:v>
                </c:pt>
                <c:pt idx="210">
                  <c:v>48.908999999999999</c:v>
                </c:pt>
                <c:pt idx="211">
                  <c:v>48.616999999999997</c:v>
                </c:pt>
                <c:pt idx="212">
                  <c:v>48.320999999999998</c:v>
                </c:pt>
                <c:pt idx="213">
                  <c:v>48.036000000000001</c:v>
                </c:pt>
                <c:pt idx="214">
                  <c:v>47.74</c:v>
                </c:pt>
                <c:pt idx="215">
                  <c:v>47.426000000000002</c:v>
                </c:pt>
                <c:pt idx="216">
                  <c:v>47.121000000000002</c:v>
                </c:pt>
                <c:pt idx="217">
                  <c:v>46.823</c:v>
                </c:pt>
                <c:pt idx="218">
                  <c:v>46.6</c:v>
                </c:pt>
                <c:pt idx="219">
                  <c:v>46.368000000000002</c:v>
                </c:pt>
                <c:pt idx="220">
                  <c:v>46.091000000000001</c:v>
                </c:pt>
                <c:pt idx="221">
                  <c:v>45.774000000000001</c:v>
                </c:pt>
                <c:pt idx="222">
                  <c:v>45.506</c:v>
                </c:pt>
                <c:pt idx="223">
                  <c:v>45.152999999999999</c:v>
                </c:pt>
                <c:pt idx="224">
                  <c:v>44.838999999999999</c:v>
                </c:pt>
                <c:pt idx="225">
                  <c:v>44.691000000000003</c:v>
                </c:pt>
                <c:pt idx="226">
                  <c:v>44.436</c:v>
                </c:pt>
                <c:pt idx="227">
                  <c:v>44.192</c:v>
                </c:pt>
                <c:pt idx="228">
                  <c:v>43.994999999999997</c:v>
                </c:pt>
                <c:pt idx="229">
                  <c:v>43.66</c:v>
                </c:pt>
                <c:pt idx="230">
                  <c:v>43.491</c:v>
                </c:pt>
                <c:pt idx="231">
                  <c:v>43.209000000000003</c:v>
                </c:pt>
                <c:pt idx="232">
                  <c:v>43.052999999999997</c:v>
                </c:pt>
                <c:pt idx="233">
                  <c:v>42.764000000000003</c:v>
                </c:pt>
                <c:pt idx="234">
                  <c:v>42.523000000000003</c:v>
                </c:pt>
                <c:pt idx="235">
                  <c:v>42.268999999999998</c:v>
                </c:pt>
                <c:pt idx="236">
                  <c:v>42.029000000000003</c:v>
                </c:pt>
                <c:pt idx="237">
                  <c:v>41.872999999999998</c:v>
                </c:pt>
                <c:pt idx="238">
                  <c:v>41.63</c:v>
                </c:pt>
                <c:pt idx="239">
                  <c:v>41.454000000000001</c:v>
                </c:pt>
                <c:pt idx="240">
                  <c:v>41.216999999999999</c:v>
                </c:pt>
                <c:pt idx="241">
                  <c:v>41.055</c:v>
                </c:pt>
                <c:pt idx="242">
                  <c:v>40.802</c:v>
                </c:pt>
                <c:pt idx="243">
                  <c:v>40.613</c:v>
                </c:pt>
                <c:pt idx="244">
                  <c:v>40.415999999999997</c:v>
                </c:pt>
                <c:pt idx="245">
                  <c:v>40.128</c:v>
                </c:pt>
                <c:pt idx="246">
                  <c:v>39.883000000000003</c:v>
                </c:pt>
                <c:pt idx="247">
                  <c:v>39.701000000000001</c:v>
                </c:pt>
                <c:pt idx="248">
                  <c:v>39.590000000000003</c:v>
                </c:pt>
                <c:pt idx="249">
                  <c:v>39.460999999999999</c:v>
                </c:pt>
                <c:pt idx="250">
                  <c:v>39.241999999999997</c:v>
                </c:pt>
                <c:pt idx="251">
                  <c:v>39.045999999999999</c:v>
                </c:pt>
                <c:pt idx="252">
                  <c:v>38.856999999999999</c:v>
                </c:pt>
                <c:pt idx="253">
                  <c:v>38.637999999999998</c:v>
                </c:pt>
                <c:pt idx="254">
                  <c:v>38.412999999999997</c:v>
                </c:pt>
                <c:pt idx="255">
                  <c:v>38.198999999999998</c:v>
                </c:pt>
                <c:pt idx="256">
                  <c:v>38.018999999999998</c:v>
                </c:pt>
                <c:pt idx="257">
                  <c:v>37.825000000000003</c:v>
                </c:pt>
                <c:pt idx="258">
                  <c:v>37.683</c:v>
                </c:pt>
                <c:pt idx="259">
                  <c:v>37.485999999999997</c:v>
                </c:pt>
                <c:pt idx="260">
                  <c:v>37.247999999999998</c:v>
                </c:pt>
                <c:pt idx="261">
                  <c:v>37.191000000000003</c:v>
                </c:pt>
                <c:pt idx="262">
                  <c:v>37.06</c:v>
                </c:pt>
                <c:pt idx="263">
                  <c:v>36.856000000000002</c:v>
                </c:pt>
                <c:pt idx="264">
                  <c:v>36.597999999999999</c:v>
                </c:pt>
                <c:pt idx="265">
                  <c:v>36.470999999999997</c:v>
                </c:pt>
                <c:pt idx="266">
                  <c:v>36.207000000000001</c:v>
                </c:pt>
                <c:pt idx="267">
                  <c:v>36.106000000000002</c:v>
                </c:pt>
                <c:pt idx="268">
                  <c:v>35.923000000000002</c:v>
                </c:pt>
                <c:pt idx="269">
                  <c:v>35.802</c:v>
                </c:pt>
                <c:pt idx="270">
                  <c:v>35.667000000000002</c:v>
                </c:pt>
                <c:pt idx="271">
                  <c:v>35.491999999999997</c:v>
                </c:pt>
                <c:pt idx="272">
                  <c:v>35.31</c:v>
                </c:pt>
                <c:pt idx="273">
                  <c:v>35.341999999999999</c:v>
                </c:pt>
                <c:pt idx="274">
                  <c:v>35.106000000000002</c:v>
                </c:pt>
                <c:pt idx="275">
                  <c:v>34.886000000000003</c:v>
                </c:pt>
                <c:pt idx="276">
                  <c:v>34.761000000000003</c:v>
                </c:pt>
                <c:pt idx="277">
                  <c:v>34.652999999999999</c:v>
                </c:pt>
                <c:pt idx="278">
                  <c:v>34.514000000000003</c:v>
                </c:pt>
                <c:pt idx="279">
                  <c:v>34.308999999999997</c:v>
                </c:pt>
                <c:pt idx="280">
                  <c:v>34.243000000000002</c:v>
                </c:pt>
                <c:pt idx="281">
                  <c:v>33.927</c:v>
                </c:pt>
                <c:pt idx="282">
                  <c:v>33.808</c:v>
                </c:pt>
                <c:pt idx="283">
                  <c:v>33.787999999999997</c:v>
                </c:pt>
                <c:pt idx="284">
                  <c:v>33.624000000000002</c:v>
                </c:pt>
                <c:pt idx="285">
                  <c:v>33.433</c:v>
                </c:pt>
                <c:pt idx="286">
                  <c:v>33.271000000000001</c:v>
                </c:pt>
                <c:pt idx="287">
                  <c:v>33.18</c:v>
                </c:pt>
                <c:pt idx="288">
                  <c:v>33.08</c:v>
                </c:pt>
                <c:pt idx="289">
                  <c:v>32.933999999999997</c:v>
                </c:pt>
                <c:pt idx="290">
                  <c:v>32.78</c:v>
                </c:pt>
                <c:pt idx="291">
                  <c:v>32.686</c:v>
                </c:pt>
                <c:pt idx="292">
                  <c:v>32.555999999999997</c:v>
                </c:pt>
                <c:pt idx="293">
                  <c:v>32.448999999999998</c:v>
                </c:pt>
                <c:pt idx="294">
                  <c:v>32.412999999999997</c:v>
                </c:pt>
                <c:pt idx="295">
                  <c:v>32.265000000000001</c:v>
                </c:pt>
                <c:pt idx="296">
                  <c:v>32.043999999999997</c:v>
                </c:pt>
                <c:pt idx="297">
                  <c:v>31.939</c:v>
                </c:pt>
                <c:pt idx="298">
                  <c:v>31.683</c:v>
                </c:pt>
                <c:pt idx="299">
                  <c:v>31.603999999999999</c:v>
                </c:pt>
                <c:pt idx="300">
                  <c:v>31.44</c:v>
                </c:pt>
                <c:pt idx="301">
                  <c:v>31.350999999999999</c:v>
                </c:pt>
                <c:pt idx="302">
                  <c:v>31.292000000000002</c:v>
                </c:pt>
                <c:pt idx="303">
                  <c:v>31.181999999999999</c:v>
                </c:pt>
                <c:pt idx="304">
                  <c:v>31.081</c:v>
                </c:pt>
                <c:pt idx="305">
                  <c:v>31.068999999999999</c:v>
                </c:pt>
                <c:pt idx="306">
                  <c:v>30.919</c:v>
                </c:pt>
                <c:pt idx="307">
                  <c:v>30.677</c:v>
                </c:pt>
                <c:pt idx="308">
                  <c:v>30.597000000000001</c:v>
                </c:pt>
                <c:pt idx="309">
                  <c:v>30.594000000000001</c:v>
                </c:pt>
                <c:pt idx="310">
                  <c:v>30.448</c:v>
                </c:pt>
                <c:pt idx="311">
                  <c:v>30.277000000000001</c:v>
                </c:pt>
                <c:pt idx="312">
                  <c:v>30.158000000000001</c:v>
                </c:pt>
                <c:pt idx="313">
                  <c:v>30.055</c:v>
                </c:pt>
                <c:pt idx="314">
                  <c:v>30.001000000000001</c:v>
                </c:pt>
                <c:pt idx="315">
                  <c:v>29.844000000000001</c:v>
                </c:pt>
                <c:pt idx="316">
                  <c:v>29.756</c:v>
                </c:pt>
                <c:pt idx="317">
                  <c:v>29.606000000000002</c:v>
                </c:pt>
                <c:pt idx="318">
                  <c:v>29.52</c:v>
                </c:pt>
                <c:pt idx="319">
                  <c:v>29.498999999999999</c:v>
                </c:pt>
                <c:pt idx="320">
                  <c:v>29.285</c:v>
                </c:pt>
                <c:pt idx="321">
                  <c:v>29.125</c:v>
                </c:pt>
                <c:pt idx="322">
                  <c:v>29.052</c:v>
                </c:pt>
                <c:pt idx="323">
                  <c:v>28.992000000000001</c:v>
                </c:pt>
                <c:pt idx="324">
                  <c:v>28.891999999999999</c:v>
                </c:pt>
                <c:pt idx="325">
                  <c:v>28.774999999999999</c:v>
                </c:pt>
                <c:pt idx="326">
                  <c:v>28.716999999999999</c:v>
                </c:pt>
                <c:pt idx="327">
                  <c:v>28.696000000000002</c:v>
                </c:pt>
                <c:pt idx="328">
                  <c:v>28.716999999999999</c:v>
                </c:pt>
                <c:pt idx="329">
                  <c:v>28.437999999999999</c:v>
                </c:pt>
                <c:pt idx="330">
                  <c:v>28.294</c:v>
                </c:pt>
                <c:pt idx="331">
                  <c:v>28.315999999999999</c:v>
                </c:pt>
                <c:pt idx="332">
                  <c:v>28.15</c:v>
                </c:pt>
                <c:pt idx="333">
                  <c:v>28.007999999999999</c:v>
                </c:pt>
                <c:pt idx="334">
                  <c:v>27.914999999999999</c:v>
                </c:pt>
                <c:pt idx="335">
                  <c:v>27.777000000000001</c:v>
                </c:pt>
                <c:pt idx="336">
                  <c:v>27.733000000000001</c:v>
                </c:pt>
                <c:pt idx="337">
                  <c:v>27.617999999999999</c:v>
                </c:pt>
                <c:pt idx="338">
                  <c:v>27.512</c:v>
                </c:pt>
                <c:pt idx="339">
                  <c:v>27.428000000000001</c:v>
                </c:pt>
                <c:pt idx="340">
                  <c:v>27.327000000000002</c:v>
                </c:pt>
                <c:pt idx="341">
                  <c:v>27.29</c:v>
                </c:pt>
                <c:pt idx="342">
                  <c:v>27.143999999999998</c:v>
                </c:pt>
                <c:pt idx="343">
                  <c:v>27.039000000000001</c:v>
                </c:pt>
                <c:pt idx="344">
                  <c:v>27.04</c:v>
                </c:pt>
                <c:pt idx="345">
                  <c:v>27.027999999999999</c:v>
                </c:pt>
                <c:pt idx="346">
                  <c:v>26.850999999999999</c:v>
                </c:pt>
                <c:pt idx="347">
                  <c:v>26.725999999999999</c:v>
                </c:pt>
                <c:pt idx="348">
                  <c:v>26.6</c:v>
                </c:pt>
                <c:pt idx="349">
                  <c:v>26.588999999999999</c:v>
                </c:pt>
                <c:pt idx="350">
                  <c:v>26.530999999999999</c:v>
                </c:pt>
                <c:pt idx="351">
                  <c:v>26.440999999999999</c:v>
                </c:pt>
                <c:pt idx="352">
                  <c:v>26.353000000000002</c:v>
                </c:pt>
                <c:pt idx="353">
                  <c:v>26.177</c:v>
                </c:pt>
                <c:pt idx="354">
                  <c:v>26.100999999999999</c:v>
                </c:pt>
                <c:pt idx="355">
                  <c:v>26.033000000000001</c:v>
                </c:pt>
                <c:pt idx="356">
                  <c:v>25.99</c:v>
                </c:pt>
                <c:pt idx="357">
                  <c:v>25.844999999999999</c:v>
                </c:pt>
                <c:pt idx="358">
                  <c:v>25.795999999999999</c:v>
                </c:pt>
                <c:pt idx="359">
                  <c:v>25.704999999999998</c:v>
                </c:pt>
                <c:pt idx="360">
                  <c:v>25.629000000000001</c:v>
                </c:pt>
                <c:pt idx="361">
                  <c:v>25.600999999999999</c:v>
                </c:pt>
                <c:pt idx="362">
                  <c:v>25.478000000000002</c:v>
                </c:pt>
                <c:pt idx="363">
                  <c:v>25.481999999999999</c:v>
                </c:pt>
                <c:pt idx="364">
                  <c:v>25.390999999999998</c:v>
                </c:pt>
                <c:pt idx="365">
                  <c:v>25.306000000000001</c:v>
                </c:pt>
                <c:pt idx="366">
                  <c:v>25.224</c:v>
                </c:pt>
                <c:pt idx="367">
                  <c:v>25.103999999999999</c:v>
                </c:pt>
                <c:pt idx="368">
                  <c:v>25.053000000000001</c:v>
                </c:pt>
                <c:pt idx="369">
                  <c:v>24.94</c:v>
                </c:pt>
                <c:pt idx="370">
                  <c:v>24.908999999999999</c:v>
                </c:pt>
                <c:pt idx="371">
                  <c:v>24.768999999999998</c:v>
                </c:pt>
                <c:pt idx="372">
                  <c:v>24.684000000000001</c:v>
                </c:pt>
                <c:pt idx="373">
                  <c:v>24.745000000000001</c:v>
                </c:pt>
                <c:pt idx="374">
                  <c:v>24.643999999999998</c:v>
                </c:pt>
                <c:pt idx="375">
                  <c:v>24.495999999999999</c:v>
                </c:pt>
                <c:pt idx="376">
                  <c:v>24.390999999999998</c:v>
                </c:pt>
                <c:pt idx="377">
                  <c:v>24.303999999999998</c:v>
                </c:pt>
                <c:pt idx="378">
                  <c:v>24.241</c:v>
                </c:pt>
                <c:pt idx="379">
                  <c:v>24.204999999999998</c:v>
                </c:pt>
                <c:pt idx="380">
                  <c:v>24.097999999999999</c:v>
                </c:pt>
                <c:pt idx="381">
                  <c:v>23.948</c:v>
                </c:pt>
                <c:pt idx="382">
                  <c:v>23.917999999999999</c:v>
                </c:pt>
                <c:pt idx="383">
                  <c:v>23.800999999999998</c:v>
                </c:pt>
                <c:pt idx="384">
                  <c:v>23.710999999999999</c:v>
                </c:pt>
                <c:pt idx="385">
                  <c:v>23.654</c:v>
                </c:pt>
                <c:pt idx="386">
                  <c:v>23.585000000000001</c:v>
                </c:pt>
                <c:pt idx="387">
                  <c:v>23.495999999999999</c:v>
                </c:pt>
                <c:pt idx="388">
                  <c:v>23.541</c:v>
                </c:pt>
                <c:pt idx="389">
                  <c:v>23.687999999999999</c:v>
                </c:pt>
                <c:pt idx="390">
                  <c:v>24.088000000000001</c:v>
                </c:pt>
                <c:pt idx="391">
                  <c:v>24.734999999999999</c:v>
                </c:pt>
                <c:pt idx="392">
                  <c:v>26.137</c:v>
                </c:pt>
                <c:pt idx="393">
                  <c:v>28.588999999999999</c:v>
                </c:pt>
                <c:pt idx="394">
                  <c:v>32.72</c:v>
                </c:pt>
                <c:pt idx="395">
                  <c:v>39.720999999999997</c:v>
                </c:pt>
                <c:pt idx="396">
                  <c:v>50.680999999999997</c:v>
                </c:pt>
                <c:pt idx="397">
                  <c:v>67.838999999999999</c:v>
                </c:pt>
                <c:pt idx="398">
                  <c:v>91.974000000000004</c:v>
                </c:pt>
                <c:pt idx="399">
                  <c:v>127.45099999999999</c:v>
                </c:pt>
                <c:pt idx="400">
                  <c:v>172.35499999999999</c:v>
                </c:pt>
                <c:pt idx="401">
                  <c:v>233.083</c:v>
                </c:pt>
                <c:pt idx="402">
                  <c:v>304.59500000000003</c:v>
                </c:pt>
                <c:pt idx="403">
                  <c:v>394.46699999999998</c:v>
                </c:pt>
                <c:pt idx="404">
                  <c:v>497.14699999999999</c:v>
                </c:pt>
                <c:pt idx="405">
                  <c:v>616.81700000000001</c:v>
                </c:pt>
                <c:pt idx="406">
                  <c:v>748.53</c:v>
                </c:pt>
                <c:pt idx="407">
                  <c:v>891.09</c:v>
                </c:pt>
                <c:pt idx="408">
                  <c:v>1046.354</c:v>
                </c:pt>
                <c:pt idx="409">
                  <c:v>1200.4649999999999</c:v>
                </c:pt>
                <c:pt idx="410">
                  <c:v>1352.3019999999999</c:v>
                </c:pt>
                <c:pt idx="411">
                  <c:v>1475.02</c:v>
                </c:pt>
                <c:pt idx="412">
                  <c:v>1559.6890000000001</c:v>
                </c:pt>
                <c:pt idx="413">
                  <c:v>1586.4780000000001</c:v>
                </c:pt>
                <c:pt idx="414">
                  <c:v>1554.7059999999999</c:v>
                </c:pt>
                <c:pt idx="415">
                  <c:v>1475.3589999999999</c:v>
                </c:pt>
                <c:pt idx="416">
                  <c:v>1377.4670000000001</c:v>
                </c:pt>
                <c:pt idx="417">
                  <c:v>1273.145</c:v>
                </c:pt>
                <c:pt idx="418">
                  <c:v>1171.4870000000001</c:v>
                </c:pt>
                <c:pt idx="419">
                  <c:v>1073.0350000000001</c:v>
                </c:pt>
                <c:pt idx="420">
                  <c:v>980.73900000000003</c:v>
                </c:pt>
                <c:pt idx="421">
                  <c:v>888.63900000000001</c:v>
                </c:pt>
                <c:pt idx="422">
                  <c:v>804.01</c:v>
                </c:pt>
                <c:pt idx="423">
                  <c:v>724.63599999999997</c:v>
                </c:pt>
                <c:pt idx="424">
                  <c:v>655.06899999999996</c:v>
                </c:pt>
                <c:pt idx="425">
                  <c:v>592.22</c:v>
                </c:pt>
                <c:pt idx="426">
                  <c:v>537.90499999999997</c:v>
                </c:pt>
                <c:pt idx="427">
                  <c:v>488.666</c:v>
                </c:pt>
                <c:pt idx="428">
                  <c:v>445.74700000000001</c:v>
                </c:pt>
                <c:pt idx="429">
                  <c:v>408.166</c:v>
                </c:pt>
                <c:pt idx="430">
                  <c:v>374.24599999999998</c:v>
                </c:pt>
                <c:pt idx="431">
                  <c:v>344.83600000000001</c:v>
                </c:pt>
                <c:pt idx="432">
                  <c:v>317.87200000000001</c:v>
                </c:pt>
                <c:pt idx="433">
                  <c:v>295.05399999999997</c:v>
                </c:pt>
                <c:pt idx="434">
                  <c:v>273.613</c:v>
                </c:pt>
                <c:pt idx="435">
                  <c:v>255.28899999999999</c:v>
                </c:pt>
                <c:pt idx="436">
                  <c:v>238.3</c:v>
                </c:pt>
                <c:pt idx="437">
                  <c:v>223.46100000000001</c:v>
                </c:pt>
                <c:pt idx="438">
                  <c:v>209.511</c:v>
                </c:pt>
                <c:pt idx="439">
                  <c:v>197.26499999999999</c:v>
                </c:pt>
                <c:pt idx="440">
                  <c:v>185.851</c:v>
                </c:pt>
                <c:pt idx="441">
                  <c:v>175.452</c:v>
                </c:pt>
                <c:pt idx="442">
                  <c:v>165.81899999999999</c:v>
                </c:pt>
                <c:pt idx="443">
                  <c:v>156.761</c:v>
                </c:pt>
                <c:pt idx="444">
                  <c:v>148.81700000000001</c:v>
                </c:pt>
                <c:pt idx="445">
                  <c:v>141.065</c:v>
                </c:pt>
                <c:pt idx="446">
                  <c:v>134.02699999999999</c:v>
                </c:pt>
                <c:pt idx="447">
                  <c:v>127.294</c:v>
                </c:pt>
                <c:pt idx="448">
                  <c:v>121.19499999999999</c:v>
                </c:pt>
                <c:pt idx="449">
                  <c:v>115.294</c:v>
                </c:pt>
                <c:pt idx="450">
                  <c:v>109.94</c:v>
                </c:pt>
                <c:pt idx="451">
                  <c:v>104.83499999999999</c:v>
                </c:pt>
                <c:pt idx="452">
                  <c:v>99.819000000000003</c:v>
                </c:pt>
                <c:pt idx="453">
                  <c:v>95.328000000000003</c:v>
                </c:pt>
                <c:pt idx="454">
                  <c:v>91.061999999999998</c:v>
                </c:pt>
                <c:pt idx="455">
                  <c:v>86.936000000000007</c:v>
                </c:pt>
                <c:pt idx="456">
                  <c:v>83.12</c:v>
                </c:pt>
                <c:pt idx="457">
                  <c:v>79.546000000000006</c:v>
                </c:pt>
                <c:pt idx="458">
                  <c:v>76.028999999999996</c:v>
                </c:pt>
                <c:pt idx="459">
                  <c:v>72.844999999999999</c:v>
                </c:pt>
                <c:pt idx="460">
                  <c:v>69.739000000000004</c:v>
                </c:pt>
                <c:pt idx="461">
                  <c:v>66.789000000000001</c:v>
                </c:pt>
                <c:pt idx="462">
                  <c:v>63.957000000000001</c:v>
                </c:pt>
                <c:pt idx="463">
                  <c:v>61.343000000000004</c:v>
                </c:pt>
                <c:pt idx="464">
                  <c:v>58.866999999999997</c:v>
                </c:pt>
                <c:pt idx="465">
                  <c:v>56.445999999999998</c:v>
                </c:pt>
                <c:pt idx="466">
                  <c:v>54.195999999999998</c:v>
                </c:pt>
                <c:pt idx="467">
                  <c:v>51.978999999999999</c:v>
                </c:pt>
                <c:pt idx="468">
                  <c:v>49.844000000000001</c:v>
                </c:pt>
                <c:pt idx="469">
                  <c:v>47.914999999999999</c:v>
                </c:pt>
                <c:pt idx="470">
                  <c:v>45.963999999999999</c:v>
                </c:pt>
                <c:pt idx="471">
                  <c:v>44.012</c:v>
                </c:pt>
                <c:pt idx="472">
                  <c:v>42.408999999999999</c:v>
                </c:pt>
                <c:pt idx="473">
                  <c:v>40.619999999999997</c:v>
                </c:pt>
                <c:pt idx="474">
                  <c:v>38.96</c:v>
                </c:pt>
                <c:pt idx="475">
                  <c:v>37.444000000000003</c:v>
                </c:pt>
                <c:pt idx="476">
                  <c:v>35.963000000000001</c:v>
                </c:pt>
                <c:pt idx="477">
                  <c:v>34.628</c:v>
                </c:pt>
                <c:pt idx="478">
                  <c:v>33.200000000000003</c:v>
                </c:pt>
                <c:pt idx="479">
                  <c:v>31.957000000000001</c:v>
                </c:pt>
                <c:pt idx="480">
                  <c:v>30.748999999999999</c:v>
                </c:pt>
                <c:pt idx="481">
                  <c:v>29.56</c:v>
                </c:pt>
                <c:pt idx="482">
                  <c:v>28.405000000000001</c:v>
                </c:pt>
                <c:pt idx="483">
                  <c:v>27.315000000000001</c:v>
                </c:pt>
                <c:pt idx="484">
                  <c:v>26.187000000000001</c:v>
                </c:pt>
                <c:pt idx="485">
                  <c:v>25.126999999999999</c:v>
                </c:pt>
                <c:pt idx="486">
                  <c:v>24.167999999999999</c:v>
                </c:pt>
                <c:pt idx="487">
                  <c:v>23.289000000000001</c:v>
                </c:pt>
                <c:pt idx="488">
                  <c:v>22.288</c:v>
                </c:pt>
                <c:pt idx="489">
                  <c:v>21.376000000000001</c:v>
                </c:pt>
                <c:pt idx="490">
                  <c:v>20.602</c:v>
                </c:pt>
                <c:pt idx="491">
                  <c:v>19.687000000000001</c:v>
                </c:pt>
                <c:pt idx="492">
                  <c:v>18.962</c:v>
                </c:pt>
                <c:pt idx="493">
                  <c:v>18.062999999999999</c:v>
                </c:pt>
                <c:pt idx="494">
                  <c:v>17.350000000000001</c:v>
                </c:pt>
                <c:pt idx="495">
                  <c:v>16.628</c:v>
                </c:pt>
                <c:pt idx="496">
                  <c:v>15.952999999999999</c:v>
                </c:pt>
                <c:pt idx="497">
                  <c:v>15.282</c:v>
                </c:pt>
                <c:pt idx="498">
                  <c:v>14.581</c:v>
                </c:pt>
                <c:pt idx="499">
                  <c:v>13.901</c:v>
                </c:pt>
                <c:pt idx="500">
                  <c:v>13.406000000000001</c:v>
                </c:pt>
                <c:pt idx="501">
                  <c:v>12.808999999999999</c:v>
                </c:pt>
                <c:pt idx="502">
                  <c:v>12.164</c:v>
                </c:pt>
                <c:pt idx="503">
                  <c:v>11.619</c:v>
                </c:pt>
                <c:pt idx="504">
                  <c:v>11.018000000000001</c:v>
                </c:pt>
                <c:pt idx="505">
                  <c:v>10.449</c:v>
                </c:pt>
                <c:pt idx="506">
                  <c:v>9.9920000000000009</c:v>
                </c:pt>
                <c:pt idx="507">
                  <c:v>9.5589999999999993</c:v>
                </c:pt>
                <c:pt idx="508">
                  <c:v>9.032</c:v>
                </c:pt>
                <c:pt idx="509">
                  <c:v>8.641</c:v>
                </c:pt>
                <c:pt idx="510">
                  <c:v>8.1649999999999991</c:v>
                </c:pt>
                <c:pt idx="511">
                  <c:v>7.6989999999999998</c:v>
                </c:pt>
                <c:pt idx="512">
                  <c:v>7.2930000000000001</c:v>
                </c:pt>
                <c:pt idx="513">
                  <c:v>6.96</c:v>
                </c:pt>
                <c:pt idx="514">
                  <c:v>6.5860000000000003</c:v>
                </c:pt>
                <c:pt idx="515">
                  <c:v>6.1619999999999999</c:v>
                </c:pt>
                <c:pt idx="516">
                  <c:v>5.7910000000000004</c:v>
                </c:pt>
                <c:pt idx="517">
                  <c:v>5.3890000000000002</c:v>
                </c:pt>
                <c:pt idx="518">
                  <c:v>5.0990000000000002</c:v>
                </c:pt>
                <c:pt idx="519">
                  <c:v>4.673</c:v>
                </c:pt>
                <c:pt idx="520">
                  <c:v>4.3410000000000002</c:v>
                </c:pt>
                <c:pt idx="521">
                  <c:v>4.01</c:v>
                </c:pt>
                <c:pt idx="522">
                  <c:v>3.7149999999999999</c:v>
                </c:pt>
                <c:pt idx="523">
                  <c:v>3.4860000000000002</c:v>
                </c:pt>
                <c:pt idx="524">
                  <c:v>3.1589999999999998</c:v>
                </c:pt>
                <c:pt idx="525">
                  <c:v>2.9790000000000001</c:v>
                </c:pt>
                <c:pt idx="526">
                  <c:v>2.56</c:v>
                </c:pt>
                <c:pt idx="527">
                  <c:v>2.31</c:v>
                </c:pt>
                <c:pt idx="528">
                  <c:v>2.0859999999999999</c:v>
                </c:pt>
                <c:pt idx="529">
                  <c:v>1.726</c:v>
                </c:pt>
                <c:pt idx="530">
                  <c:v>1.4850000000000001</c:v>
                </c:pt>
                <c:pt idx="531">
                  <c:v>1.3169999999999999</c:v>
                </c:pt>
                <c:pt idx="532">
                  <c:v>1.0309999999999999</c:v>
                </c:pt>
                <c:pt idx="533">
                  <c:v>0.82299999999999995</c:v>
                </c:pt>
                <c:pt idx="534">
                  <c:v>0.61</c:v>
                </c:pt>
                <c:pt idx="535">
                  <c:v>0.38200000000000001</c:v>
                </c:pt>
                <c:pt idx="536">
                  <c:v>9.5000000000000001E-2</c:v>
                </c:pt>
                <c:pt idx="537">
                  <c:v>-7.2999999999999995E-2</c:v>
                </c:pt>
                <c:pt idx="538">
                  <c:v>-0.27300000000000002</c:v>
                </c:pt>
                <c:pt idx="539">
                  <c:v>-0.54500000000000004</c:v>
                </c:pt>
                <c:pt idx="540">
                  <c:v>-0.73699999999999999</c:v>
                </c:pt>
                <c:pt idx="541">
                  <c:v>-0.96699999999999997</c:v>
                </c:pt>
                <c:pt idx="542">
                  <c:v>-1.1140000000000001</c:v>
                </c:pt>
                <c:pt idx="543">
                  <c:v>-1.248</c:v>
                </c:pt>
                <c:pt idx="544">
                  <c:v>-1.5089999999999999</c:v>
                </c:pt>
                <c:pt idx="545">
                  <c:v>-1.6779999999999999</c:v>
                </c:pt>
                <c:pt idx="546">
                  <c:v>-1.778</c:v>
                </c:pt>
                <c:pt idx="547">
                  <c:v>-1.9279999999999999</c:v>
                </c:pt>
                <c:pt idx="548">
                  <c:v>-2.1539999999999999</c:v>
                </c:pt>
                <c:pt idx="549">
                  <c:v>-2.3180000000000001</c:v>
                </c:pt>
                <c:pt idx="550">
                  <c:v>-2.476</c:v>
                </c:pt>
                <c:pt idx="551">
                  <c:v>-2.5960000000000001</c:v>
                </c:pt>
                <c:pt idx="552">
                  <c:v>-2.8090000000000002</c:v>
                </c:pt>
                <c:pt idx="553">
                  <c:v>-2.907</c:v>
                </c:pt>
                <c:pt idx="554">
                  <c:v>-3.0619999999999998</c:v>
                </c:pt>
                <c:pt idx="555">
                  <c:v>-3.214</c:v>
                </c:pt>
                <c:pt idx="556">
                  <c:v>-3.411</c:v>
                </c:pt>
                <c:pt idx="557">
                  <c:v>-3.5680000000000001</c:v>
                </c:pt>
                <c:pt idx="558">
                  <c:v>-3.7250000000000001</c:v>
                </c:pt>
                <c:pt idx="559">
                  <c:v>-3.7629999999999999</c:v>
                </c:pt>
                <c:pt idx="560">
                  <c:v>-3.8330000000000002</c:v>
                </c:pt>
                <c:pt idx="561">
                  <c:v>-3.9609999999999999</c:v>
                </c:pt>
                <c:pt idx="562">
                  <c:v>-4.0209999999999999</c:v>
                </c:pt>
                <c:pt idx="563">
                  <c:v>-3.9940000000000002</c:v>
                </c:pt>
                <c:pt idx="564">
                  <c:v>-4.2290000000000001</c:v>
                </c:pt>
                <c:pt idx="565">
                  <c:v>-4.3959999999999999</c:v>
                </c:pt>
                <c:pt idx="566">
                  <c:v>-4.4829999999999997</c:v>
                </c:pt>
                <c:pt idx="567">
                  <c:v>-4.54</c:v>
                </c:pt>
                <c:pt idx="568">
                  <c:v>-4.694</c:v>
                </c:pt>
                <c:pt idx="569">
                  <c:v>-4.7450000000000001</c:v>
                </c:pt>
                <c:pt idx="570">
                  <c:v>-4.9000000000000004</c:v>
                </c:pt>
                <c:pt idx="571">
                  <c:v>-5.0460000000000003</c:v>
                </c:pt>
                <c:pt idx="572">
                  <c:v>-5.1210000000000004</c:v>
                </c:pt>
                <c:pt idx="573">
                  <c:v>-5.2030000000000003</c:v>
                </c:pt>
                <c:pt idx="574">
                  <c:v>-5.35</c:v>
                </c:pt>
                <c:pt idx="575">
                  <c:v>-5.3739999999999997</c:v>
                </c:pt>
                <c:pt idx="576">
                  <c:v>-5.5330000000000004</c:v>
                </c:pt>
                <c:pt idx="577">
                  <c:v>-5.609</c:v>
                </c:pt>
                <c:pt idx="578">
                  <c:v>-5.7619999999999996</c:v>
                </c:pt>
                <c:pt idx="579">
                  <c:v>-5.8819999999999997</c:v>
                </c:pt>
                <c:pt idx="580">
                  <c:v>-5.9340000000000002</c:v>
                </c:pt>
                <c:pt idx="581">
                  <c:v>-6.0330000000000004</c:v>
                </c:pt>
                <c:pt idx="582">
                  <c:v>-6.1360000000000001</c:v>
                </c:pt>
                <c:pt idx="583">
                  <c:v>-6.1470000000000002</c:v>
                </c:pt>
                <c:pt idx="584">
                  <c:v>-6.2290000000000001</c:v>
                </c:pt>
                <c:pt idx="585">
                  <c:v>-6.2809999999999997</c:v>
                </c:pt>
                <c:pt idx="586">
                  <c:v>-6.351</c:v>
                </c:pt>
                <c:pt idx="587">
                  <c:v>-6.3780000000000001</c:v>
                </c:pt>
                <c:pt idx="588">
                  <c:v>-6.4569999999999999</c:v>
                </c:pt>
                <c:pt idx="589">
                  <c:v>-6.593</c:v>
                </c:pt>
                <c:pt idx="590">
                  <c:v>-6.6390000000000002</c:v>
                </c:pt>
                <c:pt idx="591">
                  <c:v>-6.7</c:v>
                </c:pt>
                <c:pt idx="592">
                  <c:v>-6.7789999999999999</c:v>
                </c:pt>
                <c:pt idx="593">
                  <c:v>-6.82</c:v>
                </c:pt>
                <c:pt idx="594">
                  <c:v>-7.0069999999999997</c:v>
                </c:pt>
                <c:pt idx="595">
                  <c:v>-7.0060000000000002</c:v>
                </c:pt>
                <c:pt idx="596">
                  <c:v>-7.1020000000000003</c:v>
                </c:pt>
                <c:pt idx="597">
                  <c:v>-7.1769999999999996</c:v>
                </c:pt>
                <c:pt idx="598">
                  <c:v>-7.1749999999999998</c:v>
                </c:pt>
                <c:pt idx="599">
                  <c:v>-7.2009999999999996</c:v>
                </c:pt>
                <c:pt idx="600">
                  <c:v>-7.3239999999999998</c:v>
                </c:pt>
                <c:pt idx="601">
                  <c:v>-7.351</c:v>
                </c:pt>
                <c:pt idx="602">
                  <c:v>-7.3970000000000002</c:v>
                </c:pt>
                <c:pt idx="603">
                  <c:v>-7.4790000000000001</c:v>
                </c:pt>
                <c:pt idx="604">
                  <c:v>-7.5010000000000003</c:v>
                </c:pt>
                <c:pt idx="605">
                  <c:v>-7.524</c:v>
                </c:pt>
                <c:pt idx="606">
                  <c:v>-7.6449999999999996</c:v>
                </c:pt>
                <c:pt idx="607">
                  <c:v>-7.6520000000000001</c:v>
                </c:pt>
                <c:pt idx="608">
                  <c:v>-7.665</c:v>
                </c:pt>
                <c:pt idx="609">
                  <c:v>-7.8</c:v>
                </c:pt>
                <c:pt idx="610">
                  <c:v>-7.8520000000000003</c:v>
                </c:pt>
                <c:pt idx="611">
                  <c:v>-7.8650000000000002</c:v>
                </c:pt>
                <c:pt idx="612">
                  <c:v>-7.8380000000000001</c:v>
                </c:pt>
                <c:pt idx="613">
                  <c:v>-7.8760000000000003</c:v>
                </c:pt>
                <c:pt idx="614">
                  <c:v>-7.9279999999999999</c:v>
                </c:pt>
                <c:pt idx="615">
                  <c:v>-8.0030000000000001</c:v>
                </c:pt>
                <c:pt idx="616">
                  <c:v>-8.0850000000000009</c:v>
                </c:pt>
                <c:pt idx="617">
                  <c:v>-8.0969999999999995</c:v>
                </c:pt>
                <c:pt idx="618">
                  <c:v>-8.1869999999999994</c:v>
                </c:pt>
                <c:pt idx="619">
                  <c:v>-8.15</c:v>
                </c:pt>
                <c:pt idx="620">
                  <c:v>-8.1310000000000002</c:v>
                </c:pt>
                <c:pt idx="621">
                  <c:v>-8.1760000000000002</c:v>
                </c:pt>
                <c:pt idx="622">
                  <c:v>-8.2919999999999998</c:v>
                </c:pt>
                <c:pt idx="623">
                  <c:v>-8.3330000000000002</c:v>
                </c:pt>
                <c:pt idx="624">
                  <c:v>-8.298</c:v>
                </c:pt>
                <c:pt idx="625">
                  <c:v>-8.3260000000000005</c:v>
                </c:pt>
                <c:pt idx="626">
                  <c:v>-8.4570000000000007</c:v>
                </c:pt>
                <c:pt idx="627">
                  <c:v>-8.6029999999999998</c:v>
                </c:pt>
                <c:pt idx="628">
                  <c:v>-8.6720000000000006</c:v>
                </c:pt>
                <c:pt idx="629">
                  <c:v>-8.6329999999999991</c:v>
                </c:pt>
                <c:pt idx="630">
                  <c:v>-8.6050000000000004</c:v>
                </c:pt>
                <c:pt idx="631">
                  <c:v>-8.6329999999999991</c:v>
                </c:pt>
                <c:pt idx="632">
                  <c:v>-8.7070000000000007</c:v>
                </c:pt>
                <c:pt idx="633">
                  <c:v>-8.7739999999999991</c:v>
                </c:pt>
                <c:pt idx="634">
                  <c:v>-8.8369999999999997</c:v>
                </c:pt>
                <c:pt idx="635">
                  <c:v>-8.9169999999999998</c:v>
                </c:pt>
                <c:pt idx="636">
                  <c:v>-8.8770000000000007</c:v>
                </c:pt>
                <c:pt idx="637">
                  <c:v>-8.8810000000000002</c:v>
                </c:pt>
                <c:pt idx="638">
                  <c:v>-8.83</c:v>
                </c:pt>
                <c:pt idx="639">
                  <c:v>-8.9410000000000007</c:v>
                </c:pt>
                <c:pt idx="640">
                  <c:v>-9.0169999999999995</c:v>
                </c:pt>
                <c:pt idx="641">
                  <c:v>-9.0950000000000006</c:v>
                </c:pt>
                <c:pt idx="642">
                  <c:v>-9.0540000000000003</c:v>
                </c:pt>
                <c:pt idx="643">
                  <c:v>-9.09</c:v>
                </c:pt>
                <c:pt idx="644">
                  <c:v>-9.1199999999999992</c:v>
                </c:pt>
                <c:pt idx="645">
                  <c:v>-9.1449999999999996</c:v>
                </c:pt>
                <c:pt idx="646">
                  <c:v>-9.1310000000000002</c:v>
                </c:pt>
                <c:pt idx="647">
                  <c:v>-9.14</c:v>
                </c:pt>
                <c:pt idx="648">
                  <c:v>-9.2560000000000002</c:v>
                </c:pt>
                <c:pt idx="649">
                  <c:v>-9.2370000000000001</c:v>
                </c:pt>
                <c:pt idx="650">
                  <c:v>-9.17</c:v>
                </c:pt>
                <c:pt idx="651">
                  <c:v>-9.3510000000000009</c:v>
                </c:pt>
                <c:pt idx="652">
                  <c:v>-9.2550000000000008</c:v>
                </c:pt>
                <c:pt idx="653">
                  <c:v>-9.35</c:v>
                </c:pt>
                <c:pt idx="654">
                  <c:v>-9.3889999999999993</c:v>
                </c:pt>
                <c:pt idx="655">
                  <c:v>-9.4659999999999993</c:v>
                </c:pt>
                <c:pt idx="656">
                  <c:v>-9.5120000000000005</c:v>
                </c:pt>
                <c:pt idx="657">
                  <c:v>-9.5399999999999991</c:v>
                </c:pt>
                <c:pt idx="658">
                  <c:v>-9.5289999999999999</c:v>
                </c:pt>
                <c:pt idx="659">
                  <c:v>-9.4559999999999995</c:v>
                </c:pt>
                <c:pt idx="660">
                  <c:v>-9.4510000000000005</c:v>
                </c:pt>
                <c:pt idx="661">
                  <c:v>-9.4990000000000006</c:v>
                </c:pt>
                <c:pt idx="662">
                  <c:v>-9.52</c:v>
                </c:pt>
                <c:pt idx="663">
                  <c:v>-9.6050000000000004</c:v>
                </c:pt>
                <c:pt idx="664">
                  <c:v>-9.6850000000000005</c:v>
                </c:pt>
                <c:pt idx="665">
                  <c:v>-9.718</c:v>
                </c:pt>
                <c:pt idx="666">
                  <c:v>-9.7370000000000001</c:v>
                </c:pt>
                <c:pt idx="667">
                  <c:v>-9.7639999999999993</c:v>
                </c:pt>
                <c:pt idx="668">
                  <c:v>-9.7710000000000008</c:v>
                </c:pt>
                <c:pt idx="669">
                  <c:v>-9.7249999999999996</c:v>
                </c:pt>
                <c:pt idx="670">
                  <c:v>-9.7629999999999999</c:v>
                </c:pt>
                <c:pt idx="671">
                  <c:v>-9.7899999999999991</c:v>
                </c:pt>
                <c:pt idx="672">
                  <c:v>-9.8520000000000003</c:v>
                </c:pt>
                <c:pt idx="673">
                  <c:v>-9.8610000000000007</c:v>
                </c:pt>
                <c:pt idx="674">
                  <c:v>-9.798</c:v>
                </c:pt>
                <c:pt idx="675">
                  <c:v>-9.8079999999999998</c:v>
                </c:pt>
                <c:pt idx="676">
                  <c:v>-9.8780000000000001</c:v>
                </c:pt>
                <c:pt idx="677">
                  <c:v>-9.7850000000000001</c:v>
                </c:pt>
                <c:pt idx="678">
                  <c:v>-9.7629999999999999</c:v>
                </c:pt>
                <c:pt idx="679">
                  <c:v>-9.7089999999999996</c:v>
                </c:pt>
                <c:pt idx="680">
                  <c:v>-9.734</c:v>
                </c:pt>
                <c:pt idx="681">
                  <c:v>-9.641</c:v>
                </c:pt>
                <c:pt idx="682">
                  <c:v>-9.609</c:v>
                </c:pt>
                <c:pt idx="683">
                  <c:v>-9.6029999999999998</c:v>
                </c:pt>
                <c:pt idx="684">
                  <c:v>-9.5890000000000004</c:v>
                </c:pt>
                <c:pt idx="685">
                  <c:v>-9.5570000000000004</c:v>
                </c:pt>
                <c:pt idx="686">
                  <c:v>-9.5239999999999991</c:v>
                </c:pt>
                <c:pt idx="687">
                  <c:v>-9.5570000000000004</c:v>
                </c:pt>
                <c:pt idx="688">
                  <c:v>-9.6280000000000001</c:v>
                </c:pt>
                <c:pt idx="689">
                  <c:v>-9.5960000000000001</c:v>
                </c:pt>
                <c:pt idx="690">
                  <c:v>-9.6129999999999995</c:v>
                </c:pt>
                <c:pt idx="691">
                  <c:v>-9.6050000000000004</c:v>
                </c:pt>
                <c:pt idx="692">
                  <c:v>-9.5500000000000007</c:v>
                </c:pt>
                <c:pt idx="693">
                  <c:v>-9.4009999999999998</c:v>
                </c:pt>
                <c:pt idx="694">
                  <c:v>-9.3699999999999992</c:v>
                </c:pt>
                <c:pt idx="695">
                  <c:v>-9.3889999999999993</c:v>
                </c:pt>
                <c:pt idx="696">
                  <c:v>-9.2530000000000001</c:v>
                </c:pt>
                <c:pt idx="697">
                  <c:v>-9.0860000000000003</c:v>
                </c:pt>
                <c:pt idx="698">
                  <c:v>-8.8940000000000001</c:v>
                </c:pt>
                <c:pt idx="699">
                  <c:v>-8.6709999999999994</c:v>
                </c:pt>
                <c:pt idx="700">
                  <c:v>-8.27</c:v>
                </c:pt>
                <c:pt idx="701">
                  <c:v>-7.915</c:v>
                </c:pt>
                <c:pt idx="702">
                  <c:v>-7.4790000000000001</c:v>
                </c:pt>
                <c:pt idx="703">
                  <c:v>-7.0519999999999996</c:v>
                </c:pt>
                <c:pt idx="704">
                  <c:v>-6.4560000000000004</c:v>
                </c:pt>
                <c:pt idx="705">
                  <c:v>-5.7140000000000004</c:v>
                </c:pt>
                <c:pt idx="706">
                  <c:v>-5.093</c:v>
                </c:pt>
                <c:pt idx="707">
                  <c:v>-4.1680000000000001</c:v>
                </c:pt>
                <c:pt idx="708">
                  <c:v>-3.1989999999999998</c:v>
                </c:pt>
                <c:pt idx="709">
                  <c:v>-2.1840000000000002</c:v>
                </c:pt>
                <c:pt idx="710">
                  <c:v>-0.92100000000000004</c:v>
                </c:pt>
                <c:pt idx="711">
                  <c:v>0.42</c:v>
                </c:pt>
                <c:pt idx="712">
                  <c:v>1.8340000000000001</c:v>
                </c:pt>
                <c:pt idx="713">
                  <c:v>3.286</c:v>
                </c:pt>
                <c:pt idx="714">
                  <c:v>4.9089999999999998</c:v>
                </c:pt>
                <c:pt idx="715">
                  <c:v>6.641</c:v>
                </c:pt>
                <c:pt idx="716">
                  <c:v>8.4659999999999993</c:v>
                </c:pt>
                <c:pt idx="717">
                  <c:v>10.287000000000001</c:v>
                </c:pt>
                <c:pt idx="718">
                  <c:v>12.236000000000001</c:v>
                </c:pt>
                <c:pt idx="719">
                  <c:v>14.273</c:v>
                </c:pt>
                <c:pt idx="720">
                  <c:v>16.260000000000002</c:v>
                </c:pt>
                <c:pt idx="721">
                  <c:v>18.225000000000001</c:v>
                </c:pt>
                <c:pt idx="722">
                  <c:v>20.167999999999999</c:v>
                </c:pt>
                <c:pt idx="723">
                  <c:v>22.111999999999998</c:v>
                </c:pt>
                <c:pt idx="724">
                  <c:v>24.056999999999999</c:v>
                </c:pt>
                <c:pt idx="725">
                  <c:v>25.84</c:v>
                </c:pt>
                <c:pt idx="726">
                  <c:v>27.576000000000001</c:v>
                </c:pt>
                <c:pt idx="727">
                  <c:v>29.152000000000001</c:v>
                </c:pt>
                <c:pt idx="728">
                  <c:v>30.657</c:v>
                </c:pt>
                <c:pt idx="729">
                  <c:v>32.085000000000001</c:v>
                </c:pt>
                <c:pt idx="730">
                  <c:v>33.262999999999998</c:v>
                </c:pt>
                <c:pt idx="731">
                  <c:v>34.256999999999998</c:v>
                </c:pt>
                <c:pt idx="732">
                  <c:v>35.152000000000001</c:v>
                </c:pt>
                <c:pt idx="733">
                  <c:v>35.844999999999999</c:v>
                </c:pt>
                <c:pt idx="734">
                  <c:v>36.372</c:v>
                </c:pt>
                <c:pt idx="735">
                  <c:v>36.707000000000001</c:v>
                </c:pt>
                <c:pt idx="736">
                  <c:v>36.917999999999999</c:v>
                </c:pt>
                <c:pt idx="737">
                  <c:v>36.93</c:v>
                </c:pt>
                <c:pt idx="738">
                  <c:v>36.808999999999997</c:v>
                </c:pt>
                <c:pt idx="739">
                  <c:v>36.412999999999997</c:v>
                </c:pt>
                <c:pt idx="740">
                  <c:v>35.902999999999999</c:v>
                </c:pt>
                <c:pt idx="741">
                  <c:v>35.277000000000001</c:v>
                </c:pt>
                <c:pt idx="742">
                  <c:v>34.569000000000003</c:v>
                </c:pt>
                <c:pt idx="743">
                  <c:v>33.579000000000001</c:v>
                </c:pt>
                <c:pt idx="744">
                  <c:v>32.338999999999999</c:v>
                </c:pt>
                <c:pt idx="745">
                  <c:v>31.22</c:v>
                </c:pt>
                <c:pt idx="746">
                  <c:v>29.93</c:v>
                </c:pt>
                <c:pt idx="747">
                  <c:v>28.417000000000002</c:v>
                </c:pt>
                <c:pt idx="748">
                  <c:v>27.013000000000002</c:v>
                </c:pt>
                <c:pt idx="749">
                  <c:v>25.599</c:v>
                </c:pt>
                <c:pt idx="750">
                  <c:v>24.13</c:v>
                </c:pt>
                <c:pt idx="751">
                  <c:v>22.539000000000001</c:v>
                </c:pt>
                <c:pt idx="752">
                  <c:v>20.994</c:v>
                </c:pt>
                <c:pt idx="753">
                  <c:v>19.338000000000001</c:v>
                </c:pt>
                <c:pt idx="754">
                  <c:v>17.786999999999999</c:v>
                </c:pt>
                <c:pt idx="755">
                  <c:v>16.238</c:v>
                </c:pt>
                <c:pt idx="756">
                  <c:v>14.683999999999999</c:v>
                </c:pt>
                <c:pt idx="757">
                  <c:v>13.175000000000001</c:v>
                </c:pt>
                <c:pt idx="758">
                  <c:v>11.676</c:v>
                </c:pt>
                <c:pt idx="759">
                  <c:v>10.375999999999999</c:v>
                </c:pt>
                <c:pt idx="760">
                  <c:v>9.07</c:v>
                </c:pt>
                <c:pt idx="761">
                  <c:v>7.8410000000000002</c:v>
                </c:pt>
                <c:pt idx="762">
                  <c:v>6.6829999999999998</c:v>
                </c:pt>
                <c:pt idx="763">
                  <c:v>5.5720000000000001</c:v>
                </c:pt>
                <c:pt idx="764">
                  <c:v>4.3819999999999997</c:v>
                </c:pt>
                <c:pt idx="765">
                  <c:v>3.4249999999999998</c:v>
                </c:pt>
                <c:pt idx="766">
                  <c:v>2.3290000000000002</c:v>
                </c:pt>
                <c:pt idx="767">
                  <c:v>1.57</c:v>
                </c:pt>
                <c:pt idx="768">
                  <c:v>0.70599999999999996</c:v>
                </c:pt>
                <c:pt idx="769">
                  <c:v>-0.129</c:v>
                </c:pt>
                <c:pt idx="770">
                  <c:v>-0.96</c:v>
                </c:pt>
                <c:pt idx="771">
                  <c:v>-1.6379999999999999</c:v>
                </c:pt>
                <c:pt idx="772">
                  <c:v>-2.3140000000000001</c:v>
                </c:pt>
                <c:pt idx="773">
                  <c:v>-3.02</c:v>
                </c:pt>
                <c:pt idx="774">
                  <c:v>-3.52</c:v>
                </c:pt>
                <c:pt idx="775">
                  <c:v>-4.056</c:v>
                </c:pt>
                <c:pt idx="776">
                  <c:v>-4.5670000000000002</c:v>
                </c:pt>
                <c:pt idx="777">
                  <c:v>-4.97</c:v>
                </c:pt>
                <c:pt idx="778">
                  <c:v>-5.3730000000000002</c:v>
                </c:pt>
                <c:pt idx="779">
                  <c:v>-5.9169999999999998</c:v>
                </c:pt>
                <c:pt idx="780">
                  <c:v>-6.234</c:v>
                </c:pt>
                <c:pt idx="781">
                  <c:v>-6.5279999999999996</c:v>
                </c:pt>
                <c:pt idx="782">
                  <c:v>-6.8810000000000002</c:v>
                </c:pt>
                <c:pt idx="783">
                  <c:v>-7.17</c:v>
                </c:pt>
                <c:pt idx="784">
                  <c:v>-7.4720000000000004</c:v>
                </c:pt>
                <c:pt idx="785">
                  <c:v>-7.7190000000000003</c:v>
                </c:pt>
                <c:pt idx="786">
                  <c:v>-7.9320000000000004</c:v>
                </c:pt>
                <c:pt idx="787">
                  <c:v>-8.1379999999999999</c:v>
                </c:pt>
                <c:pt idx="788">
                  <c:v>-8.3780000000000001</c:v>
                </c:pt>
                <c:pt idx="789">
                  <c:v>-8.5660000000000007</c:v>
                </c:pt>
                <c:pt idx="790">
                  <c:v>-8.8109999999999999</c:v>
                </c:pt>
                <c:pt idx="791">
                  <c:v>-8.9209999999999994</c:v>
                </c:pt>
                <c:pt idx="792">
                  <c:v>-8.9670000000000005</c:v>
                </c:pt>
                <c:pt idx="793">
                  <c:v>-9.1880000000000006</c:v>
                </c:pt>
                <c:pt idx="794">
                  <c:v>-9.452</c:v>
                </c:pt>
                <c:pt idx="795">
                  <c:v>-9.5489999999999995</c:v>
                </c:pt>
                <c:pt idx="796">
                  <c:v>-9.6999999999999993</c:v>
                </c:pt>
                <c:pt idx="797">
                  <c:v>-9.7989999999999995</c:v>
                </c:pt>
                <c:pt idx="798">
                  <c:v>-9.9239999999999995</c:v>
                </c:pt>
                <c:pt idx="799">
                  <c:v>-10.076000000000001</c:v>
                </c:pt>
                <c:pt idx="800">
                  <c:v>-10.077999999999999</c:v>
                </c:pt>
                <c:pt idx="801">
                  <c:v>-10.170999999999999</c:v>
                </c:pt>
                <c:pt idx="802">
                  <c:v>-10.125</c:v>
                </c:pt>
                <c:pt idx="803">
                  <c:v>-10.324</c:v>
                </c:pt>
                <c:pt idx="804">
                  <c:v>-10.317</c:v>
                </c:pt>
                <c:pt idx="805">
                  <c:v>-10.42</c:v>
                </c:pt>
                <c:pt idx="806">
                  <c:v>-10.519</c:v>
                </c:pt>
                <c:pt idx="807">
                  <c:v>-10.534000000000001</c:v>
                </c:pt>
                <c:pt idx="808">
                  <c:v>-10.62</c:v>
                </c:pt>
                <c:pt idx="809">
                  <c:v>-10.625</c:v>
                </c:pt>
                <c:pt idx="810">
                  <c:v>-10.693</c:v>
                </c:pt>
                <c:pt idx="811">
                  <c:v>-10.734999999999999</c:v>
                </c:pt>
                <c:pt idx="812">
                  <c:v>-10.765000000000001</c:v>
                </c:pt>
                <c:pt idx="813">
                  <c:v>-10.798</c:v>
                </c:pt>
                <c:pt idx="814">
                  <c:v>-10.739000000000001</c:v>
                </c:pt>
                <c:pt idx="815">
                  <c:v>-10.759</c:v>
                </c:pt>
                <c:pt idx="816">
                  <c:v>-10.829000000000001</c:v>
                </c:pt>
                <c:pt idx="817">
                  <c:v>-10.863</c:v>
                </c:pt>
                <c:pt idx="818">
                  <c:v>-10.914</c:v>
                </c:pt>
                <c:pt idx="819">
                  <c:v>-11.003</c:v>
                </c:pt>
                <c:pt idx="820">
                  <c:v>-10.964</c:v>
                </c:pt>
                <c:pt idx="821">
                  <c:v>-10.999000000000001</c:v>
                </c:pt>
                <c:pt idx="822">
                  <c:v>-11.055999999999999</c:v>
                </c:pt>
                <c:pt idx="823">
                  <c:v>-11.071999999999999</c:v>
                </c:pt>
                <c:pt idx="824">
                  <c:v>-11.135999999999999</c:v>
                </c:pt>
                <c:pt idx="825">
                  <c:v>-11.159000000000001</c:v>
                </c:pt>
                <c:pt idx="826">
                  <c:v>-11.157999999999999</c:v>
                </c:pt>
                <c:pt idx="827">
                  <c:v>-11.186</c:v>
                </c:pt>
                <c:pt idx="828">
                  <c:v>-11.173</c:v>
                </c:pt>
                <c:pt idx="829">
                  <c:v>-11.186999999999999</c:v>
                </c:pt>
                <c:pt idx="830">
                  <c:v>-11.085000000000001</c:v>
                </c:pt>
                <c:pt idx="831">
                  <c:v>-11.153</c:v>
                </c:pt>
                <c:pt idx="832">
                  <c:v>-11.204000000000001</c:v>
                </c:pt>
                <c:pt idx="833">
                  <c:v>-11.112</c:v>
                </c:pt>
                <c:pt idx="834">
                  <c:v>-11.234</c:v>
                </c:pt>
                <c:pt idx="835">
                  <c:v>-11.250999999999999</c:v>
                </c:pt>
                <c:pt idx="836">
                  <c:v>-11.243</c:v>
                </c:pt>
                <c:pt idx="837">
                  <c:v>-11.323</c:v>
                </c:pt>
                <c:pt idx="838">
                  <c:v>-11.356999999999999</c:v>
                </c:pt>
                <c:pt idx="839">
                  <c:v>-11.324</c:v>
                </c:pt>
                <c:pt idx="840">
                  <c:v>-11.382</c:v>
                </c:pt>
                <c:pt idx="841">
                  <c:v>-11.438000000000001</c:v>
                </c:pt>
                <c:pt idx="842">
                  <c:v>-11.403</c:v>
                </c:pt>
                <c:pt idx="843">
                  <c:v>-11.384</c:v>
                </c:pt>
                <c:pt idx="844">
                  <c:v>-11.391</c:v>
                </c:pt>
                <c:pt idx="845">
                  <c:v>-11.458</c:v>
                </c:pt>
                <c:pt idx="846">
                  <c:v>-11.468</c:v>
                </c:pt>
                <c:pt idx="847">
                  <c:v>-11.497999999999999</c:v>
                </c:pt>
                <c:pt idx="848">
                  <c:v>-11.504</c:v>
                </c:pt>
                <c:pt idx="849">
                  <c:v>-11.561</c:v>
                </c:pt>
                <c:pt idx="850">
                  <c:v>-11.55</c:v>
                </c:pt>
                <c:pt idx="851">
                  <c:v>-11.491</c:v>
                </c:pt>
                <c:pt idx="852">
                  <c:v>-11.584</c:v>
                </c:pt>
                <c:pt idx="853">
                  <c:v>-11.551</c:v>
                </c:pt>
                <c:pt idx="854">
                  <c:v>-11.59</c:v>
                </c:pt>
                <c:pt idx="855">
                  <c:v>-11.535</c:v>
                </c:pt>
                <c:pt idx="856">
                  <c:v>-11.557</c:v>
                </c:pt>
                <c:pt idx="857">
                  <c:v>-11.631</c:v>
                </c:pt>
                <c:pt idx="858">
                  <c:v>-11.611000000000001</c:v>
                </c:pt>
                <c:pt idx="859">
                  <c:v>-11.603999999999999</c:v>
                </c:pt>
                <c:pt idx="860">
                  <c:v>-11.68</c:v>
                </c:pt>
                <c:pt idx="861">
                  <c:v>-11.75</c:v>
                </c:pt>
                <c:pt idx="862">
                  <c:v>-11.670999999999999</c:v>
                </c:pt>
                <c:pt idx="863">
                  <c:v>-11.756</c:v>
                </c:pt>
                <c:pt idx="864">
                  <c:v>-11.815</c:v>
                </c:pt>
                <c:pt idx="865">
                  <c:v>-11.773</c:v>
                </c:pt>
                <c:pt idx="866">
                  <c:v>-11.635</c:v>
                </c:pt>
                <c:pt idx="867">
                  <c:v>-11.654999999999999</c:v>
                </c:pt>
                <c:pt idx="868">
                  <c:v>-11.613</c:v>
                </c:pt>
                <c:pt idx="869">
                  <c:v>-11.865</c:v>
                </c:pt>
                <c:pt idx="870">
                  <c:v>-11.832000000000001</c:v>
                </c:pt>
                <c:pt idx="871">
                  <c:v>-11.851000000000001</c:v>
                </c:pt>
                <c:pt idx="872">
                  <c:v>-11.837999999999999</c:v>
                </c:pt>
                <c:pt idx="873">
                  <c:v>-11.909000000000001</c:v>
                </c:pt>
                <c:pt idx="874">
                  <c:v>-11.852</c:v>
                </c:pt>
                <c:pt idx="875">
                  <c:v>-11.923</c:v>
                </c:pt>
                <c:pt idx="876">
                  <c:v>-12.055</c:v>
                </c:pt>
                <c:pt idx="877">
                  <c:v>-12.013</c:v>
                </c:pt>
                <c:pt idx="878">
                  <c:v>-11.943</c:v>
                </c:pt>
                <c:pt idx="879">
                  <c:v>-12.099</c:v>
                </c:pt>
                <c:pt idx="880">
                  <c:v>-12.114000000000001</c:v>
                </c:pt>
                <c:pt idx="881">
                  <c:v>-12.09</c:v>
                </c:pt>
                <c:pt idx="882">
                  <c:v>-12.038</c:v>
                </c:pt>
                <c:pt idx="883">
                  <c:v>-11.997</c:v>
                </c:pt>
                <c:pt idx="884">
                  <c:v>-12.132</c:v>
                </c:pt>
                <c:pt idx="885">
                  <c:v>-12.192</c:v>
                </c:pt>
                <c:pt idx="886">
                  <c:v>-12.259</c:v>
                </c:pt>
                <c:pt idx="887">
                  <c:v>-12.108000000000001</c:v>
                </c:pt>
                <c:pt idx="888">
                  <c:v>-12.25</c:v>
                </c:pt>
                <c:pt idx="889">
                  <c:v>-12.294</c:v>
                </c:pt>
                <c:pt idx="890">
                  <c:v>-12.252000000000001</c:v>
                </c:pt>
                <c:pt idx="891">
                  <c:v>-12.247</c:v>
                </c:pt>
                <c:pt idx="892">
                  <c:v>-12.268000000000001</c:v>
                </c:pt>
                <c:pt idx="893">
                  <c:v>-12.436999999999999</c:v>
                </c:pt>
                <c:pt idx="894">
                  <c:v>-12.385</c:v>
                </c:pt>
                <c:pt idx="895">
                  <c:v>-12.497999999999999</c:v>
                </c:pt>
                <c:pt idx="896">
                  <c:v>-12.446</c:v>
                </c:pt>
                <c:pt idx="897">
                  <c:v>-12.557</c:v>
                </c:pt>
                <c:pt idx="898">
                  <c:v>-12.55</c:v>
                </c:pt>
                <c:pt idx="899">
                  <c:v>-12.557</c:v>
                </c:pt>
                <c:pt idx="900">
                  <c:v>-12.499000000000001</c:v>
                </c:pt>
                <c:pt idx="901">
                  <c:v>-12.577999999999999</c:v>
                </c:pt>
                <c:pt idx="902">
                  <c:v>-12.634</c:v>
                </c:pt>
                <c:pt idx="903">
                  <c:v>-12.615</c:v>
                </c:pt>
                <c:pt idx="904">
                  <c:v>-12.696</c:v>
                </c:pt>
                <c:pt idx="905">
                  <c:v>-12.744999999999999</c:v>
                </c:pt>
                <c:pt idx="906">
                  <c:v>-12.79</c:v>
                </c:pt>
                <c:pt idx="907">
                  <c:v>-12.805999999999999</c:v>
                </c:pt>
                <c:pt idx="908">
                  <c:v>-12.715999999999999</c:v>
                </c:pt>
                <c:pt idx="909">
                  <c:v>-12.632</c:v>
                </c:pt>
                <c:pt idx="910">
                  <c:v>-12.723000000000001</c:v>
                </c:pt>
                <c:pt idx="911">
                  <c:v>-12.814</c:v>
                </c:pt>
                <c:pt idx="912">
                  <c:v>-12.818</c:v>
                </c:pt>
                <c:pt idx="913">
                  <c:v>-12.954000000000001</c:v>
                </c:pt>
                <c:pt idx="914">
                  <c:v>-12.991</c:v>
                </c:pt>
                <c:pt idx="915">
                  <c:v>-12.938000000000001</c:v>
                </c:pt>
                <c:pt idx="916">
                  <c:v>-13.026</c:v>
                </c:pt>
                <c:pt idx="917">
                  <c:v>-13.064</c:v>
                </c:pt>
                <c:pt idx="918">
                  <c:v>-13.074</c:v>
                </c:pt>
                <c:pt idx="919">
                  <c:v>-13.073</c:v>
                </c:pt>
                <c:pt idx="920">
                  <c:v>-13.086</c:v>
                </c:pt>
                <c:pt idx="921">
                  <c:v>-13.186999999999999</c:v>
                </c:pt>
                <c:pt idx="922">
                  <c:v>-13.227</c:v>
                </c:pt>
                <c:pt idx="923">
                  <c:v>-13.335000000000001</c:v>
                </c:pt>
                <c:pt idx="924">
                  <c:v>-13.275</c:v>
                </c:pt>
                <c:pt idx="925">
                  <c:v>-13.289</c:v>
                </c:pt>
                <c:pt idx="926">
                  <c:v>-13.436999999999999</c:v>
                </c:pt>
                <c:pt idx="927">
                  <c:v>-13.371</c:v>
                </c:pt>
                <c:pt idx="928">
                  <c:v>-13.35</c:v>
                </c:pt>
                <c:pt idx="929">
                  <c:v>-13.385999999999999</c:v>
                </c:pt>
                <c:pt idx="930">
                  <c:v>-13.509</c:v>
                </c:pt>
                <c:pt idx="931">
                  <c:v>-13.537000000000001</c:v>
                </c:pt>
                <c:pt idx="932">
                  <c:v>-13.528</c:v>
                </c:pt>
                <c:pt idx="933">
                  <c:v>-13.51</c:v>
                </c:pt>
                <c:pt idx="934">
                  <c:v>-13.558</c:v>
                </c:pt>
                <c:pt idx="935">
                  <c:v>-13.497999999999999</c:v>
                </c:pt>
                <c:pt idx="936">
                  <c:v>-13.561999999999999</c:v>
                </c:pt>
                <c:pt idx="937">
                  <c:v>-13.619</c:v>
                </c:pt>
                <c:pt idx="938">
                  <c:v>-13.625</c:v>
                </c:pt>
                <c:pt idx="939">
                  <c:v>-13.666</c:v>
                </c:pt>
                <c:pt idx="940">
                  <c:v>-13.683</c:v>
                </c:pt>
                <c:pt idx="941">
                  <c:v>-13.788</c:v>
                </c:pt>
                <c:pt idx="942">
                  <c:v>-13.833</c:v>
                </c:pt>
                <c:pt idx="943">
                  <c:v>-13.778</c:v>
                </c:pt>
                <c:pt idx="944">
                  <c:v>-13.916</c:v>
                </c:pt>
                <c:pt idx="945">
                  <c:v>-13.944000000000001</c:v>
                </c:pt>
                <c:pt idx="946">
                  <c:v>-13.978</c:v>
                </c:pt>
                <c:pt idx="947">
                  <c:v>-14.035</c:v>
                </c:pt>
                <c:pt idx="948">
                  <c:v>-14.037000000000001</c:v>
                </c:pt>
                <c:pt idx="949">
                  <c:v>-14.005000000000001</c:v>
                </c:pt>
                <c:pt idx="950">
                  <c:v>-14.16</c:v>
                </c:pt>
                <c:pt idx="951">
                  <c:v>-14.127000000000001</c:v>
                </c:pt>
                <c:pt idx="952">
                  <c:v>-14.117000000000001</c:v>
                </c:pt>
                <c:pt idx="953">
                  <c:v>-14.206</c:v>
                </c:pt>
                <c:pt idx="954">
                  <c:v>-14.362</c:v>
                </c:pt>
                <c:pt idx="955">
                  <c:v>-14.207000000000001</c:v>
                </c:pt>
                <c:pt idx="956">
                  <c:v>-14.35</c:v>
                </c:pt>
                <c:pt idx="957">
                  <c:v>-14.365</c:v>
                </c:pt>
                <c:pt idx="958">
                  <c:v>-14.387</c:v>
                </c:pt>
                <c:pt idx="959">
                  <c:v>-14.457000000000001</c:v>
                </c:pt>
                <c:pt idx="960">
                  <c:v>-14.541</c:v>
                </c:pt>
                <c:pt idx="961">
                  <c:v>-14.548999999999999</c:v>
                </c:pt>
                <c:pt idx="962">
                  <c:v>-14.505000000000001</c:v>
                </c:pt>
                <c:pt idx="963">
                  <c:v>-14.516</c:v>
                </c:pt>
                <c:pt idx="964">
                  <c:v>-14.638999999999999</c:v>
                </c:pt>
                <c:pt idx="965">
                  <c:v>-14.663</c:v>
                </c:pt>
                <c:pt idx="966">
                  <c:v>-14.704000000000001</c:v>
                </c:pt>
                <c:pt idx="967">
                  <c:v>-14.734999999999999</c:v>
                </c:pt>
                <c:pt idx="968">
                  <c:v>-14.750999999999999</c:v>
                </c:pt>
                <c:pt idx="969">
                  <c:v>-14.754</c:v>
                </c:pt>
                <c:pt idx="970">
                  <c:v>-14.823</c:v>
                </c:pt>
                <c:pt idx="971">
                  <c:v>-14.871</c:v>
                </c:pt>
                <c:pt idx="972">
                  <c:v>-14.907</c:v>
                </c:pt>
                <c:pt idx="973">
                  <c:v>-14.895</c:v>
                </c:pt>
                <c:pt idx="974">
                  <c:v>-14.896000000000001</c:v>
                </c:pt>
                <c:pt idx="975">
                  <c:v>-14.942</c:v>
                </c:pt>
                <c:pt idx="976">
                  <c:v>-15.04</c:v>
                </c:pt>
                <c:pt idx="977">
                  <c:v>-15.013</c:v>
                </c:pt>
                <c:pt idx="978">
                  <c:v>-14.991</c:v>
                </c:pt>
                <c:pt idx="979">
                  <c:v>-15.112</c:v>
                </c:pt>
                <c:pt idx="980">
                  <c:v>-15.192</c:v>
                </c:pt>
                <c:pt idx="981">
                  <c:v>-15.176</c:v>
                </c:pt>
                <c:pt idx="982">
                  <c:v>-15.166</c:v>
                </c:pt>
                <c:pt idx="983">
                  <c:v>-15.095000000000001</c:v>
                </c:pt>
                <c:pt idx="984">
                  <c:v>-15.246</c:v>
                </c:pt>
                <c:pt idx="985">
                  <c:v>-15.257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75664"/>
        <c:axId val="287849152"/>
      </c:scatterChart>
      <c:valAx>
        <c:axId val="3675664"/>
        <c:scaling>
          <c:orientation val="minMax"/>
          <c:max val="8"/>
          <c:min val="0"/>
        </c:scaling>
        <c:delete val="0"/>
        <c:axPos val="b"/>
        <c:numFmt formatCode="General" sourceLinked="1"/>
        <c:majorTickMark val="in"/>
        <c:minorTickMark val="none"/>
        <c:tickLblPos val="nextTo"/>
        <c:txPr>
          <a:bodyPr rot="0" vert="horz"/>
          <a:lstStyle/>
          <a:p>
            <a:pPr>
              <a:defRPr sz="900" b="1" i="0" u="none" strike="noStrike" baseline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defRPr>
            </a:pPr>
            <a:endParaRPr lang="ja-JP"/>
          </a:p>
        </c:txPr>
        <c:crossAx val="287849152"/>
        <c:crossesAt val="0"/>
        <c:crossBetween val="midCat"/>
        <c:majorUnit val="2"/>
      </c:valAx>
      <c:valAx>
        <c:axId val="287849152"/>
        <c:scaling>
          <c:orientation val="minMax"/>
          <c:max val="195"/>
          <c:min val="-5"/>
        </c:scaling>
        <c:delete val="0"/>
        <c:axPos val="l"/>
        <c:numFmt formatCode="General" sourceLinked="1"/>
        <c:majorTickMark val="in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900"/>
            </a:pPr>
            <a:endParaRPr lang="ja-JP"/>
          </a:p>
        </c:txPr>
        <c:crossAx val="3675664"/>
        <c:crossesAt val="0"/>
        <c:crossBetween val="midCat"/>
        <c:majorUnit val="100"/>
      </c:valAx>
      <c:spPr>
        <a:ln>
          <a:solidFill>
            <a:sysClr val="windowText" lastClr="000000"/>
          </a:solidFill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100" b="1">
          <a:latin typeface="Times New Roman" pitchFamily="18" charset="0"/>
          <a:cs typeface="Times New Roman" pitchFamily="18" charset="0"/>
        </a:defRPr>
      </a:pPr>
      <a:endParaRPr lang="ja-JP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640004374453193"/>
          <c:y val="3.7511665208515635E-2"/>
          <c:w val="0.78899028349933076"/>
          <c:h val="0.76958240740740735"/>
        </c:manualLayout>
      </c:layout>
      <c:scatterChart>
        <c:scatterStyle val="smoothMarker"/>
        <c:varyColors val="0"/>
        <c:ser>
          <c:idx val="6"/>
          <c:order val="0"/>
          <c:tx>
            <c:v>4×PAZ01</c:v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xVal>
            <c:numRef>
              <c:f>Sheet3!$A$3:$A$973</c:f>
              <c:numCache>
                <c:formatCode>General</c:formatCode>
                <c:ptCount val="971"/>
                <c:pt idx="0">
                  <c:v>0</c:v>
                </c:pt>
                <c:pt idx="1">
                  <c:v>1.8545404863830953E-2</c:v>
                </c:pt>
                <c:pt idx="2">
                  <c:v>3.7090809727661905E-2</c:v>
                </c:pt>
                <c:pt idx="3">
                  <c:v>5.5636214591492858E-2</c:v>
                </c:pt>
                <c:pt idx="4">
                  <c:v>7.4181619455323811E-2</c:v>
                </c:pt>
                <c:pt idx="5">
                  <c:v>9.2727024319154763E-2</c:v>
                </c:pt>
                <c:pt idx="6">
                  <c:v>0.11127242918298572</c:v>
                </c:pt>
                <c:pt idx="7">
                  <c:v>0.12981783404681668</c:v>
                </c:pt>
                <c:pt idx="8">
                  <c:v>0.14836323891064762</c:v>
                </c:pt>
                <c:pt idx="9">
                  <c:v>0.16690864377447859</c:v>
                </c:pt>
                <c:pt idx="10">
                  <c:v>0.18545404863830953</c:v>
                </c:pt>
                <c:pt idx="11">
                  <c:v>0.20399945350214049</c:v>
                </c:pt>
                <c:pt idx="12">
                  <c:v>0.22254485836597143</c:v>
                </c:pt>
                <c:pt idx="13">
                  <c:v>0.2410902632298024</c:v>
                </c:pt>
                <c:pt idx="14">
                  <c:v>0.25963566809363336</c:v>
                </c:pt>
                <c:pt idx="15">
                  <c:v>0.2781810729574643</c:v>
                </c:pt>
                <c:pt idx="16">
                  <c:v>0.29672647782129524</c:v>
                </c:pt>
                <c:pt idx="17">
                  <c:v>0.31527188268512618</c:v>
                </c:pt>
                <c:pt idx="18">
                  <c:v>0.33381728754895718</c:v>
                </c:pt>
                <c:pt idx="19">
                  <c:v>0.35236269241278811</c:v>
                </c:pt>
                <c:pt idx="20">
                  <c:v>0.37090809727661905</c:v>
                </c:pt>
                <c:pt idx="21">
                  <c:v>0.38945350214044999</c:v>
                </c:pt>
                <c:pt idx="22">
                  <c:v>0.40799890700428099</c:v>
                </c:pt>
                <c:pt idx="23">
                  <c:v>0.42654431186811193</c:v>
                </c:pt>
                <c:pt idx="24">
                  <c:v>0.44508971673194286</c:v>
                </c:pt>
                <c:pt idx="25">
                  <c:v>0.4636351215957738</c:v>
                </c:pt>
                <c:pt idx="26">
                  <c:v>0.4821805264596048</c:v>
                </c:pt>
                <c:pt idx="27">
                  <c:v>0.50072593132343568</c:v>
                </c:pt>
                <c:pt idx="28">
                  <c:v>0.51927133618726673</c:v>
                </c:pt>
                <c:pt idx="29">
                  <c:v>0.53781674105109767</c:v>
                </c:pt>
                <c:pt idx="30">
                  <c:v>0.55636214591492861</c:v>
                </c:pt>
                <c:pt idx="31">
                  <c:v>0.57490755077875955</c:v>
                </c:pt>
                <c:pt idx="32">
                  <c:v>0.59345295564259049</c:v>
                </c:pt>
                <c:pt idx="33">
                  <c:v>0.61199836050642142</c:v>
                </c:pt>
                <c:pt idx="34">
                  <c:v>0.63054376537025236</c:v>
                </c:pt>
                <c:pt idx="35">
                  <c:v>0.6490891702340833</c:v>
                </c:pt>
                <c:pt idx="36">
                  <c:v>0.66763457509791435</c:v>
                </c:pt>
                <c:pt idx="37">
                  <c:v>0.68617997996174529</c:v>
                </c:pt>
                <c:pt idx="38">
                  <c:v>0.70472538482557623</c:v>
                </c:pt>
                <c:pt idx="39">
                  <c:v>0.72327078968940717</c:v>
                </c:pt>
                <c:pt idx="40">
                  <c:v>0.74181619455323811</c:v>
                </c:pt>
                <c:pt idx="41">
                  <c:v>0.76036159941706905</c:v>
                </c:pt>
                <c:pt idx="42">
                  <c:v>0.77890700428089998</c:v>
                </c:pt>
                <c:pt idx="43">
                  <c:v>0.79745240914473103</c:v>
                </c:pt>
                <c:pt idx="44">
                  <c:v>0.81599781400856197</c:v>
                </c:pt>
                <c:pt idx="45">
                  <c:v>0.83454321887239291</c:v>
                </c:pt>
                <c:pt idx="46">
                  <c:v>0.85308862373622385</c:v>
                </c:pt>
                <c:pt idx="47">
                  <c:v>0.87163402860005479</c:v>
                </c:pt>
                <c:pt idx="48">
                  <c:v>0.89017943346388573</c:v>
                </c:pt>
                <c:pt idx="49">
                  <c:v>0.90872483832771667</c:v>
                </c:pt>
                <c:pt idx="50">
                  <c:v>0.92727024319154761</c:v>
                </c:pt>
                <c:pt idx="51">
                  <c:v>0.94581564805537865</c:v>
                </c:pt>
                <c:pt idx="52">
                  <c:v>0.96436105291920959</c:v>
                </c:pt>
                <c:pt idx="53">
                  <c:v>0.98290645778304053</c:v>
                </c:pt>
                <c:pt idx="54">
                  <c:v>1.0014518626468714</c:v>
                </c:pt>
                <c:pt idx="55">
                  <c:v>1.0199972675107025</c:v>
                </c:pt>
                <c:pt idx="56">
                  <c:v>1.0385426723745335</c:v>
                </c:pt>
                <c:pt idx="57">
                  <c:v>1.0570880772383644</c:v>
                </c:pt>
                <c:pt idx="58">
                  <c:v>1.0756334821021953</c:v>
                </c:pt>
                <c:pt idx="59">
                  <c:v>1.0941788869660263</c:v>
                </c:pt>
                <c:pt idx="60">
                  <c:v>1.1127242918298572</c:v>
                </c:pt>
                <c:pt idx="61">
                  <c:v>1.1312696966936882</c:v>
                </c:pt>
                <c:pt idx="62">
                  <c:v>1.1498151015575191</c:v>
                </c:pt>
                <c:pt idx="63">
                  <c:v>1.16836050642135</c:v>
                </c:pt>
                <c:pt idx="64">
                  <c:v>1.186905911285181</c:v>
                </c:pt>
                <c:pt idx="65">
                  <c:v>1.2054513161490119</c:v>
                </c:pt>
                <c:pt idx="66">
                  <c:v>1.2239967210128428</c:v>
                </c:pt>
                <c:pt idx="67">
                  <c:v>1.2425421258766738</c:v>
                </c:pt>
                <c:pt idx="68">
                  <c:v>1.2610875307405047</c:v>
                </c:pt>
                <c:pt idx="69">
                  <c:v>1.2796329356043357</c:v>
                </c:pt>
                <c:pt idx="70">
                  <c:v>1.2981783404681666</c:v>
                </c:pt>
                <c:pt idx="71">
                  <c:v>1.3167237453319978</c:v>
                </c:pt>
                <c:pt idx="72">
                  <c:v>1.3352691501958287</c:v>
                </c:pt>
                <c:pt idx="73">
                  <c:v>1.3538145550596596</c:v>
                </c:pt>
                <c:pt idx="74">
                  <c:v>1.3723599599234906</c:v>
                </c:pt>
                <c:pt idx="75">
                  <c:v>1.3909053647873215</c:v>
                </c:pt>
                <c:pt idx="76">
                  <c:v>1.4094507696511525</c:v>
                </c:pt>
                <c:pt idx="77">
                  <c:v>1.4279961745149834</c:v>
                </c:pt>
                <c:pt idx="78">
                  <c:v>1.4465415793788143</c:v>
                </c:pt>
                <c:pt idx="79">
                  <c:v>1.4650869842426453</c:v>
                </c:pt>
                <c:pt idx="80">
                  <c:v>1.4836323891064762</c:v>
                </c:pt>
                <c:pt idx="81">
                  <c:v>1.5021777939703072</c:v>
                </c:pt>
                <c:pt idx="82">
                  <c:v>1.5207231988341381</c:v>
                </c:pt>
                <c:pt idx="83">
                  <c:v>1.539268603697969</c:v>
                </c:pt>
                <c:pt idx="84">
                  <c:v>1.5578140085618</c:v>
                </c:pt>
                <c:pt idx="85">
                  <c:v>1.5763594134256309</c:v>
                </c:pt>
                <c:pt idx="86">
                  <c:v>1.5949048182894621</c:v>
                </c:pt>
                <c:pt idx="87">
                  <c:v>1.613450223153293</c:v>
                </c:pt>
                <c:pt idx="88">
                  <c:v>1.6319956280171239</c:v>
                </c:pt>
                <c:pt idx="89">
                  <c:v>1.6505410328809549</c:v>
                </c:pt>
                <c:pt idx="90">
                  <c:v>1.6690864377447858</c:v>
                </c:pt>
                <c:pt idx="91">
                  <c:v>1.6876318426086168</c:v>
                </c:pt>
                <c:pt idx="92">
                  <c:v>1.7061772474724477</c:v>
                </c:pt>
                <c:pt idx="93">
                  <c:v>1.7247226523362786</c:v>
                </c:pt>
                <c:pt idx="94">
                  <c:v>1.7432680572001096</c:v>
                </c:pt>
                <c:pt idx="95">
                  <c:v>1.7618134620639405</c:v>
                </c:pt>
                <c:pt idx="96">
                  <c:v>1.7803588669277715</c:v>
                </c:pt>
                <c:pt idx="97">
                  <c:v>1.7989042717916024</c:v>
                </c:pt>
                <c:pt idx="98">
                  <c:v>1.8174496766554333</c:v>
                </c:pt>
                <c:pt idx="99">
                  <c:v>1.8359950815192643</c:v>
                </c:pt>
                <c:pt idx="100">
                  <c:v>1.8545404863830952</c:v>
                </c:pt>
                <c:pt idx="101">
                  <c:v>1.8730858912469261</c:v>
                </c:pt>
                <c:pt idx="102">
                  <c:v>1.8916312961107573</c:v>
                </c:pt>
                <c:pt idx="103">
                  <c:v>1.9101767009745882</c:v>
                </c:pt>
                <c:pt idx="104">
                  <c:v>1.9287221058384192</c:v>
                </c:pt>
                <c:pt idx="105">
                  <c:v>1.9472675107022501</c:v>
                </c:pt>
                <c:pt idx="106">
                  <c:v>1.9658129155660811</c:v>
                </c:pt>
                <c:pt idx="107">
                  <c:v>1.984358320429912</c:v>
                </c:pt>
                <c:pt idx="108">
                  <c:v>2.0029037252937427</c:v>
                </c:pt>
                <c:pt idx="109">
                  <c:v>2.0214491301575741</c:v>
                </c:pt>
                <c:pt idx="110">
                  <c:v>2.039994535021405</c:v>
                </c:pt>
                <c:pt idx="111">
                  <c:v>2.058539939885236</c:v>
                </c:pt>
                <c:pt idx="112">
                  <c:v>2.0770853447490669</c:v>
                </c:pt>
                <c:pt idx="113">
                  <c:v>2.0956307496128979</c:v>
                </c:pt>
                <c:pt idx="114">
                  <c:v>2.1141761544767288</c:v>
                </c:pt>
                <c:pt idx="115">
                  <c:v>2.1327215593405597</c:v>
                </c:pt>
                <c:pt idx="116">
                  <c:v>2.1512669642043907</c:v>
                </c:pt>
                <c:pt idx="117">
                  <c:v>2.1698123690682216</c:v>
                </c:pt>
                <c:pt idx="118">
                  <c:v>2.1883577739320526</c:v>
                </c:pt>
                <c:pt idx="119">
                  <c:v>2.2069031787958835</c:v>
                </c:pt>
                <c:pt idx="120">
                  <c:v>2.2254485836597144</c:v>
                </c:pt>
                <c:pt idx="121">
                  <c:v>2.2439939885235454</c:v>
                </c:pt>
                <c:pt idx="122">
                  <c:v>2.2625393933873763</c:v>
                </c:pt>
                <c:pt idx="123">
                  <c:v>2.2810847982512072</c:v>
                </c:pt>
                <c:pt idx="124">
                  <c:v>2.2996302031150382</c:v>
                </c:pt>
                <c:pt idx="125">
                  <c:v>2.3181756079788691</c:v>
                </c:pt>
                <c:pt idx="126">
                  <c:v>2.3367210128427001</c:v>
                </c:pt>
                <c:pt idx="127">
                  <c:v>2.355266417706531</c:v>
                </c:pt>
                <c:pt idx="128">
                  <c:v>2.3738118225703619</c:v>
                </c:pt>
                <c:pt idx="129">
                  <c:v>2.3923572274341929</c:v>
                </c:pt>
                <c:pt idx="130">
                  <c:v>2.4109026322980238</c:v>
                </c:pt>
                <c:pt idx="131">
                  <c:v>2.4294480371618548</c:v>
                </c:pt>
                <c:pt idx="132">
                  <c:v>2.4479934420256857</c:v>
                </c:pt>
                <c:pt idx="133">
                  <c:v>2.4665388468895166</c:v>
                </c:pt>
                <c:pt idx="134">
                  <c:v>2.4850842517533476</c:v>
                </c:pt>
                <c:pt idx="135">
                  <c:v>2.5036296566171785</c:v>
                </c:pt>
                <c:pt idx="136">
                  <c:v>2.5221750614810095</c:v>
                </c:pt>
                <c:pt idx="137">
                  <c:v>2.5407204663448404</c:v>
                </c:pt>
                <c:pt idx="138">
                  <c:v>2.5592658712086713</c:v>
                </c:pt>
                <c:pt idx="139">
                  <c:v>2.5778112760725023</c:v>
                </c:pt>
                <c:pt idx="140">
                  <c:v>2.5963566809363332</c:v>
                </c:pt>
                <c:pt idx="141">
                  <c:v>2.6149020858001646</c:v>
                </c:pt>
                <c:pt idx="142">
                  <c:v>2.6334474906639955</c:v>
                </c:pt>
                <c:pt idx="143">
                  <c:v>2.6519928955278265</c:v>
                </c:pt>
                <c:pt idx="144">
                  <c:v>2.6705383003916574</c:v>
                </c:pt>
                <c:pt idx="145">
                  <c:v>2.6890837052554883</c:v>
                </c:pt>
                <c:pt idx="146">
                  <c:v>2.7076291101193193</c:v>
                </c:pt>
                <c:pt idx="147">
                  <c:v>2.7261745149831502</c:v>
                </c:pt>
                <c:pt idx="148">
                  <c:v>2.7447199198469812</c:v>
                </c:pt>
                <c:pt idx="149">
                  <c:v>2.7632653247108121</c:v>
                </c:pt>
                <c:pt idx="150">
                  <c:v>2.781810729574643</c:v>
                </c:pt>
                <c:pt idx="151">
                  <c:v>2.800356134438474</c:v>
                </c:pt>
                <c:pt idx="152">
                  <c:v>2.8189015393023049</c:v>
                </c:pt>
                <c:pt idx="153">
                  <c:v>2.8374469441661359</c:v>
                </c:pt>
                <c:pt idx="154">
                  <c:v>2.8559923490299668</c:v>
                </c:pt>
                <c:pt idx="155">
                  <c:v>2.8745377538937977</c:v>
                </c:pt>
                <c:pt idx="156">
                  <c:v>2.8930831587576287</c:v>
                </c:pt>
                <c:pt idx="157">
                  <c:v>2.9116285636214596</c:v>
                </c:pt>
                <c:pt idx="158">
                  <c:v>2.9301739684852905</c:v>
                </c:pt>
                <c:pt idx="159">
                  <c:v>2.9487193733491215</c:v>
                </c:pt>
                <c:pt idx="160">
                  <c:v>2.9672647782129524</c:v>
                </c:pt>
                <c:pt idx="161">
                  <c:v>2.9858101830767834</c:v>
                </c:pt>
                <c:pt idx="162">
                  <c:v>3.0043555879406143</c:v>
                </c:pt>
                <c:pt idx="163">
                  <c:v>3.0229009928044452</c:v>
                </c:pt>
                <c:pt idx="164">
                  <c:v>3.0414463976682762</c:v>
                </c:pt>
                <c:pt idx="165">
                  <c:v>3.0599918025321071</c:v>
                </c:pt>
                <c:pt idx="166">
                  <c:v>3.0785372073959381</c:v>
                </c:pt>
                <c:pt idx="167">
                  <c:v>3.097082612259769</c:v>
                </c:pt>
                <c:pt idx="168">
                  <c:v>3.1156280171235999</c:v>
                </c:pt>
                <c:pt idx="169">
                  <c:v>3.1341734219874309</c:v>
                </c:pt>
                <c:pt idx="170">
                  <c:v>3.1527188268512618</c:v>
                </c:pt>
                <c:pt idx="171">
                  <c:v>3.1712642317150928</c:v>
                </c:pt>
                <c:pt idx="172">
                  <c:v>3.1898096365789241</c:v>
                </c:pt>
                <c:pt idx="173">
                  <c:v>3.2083550414427551</c:v>
                </c:pt>
                <c:pt idx="174">
                  <c:v>3.226900446306586</c:v>
                </c:pt>
                <c:pt idx="175">
                  <c:v>3.245445851170417</c:v>
                </c:pt>
                <c:pt idx="176">
                  <c:v>3.2639912560342479</c:v>
                </c:pt>
                <c:pt idx="177">
                  <c:v>3.2825366608980788</c:v>
                </c:pt>
                <c:pt idx="178">
                  <c:v>3.3010820657619098</c:v>
                </c:pt>
                <c:pt idx="179">
                  <c:v>3.3196274706257407</c:v>
                </c:pt>
                <c:pt idx="180">
                  <c:v>3.3381728754895716</c:v>
                </c:pt>
                <c:pt idx="181">
                  <c:v>3.3567182803534026</c:v>
                </c:pt>
                <c:pt idx="182">
                  <c:v>3.3752636852172335</c:v>
                </c:pt>
                <c:pt idx="183">
                  <c:v>3.3938090900810645</c:v>
                </c:pt>
                <c:pt idx="184">
                  <c:v>3.4123544949448954</c:v>
                </c:pt>
                <c:pt idx="185">
                  <c:v>3.4308998998087263</c:v>
                </c:pt>
                <c:pt idx="186">
                  <c:v>3.4494453046725573</c:v>
                </c:pt>
                <c:pt idx="187">
                  <c:v>3.4679907095363882</c:v>
                </c:pt>
                <c:pt idx="188">
                  <c:v>3.4865361144002192</c:v>
                </c:pt>
                <c:pt idx="189">
                  <c:v>3.5050815192640501</c:v>
                </c:pt>
                <c:pt idx="190">
                  <c:v>3.523626924127881</c:v>
                </c:pt>
                <c:pt idx="191">
                  <c:v>3.542172328991712</c:v>
                </c:pt>
                <c:pt idx="192">
                  <c:v>3.5607177338555429</c:v>
                </c:pt>
                <c:pt idx="193">
                  <c:v>3.5792631387193738</c:v>
                </c:pt>
                <c:pt idx="194">
                  <c:v>3.5978085435832048</c:v>
                </c:pt>
                <c:pt idx="195">
                  <c:v>3.6163539484470357</c:v>
                </c:pt>
                <c:pt idx="196">
                  <c:v>3.6348993533108667</c:v>
                </c:pt>
                <c:pt idx="197">
                  <c:v>3.6534447581746976</c:v>
                </c:pt>
                <c:pt idx="198">
                  <c:v>3.6719901630385285</c:v>
                </c:pt>
                <c:pt idx="199">
                  <c:v>3.6905355679023595</c:v>
                </c:pt>
                <c:pt idx="200">
                  <c:v>3.7090809727661904</c:v>
                </c:pt>
                <c:pt idx="201">
                  <c:v>3.7276263776300214</c:v>
                </c:pt>
                <c:pt idx="202">
                  <c:v>3.7461717824938523</c:v>
                </c:pt>
                <c:pt idx="203">
                  <c:v>3.7647171873576837</c:v>
                </c:pt>
                <c:pt idx="204">
                  <c:v>3.7832625922215146</c:v>
                </c:pt>
                <c:pt idx="205">
                  <c:v>3.8018079970853456</c:v>
                </c:pt>
                <c:pt idx="206">
                  <c:v>3.8203534019491765</c:v>
                </c:pt>
                <c:pt idx="207">
                  <c:v>3.8388988068130074</c:v>
                </c:pt>
                <c:pt idx="208">
                  <c:v>3.8574442116768384</c:v>
                </c:pt>
                <c:pt idx="209">
                  <c:v>3.8759896165406693</c:v>
                </c:pt>
                <c:pt idx="210">
                  <c:v>3.8945350214045003</c:v>
                </c:pt>
                <c:pt idx="211">
                  <c:v>3.9130804262683312</c:v>
                </c:pt>
                <c:pt idx="212">
                  <c:v>3.9316258311321621</c:v>
                </c:pt>
                <c:pt idx="213">
                  <c:v>3.9501712359959931</c:v>
                </c:pt>
                <c:pt idx="214">
                  <c:v>3.968716640859824</c:v>
                </c:pt>
                <c:pt idx="215">
                  <c:v>3.9872620457236549</c:v>
                </c:pt>
                <c:pt idx="216">
                  <c:v>4.0058074505874854</c:v>
                </c:pt>
                <c:pt idx="217">
                  <c:v>4.0243528554513164</c:v>
                </c:pt>
                <c:pt idx="218">
                  <c:v>4.0428982603151482</c:v>
                </c:pt>
                <c:pt idx="219">
                  <c:v>4.0614436651789791</c:v>
                </c:pt>
                <c:pt idx="220">
                  <c:v>4.0799890700428101</c:v>
                </c:pt>
                <c:pt idx="221">
                  <c:v>4.098534474906641</c:v>
                </c:pt>
                <c:pt idx="222">
                  <c:v>4.117079879770472</c:v>
                </c:pt>
                <c:pt idx="223">
                  <c:v>4.1356252846343029</c:v>
                </c:pt>
                <c:pt idx="224">
                  <c:v>4.1541706894981338</c:v>
                </c:pt>
                <c:pt idx="225">
                  <c:v>4.1727160943619648</c:v>
                </c:pt>
                <c:pt idx="226">
                  <c:v>4.1912614992257957</c:v>
                </c:pt>
                <c:pt idx="227">
                  <c:v>4.2098069040896267</c:v>
                </c:pt>
                <c:pt idx="228">
                  <c:v>4.2283523089534576</c:v>
                </c:pt>
                <c:pt idx="229">
                  <c:v>4.2468977138172885</c:v>
                </c:pt>
                <c:pt idx="230">
                  <c:v>4.2654431186811195</c:v>
                </c:pt>
                <c:pt idx="231">
                  <c:v>4.2839885235449504</c:v>
                </c:pt>
                <c:pt idx="232">
                  <c:v>4.3025339284087813</c:v>
                </c:pt>
                <c:pt idx="233">
                  <c:v>4.3210793332726123</c:v>
                </c:pt>
                <c:pt idx="234">
                  <c:v>4.3396247381364432</c:v>
                </c:pt>
                <c:pt idx="235">
                  <c:v>4.3581701430002742</c:v>
                </c:pt>
                <c:pt idx="236">
                  <c:v>4.3767155478641051</c:v>
                </c:pt>
                <c:pt idx="237">
                  <c:v>4.395260952727936</c:v>
                </c:pt>
                <c:pt idx="238">
                  <c:v>4.413806357591767</c:v>
                </c:pt>
                <c:pt idx="239">
                  <c:v>4.4323517624555979</c:v>
                </c:pt>
                <c:pt idx="240">
                  <c:v>4.4508971673194289</c:v>
                </c:pt>
                <c:pt idx="241">
                  <c:v>4.4694425721832598</c:v>
                </c:pt>
                <c:pt idx="242">
                  <c:v>4.4879879770470907</c:v>
                </c:pt>
                <c:pt idx="243">
                  <c:v>4.5065333819109217</c:v>
                </c:pt>
                <c:pt idx="244">
                  <c:v>4.5250787867747526</c:v>
                </c:pt>
                <c:pt idx="245">
                  <c:v>4.5436241916385836</c:v>
                </c:pt>
                <c:pt idx="246">
                  <c:v>4.5621695965024145</c:v>
                </c:pt>
                <c:pt idx="247">
                  <c:v>4.5807150013662454</c:v>
                </c:pt>
                <c:pt idx="248">
                  <c:v>4.5992604062300764</c:v>
                </c:pt>
                <c:pt idx="249">
                  <c:v>4.6178058110939073</c:v>
                </c:pt>
                <c:pt idx="250">
                  <c:v>4.6363512159577382</c:v>
                </c:pt>
                <c:pt idx="251">
                  <c:v>4.6548966208215692</c:v>
                </c:pt>
                <c:pt idx="252">
                  <c:v>4.6734420256854001</c:v>
                </c:pt>
                <c:pt idx="253">
                  <c:v>4.6919874305492311</c:v>
                </c:pt>
                <c:pt idx="254">
                  <c:v>4.710532835413062</c:v>
                </c:pt>
                <c:pt idx="255">
                  <c:v>4.7290782402768929</c:v>
                </c:pt>
                <c:pt idx="256">
                  <c:v>4.7476236451407239</c:v>
                </c:pt>
                <c:pt idx="257">
                  <c:v>4.7661690500045548</c:v>
                </c:pt>
                <c:pt idx="258">
                  <c:v>4.7847144548683858</c:v>
                </c:pt>
                <c:pt idx="259">
                  <c:v>4.8032598597322167</c:v>
                </c:pt>
                <c:pt idx="260">
                  <c:v>4.8218052645960476</c:v>
                </c:pt>
                <c:pt idx="261">
                  <c:v>4.8403506694598786</c:v>
                </c:pt>
                <c:pt idx="262">
                  <c:v>4.8588960743237095</c:v>
                </c:pt>
                <c:pt idx="263">
                  <c:v>4.8774414791875405</c:v>
                </c:pt>
                <c:pt idx="264">
                  <c:v>4.8959868840513714</c:v>
                </c:pt>
                <c:pt idx="265">
                  <c:v>4.9145322889152023</c:v>
                </c:pt>
                <c:pt idx="266">
                  <c:v>4.9330776937790333</c:v>
                </c:pt>
                <c:pt idx="267">
                  <c:v>4.9516230986428642</c:v>
                </c:pt>
                <c:pt idx="268">
                  <c:v>4.9701685035066951</c:v>
                </c:pt>
                <c:pt idx="269">
                  <c:v>4.9887139083705261</c:v>
                </c:pt>
                <c:pt idx="270">
                  <c:v>5.007259313234357</c:v>
                </c:pt>
                <c:pt idx="271">
                  <c:v>5.025804718098188</c:v>
                </c:pt>
                <c:pt idx="272">
                  <c:v>5.0443501229620189</c:v>
                </c:pt>
                <c:pt idx="273">
                  <c:v>5.0628955278258498</c:v>
                </c:pt>
                <c:pt idx="274">
                  <c:v>5.0814409326896808</c:v>
                </c:pt>
                <c:pt idx="275">
                  <c:v>5.0999863375535117</c:v>
                </c:pt>
                <c:pt idx="276">
                  <c:v>5.1185317424173427</c:v>
                </c:pt>
                <c:pt idx="277">
                  <c:v>5.1370771472811736</c:v>
                </c:pt>
                <c:pt idx="278">
                  <c:v>5.1556225521450045</c:v>
                </c:pt>
                <c:pt idx="279">
                  <c:v>5.1741679570088355</c:v>
                </c:pt>
                <c:pt idx="280">
                  <c:v>5.1927133618726664</c:v>
                </c:pt>
                <c:pt idx="281">
                  <c:v>5.2112587667364982</c:v>
                </c:pt>
                <c:pt idx="282">
                  <c:v>5.2298041716003292</c:v>
                </c:pt>
                <c:pt idx="283">
                  <c:v>5.2483495764641601</c:v>
                </c:pt>
                <c:pt idx="284">
                  <c:v>5.2668949813279911</c:v>
                </c:pt>
                <c:pt idx="285">
                  <c:v>5.285440386191822</c:v>
                </c:pt>
                <c:pt idx="286">
                  <c:v>5.3039857910556529</c:v>
                </c:pt>
                <c:pt idx="287">
                  <c:v>5.3225311959194839</c:v>
                </c:pt>
                <c:pt idx="288">
                  <c:v>5.3410766007833148</c:v>
                </c:pt>
                <c:pt idx="289">
                  <c:v>5.3596220056471457</c:v>
                </c:pt>
                <c:pt idx="290">
                  <c:v>5.3781674105109767</c:v>
                </c:pt>
                <c:pt idx="291">
                  <c:v>5.3967128153748076</c:v>
                </c:pt>
                <c:pt idx="292">
                  <c:v>5.4152582202386386</c:v>
                </c:pt>
                <c:pt idx="293">
                  <c:v>5.4338036251024695</c:v>
                </c:pt>
                <c:pt idx="294">
                  <c:v>5.4523490299663004</c:v>
                </c:pt>
                <c:pt idx="295">
                  <c:v>5.4708944348301314</c:v>
                </c:pt>
                <c:pt idx="296">
                  <c:v>5.4894398396939623</c:v>
                </c:pt>
                <c:pt idx="297">
                  <c:v>5.5079852445577933</c:v>
                </c:pt>
                <c:pt idx="298">
                  <c:v>5.5265306494216242</c:v>
                </c:pt>
                <c:pt idx="299">
                  <c:v>5.5450760542854551</c:v>
                </c:pt>
                <c:pt idx="300">
                  <c:v>5.5636214591492861</c:v>
                </c:pt>
                <c:pt idx="301">
                  <c:v>5.582166864013117</c:v>
                </c:pt>
                <c:pt idx="302">
                  <c:v>5.600712268876948</c:v>
                </c:pt>
                <c:pt idx="303">
                  <c:v>5.6192576737407789</c:v>
                </c:pt>
                <c:pt idx="304">
                  <c:v>5.6378030786046098</c:v>
                </c:pt>
                <c:pt idx="305">
                  <c:v>5.6563484834684408</c:v>
                </c:pt>
                <c:pt idx="306">
                  <c:v>5.6748938883322717</c:v>
                </c:pt>
                <c:pt idx="307">
                  <c:v>5.6934392931961026</c:v>
                </c:pt>
                <c:pt idx="308">
                  <c:v>5.7119846980599336</c:v>
                </c:pt>
                <c:pt idx="309">
                  <c:v>5.7305301029237645</c:v>
                </c:pt>
                <c:pt idx="310">
                  <c:v>5.7490755077875955</c:v>
                </c:pt>
                <c:pt idx="311">
                  <c:v>5.7676209126514264</c:v>
                </c:pt>
                <c:pt idx="312">
                  <c:v>5.7861663175152573</c:v>
                </c:pt>
                <c:pt idx="313">
                  <c:v>5.8047117223790883</c:v>
                </c:pt>
                <c:pt idx="314">
                  <c:v>5.8232571272429192</c:v>
                </c:pt>
                <c:pt idx="315">
                  <c:v>5.8418025321067502</c:v>
                </c:pt>
                <c:pt idx="316">
                  <c:v>5.8603479369705811</c:v>
                </c:pt>
                <c:pt idx="317">
                  <c:v>5.878893341834412</c:v>
                </c:pt>
                <c:pt idx="318">
                  <c:v>5.897438746698243</c:v>
                </c:pt>
                <c:pt idx="319">
                  <c:v>5.9159841515620739</c:v>
                </c:pt>
                <c:pt idx="320">
                  <c:v>5.9345295564259049</c:v>
                </c:pt>
                <c:pt idx="321">
                  <c:v>5.9530749612897358</c:v>
                </c:pt>
                <c:pt idx="322">
                  <c:v>5.9716203661535667</c:v>
                </c:pt>
                <c:pt idx="323">
                  <c:v>5.9901657710173977</c:v>
                </c:pt>
                <c:pt idx="324">
                  <c:v>6.0087111758812286</c:v>
                </c:pt>
                <c:pt idx="325">
                  <c:v>6.0272565807450595</c:v>
                </c:pt>
                <c:pt idx="326">
                  <c:v>6.0458019856088905</c:v>
                </c:pt>
                <c:pt idx="327">
                  <c:v>6.0643473904727214</c:v>
                </c:pt>
                <c:pt idx="328">
                  <c:v>6.0828927953365524</c:v>
                </c:pt>
                <c:pt idx="329">
                  <c:v>6.1014382002003833</c:v>
                </c:pt>
                <c:pt idx="330">
                  <c:v>6.1199836050642142</c:v>
                </c:pt>
                <c:pt idx="331">
                  <c:v>6.1385290099280452</c:v>
                </c:pt>
                <c:pt idx="332">
                  <c:v>6.1570744147918761</c:v>
                </c:pt>
                <c:pt idx="333">
                  <c:v>6.1756198196557071</c:v>
                </c:pt>
                <c:pt idx="334">
                  <c:v>6.194165224519538</c:v>
                </c:pt>
                <c:pt idx="335">
                  <c:v>6.2127106293833689</c:v>
                </c:pt>
                <c:pt idx="336">
                  <c:v>6.2312560342471999</c:v>
                </c:pt>
                <c:pt idx="337">
                  <c:v>6.2498014391110308</c:v>
                </c:pt>
                <c:pt idx="338">
                  <c:v>6.2683468439748617</c:v>
                </c:pt>
                <c:pt idx="339">
                  <c:v>6.2868922488386927</c:v>
                </c:pt>
                <c:pt idx="340">
                  <c:v>6.3054376537025236</c:v>
                </c:pt>
                <c:pt idx="341">
                  <c:v>6.3239830585663546</c:v>
                </c:pt>
                <c:pt idx="342">
                  <c:v>6.3425284634301855</c:v>
                </c:pt>
                <c:pt idx="343">
                  <c:v>6.3610738682940173</c:v>
                </c:pt>
                <c:pt idx="344">
                  <c:v>6.3796192731578483</c:v>
                </c:pt>
                <c:pt idx="345">
                  <c:v>6.3981646780216792</c:v>
                </c:pt>
                <c:pt idx="346">
                  <c:v>6.4167100828855101</c:v>
                </c:pt>
                <c:pt idx="347">
                  <c:v>6.4352554877493411</c:v>
                </c:pt>
                <c:pt idx="348">
                  <c:v>6.453800892613172</c:v>
                </c:pt>
                <c:pt idx="349">
                  <c:v>6.472346297477003</c:v>
                </c:pt>
                <c:pt idx="350">
                  <c:v>6.4908917023408339</c:v>
                </c:pt>
                <c:pt idx="351">
                  <c:v>6.5094371072046648</c:v>
                </c:pt>
                <c:pt idx="352">
                  <c:v>6.5279825120684958</c:v>
                </c:pt>
                <c:pt idx="353">
                  <c:v>6.5465279169323267</c:v>
                </c:pt>
                <c:pt idx="354">
                  <c:v>6.5650733217961577</c:v>
                </c:pt>
                <c:pt idx="355">
                  <c:v>6.5836187266599886</c:v>
                </c:pt>
                <c:pt idx="356">
                  <c:v>6.6021641315238195</c:v>
                </c:pt>
                <c:pt idx="357">
                  <c:v>6.6207095363876505</c:v>
                </c:pt>
                <c:pt idx="358">
                  <c:v>6.6392549412514814</c:v>
                </c:pt>
                <c:pt idx="359">
                  <c:v>6.6578003461153124</c:v>
                </c:pt>
                <c:pt idx="360">
                  <c:v>6.6763457509791433</c:v>
                </c:pt>
                <c:pt idx="361">
                  <c:v>6.6948911558429742</c:v>
                </c:pt>
                <c:pt idx="362">
                  <c:v>6.7134365607068052</c:v>
                </c:pt>
                <c:pt idx="363">
                  <c:v>6.7319819655706361</c:v>
                </c:pt>
                <c:pt idx="364">
                  <c:v>6.750527370434467</c:v>
                </c:pt>
                <c:pt idx="365">
                  <c:v>6.769072775298298</c:v>
                </c:pt>
                <c:pt idx="366">
                  <c:v>6.7876181801621289</c:v>
                </c:pt>
                <c:pt idx="367">
                  <c:v>6.8061635850259599</c:v>
                </c:pt>
                <c:pt idx="368">
                  <c:v>6.8247089898897908</c:v>
                </c:pt>
                <c:pt idx="369">
                  <c:v>6.8432543947536217</c:v>
                </c:pt>
                <c:pt idx="370">
                  <c:v>6.8617997996174527</c:v>
                </c:pt>
                <c:pt idx="371">
                  <c:v>6.8803452044812836</c:v>
                </c:pt>
                <c:pt idx="372">
                  <c:v>6.8988906093451146</c:v>
                </c:pt>
                <c:pt idx="373">
                  <c:v>6.9174360142089455</c:v>
                </c:pt>
                <c:pt idx="374">
                  <c:v>6.9359814190727764</c:v>
                </c:pt>
                <c:pt idx="375">
                  <c:v>6.9545268239366074</c:v>
                </c:pt>
                <c:pt idx="376">
                  <c:v>6.9730722288004383</c:v>
                </c:pt>
                <c:pt idx="377">
                  <c:v>6.9916176336642692</c:v>
                </c:pt>
                <c:pt idx="378">
                  <c:v>7.0101630385281002</c:v>
                </c:pt>
                <c:pt idx="379">
                  <c:v>7.0287084433919311</c:v>
                </c:pt>
                <c:pt idx="380">
                  <c:v>7.0472538482557621</c:v>
                </c:pt>
                <c:pt idx="381">
                  <c:v>7.065799253119593</c:v>
                </c:pt>
                <c:pt idx="382">
                  <c:v>7.0843446579834239</c:v>
                </c:pt>
                <c:pt idx="383">
                  <c:v>7.1028900628472549</c:v>
                </c:pt>
                <c:pt idx="384">
                  <c:v>7.1214354677110858</c:v>
                </c:pt>
                <c:pt idx="385">
                  <c:v>7.1399808725749168</c:v>
                </c:pt>
                <c:pt idx="386">
                  <c:v>7.1585262774387477</c:v>
                </c:pt>
                <c:pt idx="387">
                  <c:v>7.1770716823025786</c:v>
                </c:pt>
                <c:pt idx="388">
                  <c:v>7.1956170871664096</c:v>
                </c:pt>
                <c:pt idx="389">
                  <c:v>7.2141624920302405</c:v>
                </c:pt>
                <c:pt idx="390">
                  <c:v>7.2327078968940715</c:v>
                </c:pt>
                <c:pt idx="391">
                  <c:v>7.2512533017579024</c:v>
                </c:pt>
                <c:pt idx="392">
                  <c:v>7.2697987066217333</c:v>
                </c:pt>
                <c:pt idx="393">
                  <c:v>7.2883441114855643</c:v>
                </c:pt>
                <c:pt idx="394">
                  <c:v>7.3068895163493952</c:v>
                </c:pt>
                <c:pt idx="395">
                  <c:v>7.3254349212132261</c:v>
                </c:pt>
                <c:pt idx="396">
                  <c:v>7.3439803260770571</c:v>
                </c:pt>
                <c:pt idx="397">
                  <c:v>7.362525730940888</c:v>
                </c:pt>
                <c:pt idx="398">
                  <c:v>7.381071135804719</c:v>
                </c:pt>
                <c:pt idx="399">
                  <c:v>7.3996165406685499</c:v>
                </c:pt>
                <c:pt idx="400">
                  <c:v>7.4181619455323808</c:v>
                </c:pt>
                <c:pt idx="401">
                  <c:v>7.4367073503962118</c:v>
                </c:pt>
                <c:pt idx="402">
                  <c:v>7.4552527552600427</c:v>
                </c:pt>
                <c:pt idx="403">
                  <c:v>7.4737981601238737</c:v>
                </c:pt>
                <c:pt idx="404">
                  <c:v>7.4923435649877046</c:v>
                </c:pt>
                <c:pt idx="405">
                  <c:v>7.5108889698515364</c:v>
                </c:pt>
                <c:pt idx="406">
                  <c:v>7.5294343747153674</c:v>
                </c:pt>
                <c:pt idx="407">
                  <c:v>7.5479797795791983</c:v>
                </c:pt>
                <c:pt idx="408">
                  <c:v>7.5665251844430292</c:v>
                </c:pt>
                <c:pt idx="409">
                  <c:v>7.5850705893068602</c:v>
                </c:pt>
                <c:pt idx="410">
                  <c:v>7.6036159941706911</c:v>
                </c:pt>
                <c:pt idx="411">
                  <c:v>7.6221613990345221</c:v>
                </c:pt>
                <c:pt idx="412">
                  <c:v>7.640706803898353</c:v>
                </c:pt>
                <c:pt idx="413">
                  <c:v>7.6592522087621839</c:v>
                </c:pt>
                <c:pt idx="414">
                  <c:v>7.6777976136260149</c:v>
                </c:pt>
                <c:pt idx="415">
                  <c:v>7.6963430184898458</c:v>
                </c:pt>
                <c:pt idx="416">
                  <c:v>7.7148884233536767</c:v>
                </c:pt>
                <c:pt idx="417">
                  <c:v>7.7334338282175077</c:v>
                </c:pt>
                <c:pt idx="418">
                  <c:v>7.7519792330813386</c:v>
                </c:pt>
                <c:pt idx="419">
                  <c:v>7.7705246379451696</c:v>
                </c:pt>
                <c:pt idx="420">
                  <c:v>7.7890700428090005</c:v>
                </c:pt>
                <c:pt idx="421">
                  <c:v>7.8076154476728314</c:v>
                </c:pt>
                <c:pt idx="422">
                  <c:v>7.8261608525366624</c:v>
                </c:pt>
                <c:pt idx="423">
                  <c:v>7.8447062574004933</c:v>
                </c:pt>
                <c:pt idx="424">
                  <c:v>7.8632516622643243</c:v>
                </c:pt>
                <c:pt idx="425">
                  <c:v>7.8817970671281552</c:v>
                </c:pt>
                <c:pt idx="426">
                  <c:v>7.9003424719919861</c:v>
                </c:pt>
                <c:pt idx="427">
                  <c:v>7.9188878768558171</c:v>
                </c:pt>
                <c:pt idx="428">
                  <c:v>7.937433281719648</c:v>
                </c:pt>
                <c:pt idx="429">
                  <c:v>7.955978686583479</c:v>
                </c:pt>
                <c:pt idx="430">
                  <c:v>7.9745240914473099</c:v>
                </c:pt>
                <c:pt idx="431">
                  <c:v>7.9930694963111408</c:v>
                </c:pt>
                <c:pt idx="432">
                  <c:v>8.0116149011749709</c:v>
                </c:pt>
                <c:pt idx="433">
                  <c:v>8.0301603060388018</c:v>
                </c:pt>
                <c:pt idx="434">
                  <c:v>8.0487057109026328</c:v>
                </c:pt>
                <c:pt idx="435">
                  <c:v>8.0672511157664637</c:v>
                </c:pt>
                <c:pt idx="436">
                  <c:v>8.0857965206302964</c:v>
                </c:pt>
                <c:pt idx="437">
                  <c:v>8.1043419254941274</c:v>
                </c:pt>
                <c:pt idx="438">
                  <c:v>8.1228873303579583</c:v>
                </c:pt>
                <c:pt idx="439">
                  <c:v>8.1414327352217892</c:v>
                </c:pt>
                <c:pt idx="440">
                  <c:v>8.1599781400856202</c:v>
                </c:pt>
                <c:pt idx="441">
                  <c:v>8.1785235449494511</c:v>
                </c:pt>
                <c:pt idx="442">
                  <c:v>8.197068949813282</c:v>
                </c:pt>
                <c:pt idx="443">
                  <c:v>8.215614354677113</c:v>
                </c:pt>
                <c:pt idx="444">
                  <c:v>8.2341597595409439</c:v>
                </c:pt>
                <c:pt idx="445">
                  <c:v>8.2527051644047749</c:v>
                </c:pt>
                <c:pt idx="446">
                  <c:v>8.2712505692686058</c:v>
                </c:pt>
                <c:pt idx="447">
                  <c:v>8.2897959741324367</c:v>
                </c:pt>
                <c:pt idx="448">
                  <c:v>8.3083413789962677</c:v>
                </c:pt>
                <c:pt idx="449">
                  <c:v>8.3268867838600986</c:v>
                </c:pt>
                <c:pt idx="450">
                  <c:v>8.3454321887239296</c:v>
                </c:pt>
                <c:pt idx="451">
                  <c:v>8.3639775935877605</c:v>
                </c:pt>
                <c:pt idx="452">
                  <c:v>8.3825229984515914</c:v>
                </c:pt>
                <c:pt idx="453">
                  <c:v>8.4010684033154224</c:v>
                </c:pt>
                <c:pt idx="454">
                  <c:v>8.4196138081792533</c:v>
                </c:pt>
                <c:pt idx="455">
                  <c:v>8.4381592130430843</c:v>
                </c:pt>
                <c:pt idx="456">
                  <c:v>8.4567046179069152</c:v>
                </c:pt>
                <c:pt idx="457">
                  <c:v>8.4752500227707461</c:v>
                </c:pt>
                <c:pt idx="458">
                  <c:v>8.4937954276345771</c:v>
                </c:pt>
                <c:pt idx="459">
                  <c:v>8.512340832498408</c:v>
                </c:pt>
                <c:pt idx="460">
                  <c:v>8.5308862373622389</c:v>
                </c:pt>
                <c:pt idx="461">
                  <c:v>8.5494316422260699</c:v>
                </c:pt>
                <c:pt idx="462">
                  <c:v>8.5679770470899008</c:v>
                </c:pt>
                <c:pt idx="463">
                  <c:v>8.5865224519537318</c:v>
                </c:pt>
                <c:pt idx="464">
                  <c:v>8.6050678568175627</c:v>
                </c:pt>
                <c:pt idx="465">
                  <c:v>8.6236132616813936</c:v>
                </c:pt>
                <c:pt idx="466">
                  <c:v>8.6421586665452246</c:v>
                </c:pt>
                <c:pt idx="467">
                  <c:v>8.6607040714090555</c:v>
                </c:pt>
                <c:pt idx="468">
                  <c:v>8.6792494762728865</c:v>
                </c:pt>
                <c:pt idx="469">
                  <c:v>8.6977948811367174</c:v>
                </c:pt>
                <c:pt idx="470">
                  <c:v>8.7163402860005483</c:v>
                </c:pt>
                <c:pt idx="471">
                  <c:v>8.7348856908643793</c:v>
                </c:pt>
                <c:pt idx="472">
                  <c:v>8.7534310957282102</c:v>
                </c:pt>
                <c:pt idx="473">
                  <c:v>8.7719765005920411</c:v>
                </c:pt>
                <c:pt idx="474">
                  <c:v>8.7905219054558721</c:v>
                </c:pt>
                <c:pt idx="475">
                  <c:v>8.809067310319703</c:v>
                </c:pt>
                <c:pt idx="476">
                  <c:v>8.827612715183534</c:v>
                </c:pt>
                <c:pt idx="477">
                  <c:v>8.8461581200473649</c:v>
                </c:pt>
                <c:pt idx="478">
                  <c:v>8.8647035249111958</c:v>
                </c:pt>
                <c:pt idx="479">
                  <c:v>8.8832489297750268</c:v>
                </c:pt>
                <c:pt idx="480">
                  <c:v>8.9017943346388577</c:v>
                </c:pt>
                <c:pt idx="481">
                  <c:v>8.9203397395026887</c:v>
                </c:pt>
                <c:pt idx="482">
                  <c:v>8.9388851443665196</c:v>
                </c:pt>
                <c:pt idx="483">
                  <c:v>8.9574305492303505</c:v>
                </c:pt>
                <c:pt idx="484">
                  <c:v>8.9759759540941815</c:v>
                </c:pt>
                <c:pt idx="485">
                  <c:v>8.9945213589580124</c:v>
                </c:pt>
                <c:pt idx="486">
                  <c:v>9.0130667638218434</c:v>
                </c:pt>
                <c:pt idx="487">
                  <c:v>9.0316121686856743</c:v>
                </c:pt>
                <c:pt idx="488">
                  <c:v>9.0501575735495052</c:v>
                </c:pt>
                <c:pt idx="489">
                  <c:v>9.0687029784133362</c:v>
                </c:pt>
                <c:pt idx="490">
                  <c:v>9.0872483832771671</c:v>
                </c:pt>
                <c:pt idx="491">
                  <c:v>9.105793788140998</c:v>
                </c:pt>
                <c:pt idx="492">
                  <c:v>9.124339193004829</c:v>
                </c:pt>
                <c:pt idx="493">
                  <c:v>9.1428845978686599</c:v>
                </c:pt>
                <c:pt idx="494">
                  <c:v>9.1614300027324909</c:v>
                </c:pt>
                <c:pt idx="495">
                  <c:v>9.1799754075963218</c:v>
                </c:pt>
                <c:pt idx="496">
                  <c:v>9.1985208124601527</c:v>
                </c:pt>
                <c:pt idx="497">
                  <c:v>9.2170662173239837</c:v>
                </c:pt>
                <c:pt idx="498">
                  <c:v>9.2356116221878146</c:v>
                </c:pt>
                <c:pt idx="499">
                  <c:v>9.2541570270516456</c:v>
                </c:pt>
                <c:pt idx="500">
                  <c:v>9.2727024319154765</c:v>
                </c:pt>
                <c:pt idx="501">
                  <c:v>9.2912478367793074</c:v>
                </c:pt>
                <c:pt idx="502">
                  <c:v>9.3097932416431384</c:v>
                </c:pt>
                <c:pt idx="503">
                  <c:v>9.3283386465069693</c:v>
                </c:pt>
                <c:pt idx="504">
                  <c:v>9.3468840513708003</c:v>
                </c:pt>
                <c:pt idx="505">
                  <c:v>9.3654294562346312</c:v>
                </c:pt>
                <c:pt idx="506">
                  <c:v>9.3839748610984621</c:v>
                </c:pt>
                <c:pt idx="507">
                  <c:v>9.4025202659622931</c:v>
                </c:pt>
                <c:pt idx="508">
                  <c:v>9.421065670826124</c:v>
                </c:pt>
                <c:pt idx="509">
                  <c:v>9.4396110756899549</c:v>
                </c:pt>
                <c:pt idx="510">
                  <c:v>9.4581564805537859</c:v>
                </c:pt>
                <c:pt idx="511">
                  <c:v>9.4767018854176168</c:v>
                </c:pt>
                <c:pt idx="512">
                  <c:v>9.4952472902814478</c:v>
                </c:pt>
                <c:pt idx="513">
                  <c:v>9.5137926951452787</c:v>
                </c:pt>
                <c:pt idx="514">
                  <c:v>9.5323381000091096</c:v>
                </c:pt>
                <c:pt idx="515">
                  <c:v>9.5508835048729406</c:v>
                </c:pt>
                <c:pt idx="516">
                  <c:v>9.5694289097367715</c:v>
                </c:pt>
                <c:pt idx="517">
                  <c:v>9.5879743146006025</c:v>
                </c:pt>
                <c:pt idx="518">
                  <c:v>9.6065197194644334</c:v>
                </c:pt>
                <c:pt idx="519">
                  <c:v>9.6250651243282643</c:v>
                </c:pt>
                <c:pt idx="520">
                  <c:v>9.6436105291920953</c:v>
                </c:pt>
                <c:pt idx="521">
                  <c:v>9.6621559340559262</c:v>
                </c:pt>
                <c:pt idx="522">
                  <c:v>9.6807013389197571</c:v>
                </c:pt>
                <c:pt idx="523">
                  <c:v>9.6992467437835881</c:v>
                </c:pt>
                <c:pt idx="524">
                  <c:v>9.717792148647419</c:v>
                </c:pt>
                <c:pt idx="525">
                  <c:v>9.73633755351125</c:v>
                </c:pt>
                <c:pt idx="526">
                  <c:v>9.7548829583750809</c:v>
                </c:pt>
                <c:pt idx="527">
                  <c:v>9.7734283632389118</c:v>
                </c:pt>
                <c:pt idx="528">
                  <c:v>9.7919737681027428</c:v>
                </c:pt>
                <c:pt idx="529">
                  <c:v>9.8105191729665737</c:v>
                </c:pt>
                <c:pt idx="530">
                  <c:v>9.8290645778304047</c:v>
                </c:pt>
                <c:pt idx="531">
                  <c:v>9.8476099826942356</c:v>
                </c:pt>
                <c:pt idx="532">
                  <c:v>9.8661553875580665</c:v>
                </c:pt>
                <c:pt idx="533">
                  <c:v>9.8847007924218975</c:v>
                </c:pt>
                <c:pt idx="534">
                  <c:v>9.9032461972857284</c:v>
                </c:pt>
                <c:pt idx="535">
                  <c:v>9.9217916021495594</c:v>
                </c:pt>
                <c:pt idx="536">
                  <c:v>9.9403370070133903</c:v>
                </c:pt>
                <c:pt idx="537">
                  <c:v>9.9588824118772212</c:v>
                </c:pt>
                <c:pt idx="538">
                  <c:v>9.9774278167410522</c:v>
                </c:pt>
                <c:pt idx="539">
                  <c:v>9.9959732216048831</c:v>
                </c:pt>
                <c:pt idx="540">
                  <c:v>10.014518626468714</c:v>
                </c:pt>
                <c:pt idx="541">
                  <c:v>10.033064031332545</c:v>
                </c:pt>
                <c:pt idx="542">
                  <c:v>10.051609436196376</c:v>
                </c:pt>
                <c:pt idx="543">
                  <c:v>10.070154841060207</c:v>
                </c:pt>
                <c:pt idx="544">
                  <c:v>10.088700245924038</c:v>
                </c:pt>
                <c:pt idx="545">
                  <c:v>10.107245650787869</c:v>
                </c:pt>
                <c:pt idx="546">
                  <c:v>10.1257910556517</c:v>
                </c:pt>
                <c:pt idx="547">
                  <c:v>10.144336460515531</c:v>
                </c:pt>
                <c:pt idx="548">
                  <c:v>10.162881865379362</c:v>
                </c:pt>
                <c:pt idx="549">
                  <c:v>10.181427270243192</c:v>
                </c:pt>
                <c:pt idx="550">
                  <c:v>10.199972675107023</c:v>
                </c:pt>
                <c:pt idx="551">
                  <c:v>10.218518079970854</c:v>
                </c:pt>
                <c:pt idx="552">
                  <c:v>10.237063484834685</c:v>
                </c:pt>
                <c:pt idx="553">
                  <c:v>10.255608889698516</c:v>
                </c:pt>
                <c:pt idx="554">
                  <c:v>10.274154294562347</c:v>
                </c:pt>
                <c:pt idx="555">
                  <c:v>10.292699699426178</c:v>
                </c:pt>
                <c:pt idx="556">
                  <c:v>10.311245104290009</c:v>
                </c:pt>
                <c:pt idx="557">
                  <c:v>10.32979050915384</c:v>
                </c:pt>
                <c:pt idx="558">
                  <c:v>10.348335914017671</c:v>
                </c:pt>
                <c:pt idx="559">
                  <c:v>10.366881318881502</c:v>
                </c:pt>
                <c:pt idx="560">
                  <c:v>10.385426723745333</c:v>
                </c:pt>
                <c:pt idx="561">
                  <c:v>10.403972128609166</c:v>
                </c:pt>
                <c:pt idx="562">
                  <c:v>10.422517533472996</c:v>
                </c:pt>
                <c:pt idx="563">
                  <c:v>10.441062938336827</c:v>
                </c:pt>
                <c:pt idx="564">
                  <c:v>10.459608343200658</c:v>
                </c:pt>
                <c:pt idx="565">
                  <c:v>10.478153748064489</c:v>
                </c:pt>
                <c:pt idx="566">
                  <c:v>10.49669915292832</c:v>
                </c:pt>
                <c:pt idx="567">
                  <c:v>10.515244557792151</c:v>
                </c:pt>
                <c:pt idx="568">
                  <c:v>10.533789962655982</c:v>
                </c:pt>
                <c:pt idx="569">
                  <c:v>10.552335367519813</c:v>
                </c:pt>
                <c:pt idx="570">
                  <c:v>10.570880772383644</c:v>
                </c:pt>
                <c:pt idx="571">
                  <c:v>10.589426177247475</c:v>
                </c:pt>
                <c:pt idx="572">
                  <c:v>10.607971582111306</c:v>
                </c:pt>
                <c:pt idx="573">
                  <c:v>10.626516986975137</c:v>
                </c:pt>
                <c:pt idx="574">
                  <c:v>10.645062391838968</c:v>
                </c:pt>
                <c:pt idx="575">
                  <c:v>10.663607796702799</c:v>
                </c:pt>
                <c:pt idx="576">
                  <c:v>10.68215320156663</c:v>
                </c:pt>
                <c:pt idx="577">
                  <c:v>10.700698606430461</c:v>
                </c:pt>
                <c:pt idx="578">
                  <c:v>10.719244011294291</c:v>
                </c:pt>
                <c:pt idx="579">
                  <c:v>10.737789416158122</c:v>
                </c:pt>
                <c:pt idx="580">
                  <c:v>10.756334821021953</c:v>
                </c:pt>
                <c:pt idx="581">
                  <c:v>10.774880225885784</c:v>
                </c:pt>
                <c:pt idx="582">
                  <c:v>10.793425630749615</c:v>
                </c:pt>
                <c:pt idx="583">
                  <c:v>10.811971035613446</c:v>
                </c:pt>
                <c:pt idx="584">
                  <c:v>10.830516440477277</c:v>
                </c:pt>
                <c:pt idx="585">
                  <c:v>10.849061845341108</c:v>
                </c:pt>
                <c:pt idx="586">
                  <c:v>10.867607250204939</c:v>
                </c:pt>
                <c:pt idx="587">
                  <c:v>10.88615265506877</c:v>
                </c:pt>
                <c:pt idx="588">
                  <c:v>10.904698059932601</c:v>
                </c:pt>
                <c:pt idx="589">
                  <c:v>10.923243464796432</c:v>
                </c:pt>
                <c:pt idx="590">
                  <c:v>10.941788869660263</c:v>
                </c:pt>
                <c:pt idx="591">
                  <c:v>10.960334274524094</c:v>
                </c:pt>
                <c:pt idx="592">
                  <c:v>10.978879679387925</c:v>
                </c:pt>
                <c:pt idx="593">
                  <c:v>10.997425084251756</c:v>
                </c:pt>
                <c:pt idx="594">
                  <c:v>11.015970489115587</c:v>
                </c:pt>
                <c:pt idx="595">
                  <c:v>11.034515893979417</c:v>
                </c:pt>
                <c:pt idx="596">
                  <c:v>11.053061298843248</c:v>
                </c:pt>
                <c:pt idx="597">
                  <c:v>11.071606703707079</c:v>
                </c:pt>
                <c:pt idx="598">
                  <c:v>11.09015210857091</c:v>
                </c:pt>
                <c:pt idx="599">
                  <c:v>11.108697513434741</c:v>
                </c:pt>
                <c:pt idx="600">
                  <c:v>11.127242918298572</c:v>
                </c:pt>
                <c:pt idx="601">
                  <c:v>11.145788323162403</c:v>
                </c:pt>
                <c:pt idx="602">
                  <c:v>11.164333728026234</c:v>
                </c:pt>
                <c:pt idx="603">
                  <c:v>11.182879132890065</c:v>
                </c:pt>
                <c:pt idx="604">
                  <c:v>11.201424537753896</c:v>
                </c:pt>
                <c:pt idx="605">
                  <c:v>11.219969942617727</c:v>
                </c:pt>
                <c:pt idx="606">
                  <c:v>11.238515347481558</c:v>
                </c:pt>
                <c:pt idx="607">
                  <c:v>11.257060752345389</c:v>
                </c:pt>
                <c:pt idx="608">
                  <c:v>11.27560615720922</c:v>
                </c:pt>
                <c:pt idx="609">
                  <c:v>11.294151562073051</c:v>
                </c:pt>
                <c:pt idx="610">
                  <c:v>11.312696966936882</c:v>
                </c:pt>
                <c:pt idx="611">
                  <c:v>11.331242371800712</c:v>
                </c:pt>
                <c:pt idx="612">
                  <c:v>11.349787776664543</c:v>
                </c:pt>
                <c:pt idx="613">
                  <c:v>11.368333181528374</c:v>
                </c:pt>
                <c:pt idx="614">
                  <c:v>11.386878586392205</c:v>
                </c:pt>
                <c:pt idx="615">
                  <c:v>11.405423991256036</c:v>
                </c:pt>
                <c:pt idx="616">
                  <c:v>11.423969396119867</c:v>
                </c:pt>
                <c:pt idx="617">
                  <c:v>11.442514800983698</c:v>
                </c:pt>
                <c:pt idx="618">
                  <c:v>11.461060205847529</c:v>
                </c:pt>
                <c:pt idx="619">
                  <c:v>11.47960561071136</c:v>
                </c:pt>
                <c:pt idx="620">
                  <c:v>11.498151015575191</c:v>
                </c:pt>
                <c:pt idx="621">
                  <c:v>11.516696420439022</c:v>
                </c:pt>
                <c:pt idx="622">
                  <c:v>11.535241825302853</c:v>
                </c:pt>
                <c:pt idx="623">
                  <c:v>11.553787230166684</c:v>
                </c:pt>
                <c:pt idx="624">
                  <c:v>11.572332635030515</c:v>
                </c:pt>
                <c:pt idx="625">
                  <c:v>11.590878039894346</c:v>
                </c:pt>
                <c:pt idx="626">
                  <c:v>11.609423444758177</c:v>
                </c:pt>
                <c:pt idx="627">
                  <c:v>11.627968849622007</c:v>
                </c:pt>
                <c:pt idx="628">
                  <c:v>11.646514254485838</c:v>
                </c:pt>
                <c:pt idx="629">
                  <c:v>11.665059659349669</c:v>
                </c:pt>
                <c:pt idx="630">
                  <c:v>11.6836050642135</c:v>
                </c:pt>
                <c:pt idx="631">
                  <c:v>11.702150469077331</c:v>
                </c:pt>
                <c:pt idx="632">
                  <c:v>11.720695873941162</c:v>
                </c:pt>
                <c:pt idx="633">
                  <c:v>11.739241278804993</c:v>
                </c:pt>
                <c:pt idx="634">
                  <c:v>11.757786683668824</c:v>
                </c:pt>
                <c:pt idx="635">
                  <c:v>11.776332088532655</c:v>
                </c:pt>
                <c:pt idx="636">
                  <c:v>11.794877493396486</c:v>
                </c:pt>
                <c:pt idx="637">
                  <c:v>11.813422898260317</c:v>
                </c:pt>
                <c:pt idx="638">
                  <c:v>11.831968303124148</c:v>
                </c:pt>
                <c:pt idx="639">
                  <c:v>11.850513707987979</c:v>
                </c:pt>
                <c:pt idx="640">
                  <c:v>11.86905911285181</c:v>
                </c:pt>
                <c:pt idx="641">
                  <c:v>11.887604517715641</c:v>
                </c:pt>
                <c:pt idx="642">
                  <c:v>11.906149922579472</c:v>
                </c:pt>
                <c:pt idx="643">
                  <c:v>11.924695327443303</c:v>
                </c:pt>
                <c:pt idx="644">
                  <c:v>11.943240732307133</c:v>
                </c:pt>
                <c:pt idx="645">
                  <c:v>11.961786137170964</c:v>
                </c:pt>
                <c:pt idx="646">
                  <c:v>11.980331542034795</c:v>
                </c:pt>
                <c:pt idx="647">
                  <c:v>11.998876946898626</c:v>
                </c:pt>
                <c:pt idx="648">
                  <c:v>12.017422351762457</c:v>
                </c:pt>
                <c:pt idx="649">
                  <c:v>12.035967756626288</c:v>
                </c:pt>
                <c:pt idx="650">
                  <c:v>12.054513161490119</c:v>
                </c:pt>
                <c:pt idx="651">
                  <c:v>12.07305856635395</c:v>
                </c:pt>
                <c:pt idx="652">
                  <c:v>12.091603971217781</c:v>
                </c:pt>
                <c:pt idx="653">
                  <c:v>12.110149376081612</c:v>
                </c:pt>
                <c:pt idx="654">
                  <c:v>12.128694780945443</c:v>
                </c:pt>
                <c:pt idx="655">
                  <c:v>12.147240185809274</c:v>
                </c:pt>
                <c:pt idx="656">
                  <c:v>12.165785590673105</c:v>
                </c:pt>
                <c:pt idx="657">
                  <c:v>12.184330995536936</c:v>
                </c:pt>
                <c:pt idx="658">
                  <c:v>12.202876400400767</c:v>
                </c:pt>
                <c:pt idx="659">
                  <c:v>12.221421805264598</c:v>
                </c:pt>
                <c:pt idx="660">
                  <c:v>12.239967210128428</c:v>
                </c:pt>
                <c:pt idx="661">
                  <c:v>12.258512614992259</c:v>
                </c:pt>
                <c:pt idx="662">
                  <c:v>12.27705801985609</c:v>
                </c:pt>
                <c:pt idx="663">
                  <c:v>12.295603424719921</c:v>
                </c:pt>
                <c:pt idx="664">
                  <c:v>12.314148829583752</c:v>
                </c:pt>
                <c:pt idx="665">
                  <c:v>12.332694234447583</c:v>
                </c:pt>
                <c:pt idx="666">
                  <c:v>12.351239639311414</c:v>
                </c:pt>
                <c:pt idx="667">
                  <c:v>12.369785044175245</c:v>
                </c:pt>
                <c:pt idx="668">
                  <c:v>12.388330449039076</c:v>
                </c:pt>
                <c:pt idx="669">
                  <c:v>12.406875853902907</c:v>
                </c:pt>
                <c:pt idx="670">
                  <c:v>12.425421258766738</c:v>
                </c:pt>
                <c:pt idx="671">
                  <c:v>12.443966663630569</c:v>
                </c:pt>
                <c:pt idx="672">
                  <c:v>12.4625120684944</c:v>
                </c:pt>
                <c:pt idx="673">
                  <c:v>12.481057473358231</c:v>
                </c:pt>
                <c:pt idx="674">
                  <c:v>12.499602878222062</c:v>
                </c:pt>
                <c:pt idx="675">
                  <c:v>12.518148283085893</c:v>
                </c:pt>
                <c:pt idx="676">
                  <c:v>12.536693687949723</c:v>
                </c:pt>
                <c:pt idx="677">
                  <c:v>12.555239092813554</c:v>
                </c:pt>
                <c:pt idx="678">
                  <c:v>12.573784497677385</c:v>
                </c:pt>
                <c:pt idx="679">
                  <c:v>12.592329902541216</c:v>
                </c:pt>
                <c:pt idx="680">
                  <c:v>12.610875307405047</c:v>
                </c:pt>
                <c:pt idx="681">
                  <c:v>12.629420712268878</c:v>
                </c:pt>
                <c:pt idx="682">
                  <c:v>12.647966117132709</c:v>
                </c:pt>
                <c:pt idx="683">
                  <c:v>12.66651152199654</c:v>
                </c:pt>
                <c:pt idx="684">
                  <c:v>12.685056926860371</c:v>
                </c:pt>
                <c:pt idx="685">
                  <c:v>12.703602331724204</c:v>
                </c:pt>
                <c:pt idx="686">
                  <c:v>12.722147736588035</c:v>
                </c:pt>
                <c:pt idx="687">
                  <c:v>12.740693141451866</c:v>
                </c:pt>
                <c:pt idx="688">
                  <c:v>12.759238546315697</c:v>
                </c:pt>
                <c:pt idx="689">
                  <c:v>12.777783951179527</c:v>
                </c:pt>
                <c:pt idx="690">
                  <c:v>12.796329356043358</c:v>
                </c:pt>
                <c:pt idx="691">
                  <c:v>12.814874760907189</c:v>
                </c:pt>
                <c:pt idx="692">
                  <c:v>12.83342016577102</c:v>
                </c:pt>
                <c:pt idx="693">
                  <c:v>12.851965570634851</c:v>
                </c:pt>
                <c:pt idx="694">
                  <c:v>12.870510975498682</c:v>
                </c:pt>
                <c:pt idx="695">
                  <c:v>12.889056380362513</c:v>
                </c:pt>
                <c:pt idx="696">
                  <c:v>12.907601785226344</c:v>
                </c:pt>
                <c:pt idx="697">
                  <c:v>12.926147190090175</c:v>
                </c:pt>
                <c:pt idx="698">
                  <c:v>12.944692594954006</c:v>
                </c:pt>
                <c:pt idx="699">
                  <c:v>12.963237999817837</c:v>
                </c:pt>
                <c:pt idx="700">
                  <c:v>12.981783404681668</c:v>
                </c:pt>
                <c:pt idx="701">
                  <c:v>13.000328809545499</c:v>
                </c:pt>
                <c:pt idx="702">
                  <c:v>13.01887421440933</c:v>
                </c:pt>
                <c:pt idx="703">
                  <c:v>13.037419619273161</c:v>
                </c:pt>
                <c:pt idx="704">
                  <c:v>13.055965024136992</c:v>
                </c:pt>
                <c:pt idx="705">
                  <c:v>13.074510429000822</c:v>
                </c:pt>
                <c:pt idx="706">
                  <c:v>13.093055833864653</c:v>
                </c:pt>
                <c:pt idx="707">
                  <c:v>13.111601238728484</c:v>
                </c:pt>
                <c:pt idx="708">
                  <c:v>13.130146643592315</c:v>
                </c:pt>
                <c:pt idx="709">
                  <c:v>13.148692048456146</c:v>
                </c:pt>
                <c:pt idx="710">
                  <c:v>13.167237453319977</c:v>
                </c:pt>
                <c:pt idx="711">
                  <c:v>13.185782858183808</c:v>
                </c:pt>
                <c:pt idx="712">
                  <c:v>13.204328263047639</c:v>
                </c:pt>
                <c:pt idx="713">
                  <c:v>13.22287366791147</c:v>
                </c:pt>
                <c:pt idx="714">
                  <c:v>13.241419072775301</c:v>
                </c:pt>
                <c:pt idx="715">
                  <c:v>13.259964477639132</c:v>
                </c:pt>
                <c:pt idx="716">
                  <c:v>13.278509882502963</c:v>
                </c:pt>
                <c:pt idx="717">
                  <c:v>13.297055287366794</c:v>
                </c:pt>
                <c:pt idx="718">
                  <c:v>13.315600692230625</c:v>
                </c:pt>
                <c:pt idx="719">
                  <c:v>13.334146097094456</c:v>
                </c:pt>
                <c:pt idx="720">
                  <c:v>13.352691501958287</c:v>
                </c:pt>
                <c:pt idx="721">
                  <c:v>13.371236906822118</c:v>
                </c:pt>
                <c:pt idx="722">
                  <c:v>13.389782311685948</c:v>
                </c:pt>
                <c:pt idx="723">
                  <c:v>13.408327716549779</c:v>
                </c:pt>
                <c:pt idx="724">
                  <c:v>13.42687312141361</c:v>
                </c:pt>
                <c:pt idx="725">
                  <c:v>13.445418526277441</c:v>
                </c:pt>
                <c:pt idx="726">
                  <c:v>13.463963931141272</c:v>
                </c:pt>
                <c:pt idx="727">
                  <c:v>13.482509336005103</c:v>
                </c:pt>
                <c:pt idx="728">
                  <c:v>13.501054740868934</c:v>
                </c:pt>
                <c:pt idx="729">
                  <c:v>13.519600145732765</c:v>
                </c:pt>
                <c:pt idx="730">
                  <c:v>13.538145550596596</c:v>
                </c:pt>
                <c:pt idx="731">
                  <c:v>13.556690955460427</c:v>
                </c:pt>
                <c:pt idx="732">
                  <c:v>13.575236360324258</c:v>
                </c:pt>
                <c:pt idx="733">
                  <c:v>13.593781765188089</c:v>
                </c:pt>
                <c:pt idx="734">
                  <c:v>13.61232717005192</c:v>
                </c:pt>
                <c:pt idx="735">
                  <c:v>13.630872574915751</c:v>
                </c:pt>
                <c:pt idx="736">
                  <c:v>13.649417979779582</c:v>
                </c:pt>
                <c:pt idx="737">
                  <c:v>13.667963384643413</c:v>
                </c:pt>
                <c:pt idx="738">
                  <c:v>13.686508789507243</c:v>
                </c:pt>
                <c:pt idx="739">
                  <c:v>13.705054194371074</c:v>
                </c:pt>
                <c:pt idx="740">
                  <c:v>13.723599599234905</c:v>
                </c:pt>
                <c:pt idx="741">
                  <c:v>13.742145004098736</c:v>
                </c:pt>
                <c:pt idx="742">
                  <c:v>13.760690408962567</c:v>
                </c:pt>
                <c:pt idx="743">
                  <c:v>13.779235813826398</c:v>
                </c:pt>
                <c:pt idx="744">
                  <c:v>13.797781218690229</c:v>
                </c:pt>
                <c:pt idx="745">
                  <c:v>13.81632662355406</c:v>
                </c:pt>
                <c:pt idx="746">
                  <c:v>13.834872028417891</c:v>
                </c:pt>
                <c:pt idx="747">
                  <c:v>13.853417433281722</c:v>
                </c:pt>
                <c:pt idx="748">
                  <c:v>13.871962838145553</c:v>
                </c:pt>
                <c:pt idx="749">
                  <c:v>13.890508243009384</c:v>
                </c:pt>
                <c:pt idx="750">
                  <c:v>13.909053647873215</c:v>
                </c:pt>
                <c:pt idx="751">
                  <c:v>13.927599052737046</c:v>
                </c:pt>
                <c:pt idx="752">
                  <c:v>13.946144457600877</c:v>
                </c:pt>
                <c:pt idx="753">
                  <c:v>13.964689862464708</c:v>
                </c:pt>
                <c:pt idx="754">
                  <c:v>13.983235267328538</c:v>
                </c:pt>
                <c:pt idx="755">
                  <c:v>14.001780672192369</c:v>
                </c:pt>
                <c:pt idx="756">
                  <c:v>14.0203260770562</c:v>
                </c:pt>
                <c:pt idx="757">
                  <c:v>14.038871481920031</c:v>
                </c:pt>
                <c:pt idx="758">
                  <c:v>14.057416886783862</c:v>
                </c:pt>
                <c:pt idx="759">
                  <c:v>14.075962291647693</c:v>
                </c:pt>
                <c:pt idx="760">
                  <c:v>14.094507696511524</c:v>
                </c:pt>
                <c:pt idx="761">
                  <c:v>14.113053101375355</c:v>
                </c:pt>
                <c:pt idx="762">
                  <c:v>14.131598506239186</c:v>
                </c:pt>
                <c:pt idx="763">
                  <c:v>14.150143911103017</c:v>
                </c:pt>
                <c:pt idx="764">
                  <c:v>14.168689315966848</c:v>
                </c:pt>
                <c:pt idx="765">
                  <c:v>14.187234720830679</c:v>
                </c:pt>
                <c:pt idx="766">
                  <c:v>14.20578012569451</c:v>
                </c:pt>
                <c:pt idx="767">
                  <c:v>14.224325530558341</c:v>
                </c:pt>
                <c:pt idx="768">
                  <c:v>14.242870935422172</c:v>
                </c:pt>
                <c:pt idx="769">
                  <c:v>14.261416340286003</c:v>
                </c:pt>
                <c:pt idx="770">
                  <c:v>14.279961745149834</c:v>
                </c:pt>
                <c:pt idx="771">
                  <c:v>14.298507150013664</c:v>
                </c:pt>
                <c:pt idx="772">
                  <c:v>14.317052554877495</c:v>
                </c:pt>
                <c:pt idx="773">
                  <c:v>14.335597959741326</c:v>
                </c:pt>
                <c:pt idx="774">
                  <c:v>14.354143364605157</c:v>
                </c:pt>
                <c:pt idx="775">
                  <c:v>14.372688769468988</c:v>
                </c:pt>
                <c:pt idx="776">
                  <c:v>14.391234174332819</c:v>
                </c:pt>
                <c:pt idx="777">
                  <c:v>14.40977957919665</c:v>
                </c:pt>
                <c:pt idx="778">
                  <c:v>14.428324984060481</c:v>
                </c:pt>
                <c:pt idx="779">
                  <c:v>14.446870388924312</c:v>
                </c:pt>
                <c:pt idx="780">
                  <c:v>14.465415793788143</c:v>
                </c:pt>
                <c:pt idx="781">
                  <c:v>14.483961198651974</c:v>
                </c:pt>
                <c:pt idx="782">
                  <c:v>14.502506603515805</c:v>
                </c:pt>
                <c:pt idx="783">
                  <c:v>14.521052008379636</c:v>
                </c:pt>
                <c:pt idx="784">
                  <c:v>14.539597413243467</c:v>
                </c:pt>
                <c:pt idx="785">
                  <c:v>14.558142818107298</c:v>
                </c:pt>
                <c:pt idx="786">
                  <c:v>14.576688222971129</c:v>
                </c:pt>
                <c:pt idx="787">
                  <c:v>14.595233627834959</c:v>
                </c:pt>
                <c:pt idx="788">
                  <c:v>14.61377903269879</c:v>
                </c:pt>
                <c:pt idx="789">
                  <c:v>14.632324437562621</c:v>
                </c:pt>
                <c:pt idx="790">
                  <c:v>14.650869842426452</c:v>
                </c:pt>
                <c:pt idx="791">
                  <c:v>14.669415247290283</c:v>
                </c:pt>
                <c:pt idx="792">
                  <c:v>14.687960652154114</c:v>
                </c:pt>
                <c:pt idx="793">
                  <c:v>14.706506057017945</c:v>
                </c:pt>
                <c:pt idx="794">
                  <c:v>14.725051461881776</c:v>
                </c:pt>
                <c:pt idx="795">
                  <c:v>14.743596866745607</c:v>
                </c:pt>
                <c:pt idx="796">
                  <c:v>14.762142271609438</c:v>
                </c:pt>
                <c:pt idx="797">
                  <c:v>14.780687676473269</c:v>
                </c:pt>
                <c:pt idx="798">
                  <c:v>14.7992330813371</c:v>
                </c:pt>
                <c:pt idx="799">
                  <c:v>14.817778486200931</c:v>
                </c:pt>
                <c:pt idx="800">
                  <c:v>14.836323891064762</c:v>
                </c:pt>
                <c:pt idx="801">
                  <c:v>14.854869295928593</c:v>
                </c:pt>
                <c:pt idx="802">
                  <c:v>14.873414700792424</c:v>
                </c:pt>
                <c:pt idx="803">
                  <c:v>14.891960105656254</c:v>
                </c:pt>
                <c:pt idx="804">
                  <c:v>14.910505510520085</c:v>
                </c:pt>
                <c:pt idx="805">
                  <c:v>14.929050915383916</c:v>
                </c:pt>
                <c:pt idx="806">
                  <c:v>14.947596320247747</c:v>
                </c:pt>
                <c:pt idx="807">
                  <c:v>14.966141725111578</c:v>
                </c:pt>
                <c:pt idx="808">
                  <c:v>14.984687129975409</c:v>
                </c:pt>
                <c:pt idx="809">
                  <c:v>15.00323253483924</c:v>
                </c:pt>
                <c:pt idx="810">
                  <c:v>15.021777939703073</c:v>
                </c:pt>
                <c:pt idx="811">
                  <c:v>15.040323344566904</c:v>
                </c:pt>
                <c:pt idx="812">
                  <c:v>15.058868749430735</c:v>
                </c:pt>
                <c:pt idx="813">
                  <c:v>15.077414154294566</c:v>
                </c:pt>
                <c:pt idx="814">
                  <c:v>15.095959559158397</c:v>
                </c:pt>
                <c:pt idx="815">
                  <c:v>15.114504964022228</c:v>
                </c:pt>
                <c:pt idx="816">
                  <c:v>15.133050368886058</c:v>
                </c:pt>
                <c:pt idx="817">
                  <c:v>15.151595773749889</c:v>
                </c:pt>
                <c:pt idx="818">
                  <c:v>15.17014117861372</c:v>
                </c:pt>
                <c:pt idx="819">
                  <c:v>15.188686583477551</c:v>
                </c:pt>
                <c:pt idx="820">
                  <c:v>15.207231988341382</c:v>
                </c:pt>
                <c:pt idx="821">
                  <c:v>15.225777393205213</c:v>
                </c:pt>
                <c:pt idx="822">
                  <c:v>15.244322798069044</c:v>
                </c:pt>
                <c:pt idx="823">
                  <c:v>15.262868202932875</c:v>
                </c:pt>
                <c:pt idx="824">
                  <c:v>15.281413607796706</c:v>
                </c:pt>
                <c:pt idx="825">
                  <c:v>15.299959012660537</c:v>
                </c:pt>
                <c:pt idx="826">
                  <c:v>15.318504417524368</c:v>
                </c:pt>
                <c:pt idx="827">
                  <c:v>15.337049822388199</c:v>
                </c:pt>
                <c:pt idx="828">
                  <c:v>15.35559522725203</c:v>
                </c:pt>
                <c:pt idx="829">
                  <c:v>15.374140632115861</c:v>
                </c:pt>
                <c:pt idx="830">
                  <c:v>15.392686036979692</c:v>
                </c:pt>
                <c:pt idx="831">
                  <c:v>15.411231441843523</c:v>
                </c:pt>
                <c:pt idx="832">
                  <c:v>15.429776846707353</c:v>
                </c:pt>
                <c:pt idx="833">
                  <c:v>15.448322251571184</c:v>
                </c:pt>
                <c:pt idx="834">
                  <c:v>15.466867656435015</c:v>
                </c:pt>
                <c:pt idx="835">
                  <c:v>15.485413061298846</c:v>
                </c:pt>
                <c:pt idx="836">
                  <c:v>15.503958466162677</c:v>
                </c:pt>
                <c:pt idx="837">
                  <c:v>15.522503871026508</c:v>
                </c:pt>
                <c:pt idx="838">
                  <c:v>15.541049275890339</c:v>
                </c:pt>
                <c:pt idx="839">
                  <c:v>15.55959468075417</c:v>
                </c:pt>
                <c:pt idx="840">
                  <c:v>15.578140085618001</c:v>
                </c:pt>
                <c:pt idx="841">
                  <c:v>15.596685490481832</c:v>
                </c:pt>
                <c:pt idx="842">
                  <c:v>15.615230895345663</c:v>
                </c:pt>
                <c:pt idx="843">
                  <c:v>15.633776300209494</c:v>
                </c:pt>
                <c:pt idx="844">
                  <c:v>15.652321705073325</c:v>
                </c:pt>
                <c:pt idx="845">
                  <c:v>15.670867109937156</c:v>
                </c:pt>
                <c:pt idx="846">
                  <c:v>15.689412514800987</c:v>
                </c:pt>
                <c:pt idx="847">
                  <c:v>15.707957919664818</c:v>
                </c:pt>
                <c:pt idx="848">
                  <c:v>15.726503324528649</c:v>
                </c:pt>
                <c:pt idx="849">
                  <c:v>15.745048729392479</c:v>
                </c:pt>
                <c:pt idx="850">
                  <c:v>15.76359413425631</c:v>
                </c:pt>
                <c:pt idx="851">
                  <c:v>15.782139539120141</c:v>
                </c:pt>
                <c:pt idx="852">
                  <c:v>15.800684943983972</c:v>
                </c:pt>
                <c:pt idx="853">
                  <c:v>15.819230348847803</c:v>
                </c:pt>
                <c:pt idx="854">
                  <c:v>15.837775753711634</c:v>
                </c:pt>
                <c:pt idx="855">
                  <c:v>15.856321158575465</c:v>
                </c:pt>
                <c:pt idx="856">
                  <c:v>15.874866563439296</c:v>
                </c:pt>
                <c:pt idx="857">
                  <c:v>15.893411968303127</c:v>
                </c:pt>
                <c:pt idx="858">
                  <c:v>15.911957373166958</c:v>
                </c:pt>
                <c:pt idx="859">
                  <c:v>15.930502778030789</c:v>
                </c:pt>
                <c:pt idx="860">
                  <c:v>15.94904818289462</c:v>
                </c:pt>
                <c:pt idx="861">
                  <c:v>15.967593587758451</c:v>
                </c:pt>
                <c:pt idx="862">
                  <c:v>15.986138992622282</c:v>
                </c:pt>
                <c:pt idx="863">
                  <c:v>16.004684397486113</c:v>
                </c:pt>
                <c:pt idx="864">
                  <c:v>16.023229802349942</c:v>
                </c:pt>
                <c:pt idx="865">
                  <c:v>16.041775207213774</c:v>
                </c:pt>
                <c:pt idx="866">
                  <c:v>16.060320612077604</c:v>
                </c:pt>
                <c:pt idx="867">
                  <c:v>16.078866016941436</c:v>
                </c:pt>
                <c:pt idx="868">
                  <c:v>16.097411421805266</c:v>
                </c:pt>
                <c:pt idx="869">
                  <c:v>16.115956826669098</c:v>
                </c:pt>
                <c:pt idx="870">
                  <c:v>16.134502231532927</c:v>
                </c:pt>
                <c:pt idx="871">
                  <c:v>16.15304763639676</c:v>
                </c:pt>
                <c:pt idx="872">
                  <c:v>16.171593041260593</c:v>
                </c:pt>
                <c:pt idx="873">
                  <c:v>16.190138446124422</c:v>
                </c:pt>
                <c:pt idx="874">
                  <c:v>16.208683850988255</c:v>
                </c:pt>
                <c:pt idx="875">
                  <c:v>16.227229255852084</c:v>
                </c:pt>
                <c:pt idx="876">
                  <c:v>16.245774660715917</c:v>
                </c:pt>
                <c:pt idx="877">
                  <c:v>16.264320065579746</c:v>
                </c:pt>
                <c:pt idx="878">
                  <c:v>16.282865470443578</c:v>
                </c:pt>
                <c:pt idx="879">
                  <c:v>16.301410875307408</c:v>
                </c:pt>
                <c:pt idx="880">
                  <c:v>16.31995628017124</c:v>
                </c:pt>
                <c:pt idx="881">
                  <c:v>16.338501685035069</c:v>
                </c:pt>
                <c:pt idx="882">
                  <c:v>16.357047089898902</c:v>
                </c:pt>
                <c:pt idx="883">
                  <c:v>16.375592494762731</c:v>
                </c:pt>
                <c:pt idx="884">
                  <c:v>16.394137899626564</c:v>
                </c:pt>
                <c:pt idx="885">
                  <c:v>16.412683304490393</c:v>
                </c:pt>
                <c:pt idx="886">
                  <c:v>16.431228709354226</c:v>
                </c:pt>
                <c:pt idx="887">
                  <c:v>16.449774114218055</c:v>
                </c:pt>
                <c:pt idx="888">
                  <c:v>16.468319519081888</c:v>
                </c:pt>
                <c:pt idx="889">
                  <c:v>16.486864923945717</c:v>
                </c:pt>
                <c:pt idx="890">
                  <c:v>16.50541032880955</c:v>
                </c:pt>
                <c:pt idx="891">
                  <c:v>16.523955733673379</c:v>
                </c:pt>
                <c:pt idx="892">
                  <c:v>16.542501138537212</c:v>
                </c:pt>
                <c:pt idx="893">
                  <c:v>16.561046543401041</c:v>
                </c:pt>
                <c:pt idx="894">
                  <c:v>16.579591948264873</c:v>
                </c:pt>
                <c:pt idx="895">
                  <c:v>16.598137353128703</c:v>
                </c:pt>
                <c:pt idx="896">
                  <c:v>16.616682757992535</c:v>
                </c:pt>
                <c:pt idx="897">
                  <c:v>16.635228162856365</c:v>
                </c:pt>
                <c:pt idx="898">
                  <c:v>16.653773567720197</c:v>
                </c:pt>
                <c:pt idx="899">
                  <c:v>16.672318972584026</c:v>
                </c:pt>
                <c:pt idx="900">
                  <c:v>16.690864377447859</c:v>
                </c:pt>
                <c:pt idx="901">
                  <c:v>16.709409782311688</c:v>
                </c:pt>
                <c:pt idx="902">
                  <c:v>16.727955187175521</c:v>
                </c:pt>
                <c:pt idx="903">
                  <c:v>16.74650059203935</c:v>
                </c:pt>
                <c:pt idx="904">
                  <c:v>16.765045996903183</c:v>
                </c:pt>
                <c:pt idx="905">
                  <c:v>16.783591401767012</c:v>
                </c:pt>
                <c:pt idx="906">
                  <c:v>16.802136806630845</c:v>
                </c:pt>
                <c:pt idx="907">
                  <c:v>16.820682211494674</c:v>
                </c:pt>
                <c:pt idx="908">
                  <c:v>16.839227616358507</c:v>
                </c:pt>
                <c:pt idx="909">
                  <c:v>16.857773021222336</c:v>
                </c:pt>
                <c:pt idx="910">
                  <c:v>16.876318426086169</c:v>
                </c:pt>
                <c:pt idx="911">
                  <c:v>16.894863830949998</c:v>
                </c:pt>
                <c:pt idx="912">
                  <c:v>16.91340923581383</c:v>
                </c:pt>
                <c:pt idx="913">
                  <c:v>16.93195464067766</c:v>
                </c:pt>
                <c:pt idx="914">
                  <c:v>16.950500045541492</c:v>
                </c:pt>
                <c:pt idx="915">
                  <c:v>16.969045450405321</c:v>
                </c:pt>
                <c:pt idx="916">
                  <c:v>16.987590855269154</c:v>
                </c:pt>
                <c:pt idx="917">
                  <c:v>17.006136260132983</c:v>
                </c:pt>
                <c:pt idx="918">
                  <c:v>17.024681664996816</c:v>
                </c:pt>
                <c:pt idx="919">
                  <c:v>17.043227069860645</c:v>
                </c:pt>
                <c:pt idx="920">
                  <c:v>17.061772474724478</c:v>
                </c:pt>
                <c:pt idx="921">
                  <c:v>17.080317879588307</c:v>
                </c:pt>
                <c:pt idx="922">
                  <c:v>17.09886328445214</c:v>
                </c:pt>
                <c:pt idx="923">
                  <c:v>17.117408689315969</c:v>
                </c:pt>
                <c:pt idx="924">
                  <c:v>17.135954094179802</c:v>
                </c:pt>
                <c:pt idx="925">
                  <c:v>17.154499499043631</c:v>
                </c:pt>
                <c:pt idx="926">
                  <c:v>17.173044903907464</c:v>
                </c:pt>
                <c:pt idx="927">
                  <c:v>17.191590308771293</c:v>
                </c:pt>
                <c:pt idx="928">
                  <c:v>17.210135713635125</c:v>
                </c:pt>
                <c:pt idx="929">
                  <c:v>17.228681118498955</c:v>
                </c:pt>
                <c:pt idx="930">
                  <c:v>17.247226523362787</c:v>
                </c:pt>
                <c:pt idx="931">
                  <c:v>17.265771928226616</c:v>
                </c:pt>
                <c:pt idx="932">
                  <c:v>17.284317333090449</c:v>
                </c:pt>
                <c:pt idx="933">
                  <c:v>17.302862737954278</c:v>
                </c:pt>
                <c:pt idx="934">
                  <c:v>17.321408142818111</c:v>
                </c:pt>
                <c:pt idx="935">
                  <c:v>17.33995354768194</c:v>
                </c:pt>
                <c:pt idx="936">
                  <c:v>17.358498952545773</c:v>
                </c:pt>
                <c:pt idx="937">
                  <c:v>17.377044357409602</c:v>
                </c:pt>
                <c:pt idx="938">
                  <c:v>17.395589762273435</c:v>
                </c:pt>
                <c:pt idx="939">
                  <c:v>17.414135167137264</c:v>
                </c:pt>
                <c:pt idx="940">
                  <c:v>17.432680572001097</c:v>
                </c:pt>
                <c:pt idx="941">
                  <c:v>17.451225976864926</c:v>
                </c:pt>
                <c:pt idx="942">
                  <c:v>17.469771381728759</c:v>
                </c:pt>
                <c:pt idx="943">
                  <c:v>17.488316786592588</c:v>
                </c:pt>
                <c:pt idx="944">
                  <c:v>17.50686219145642</c:v>
                </c:pt>
                <c:pt idx="945">
                  <c:v>17.52540759632025</c:v>
                </c:pt>
                <c:pt idx="946">
                  <c:v>17.543953001184082</c:v>
                </c:pt>
                <c:pt idx="947">
                  <c:v>17.562498406047911</c:v>
                </c:pt>
                <c:pt idx="948">
                  <c:v>17.581043810911744</c:v>
                </c:pt>
                <c:pt idx="949">
                  <c:v>17.599589215775573</c:v>
                </c:pt>
                <c:pt idx="950">
                  <c:v>17.618134620639406</c:v>
                </c:pt>
                <c:pt idx="951">
                  <c:v>17.636680025503235</c:v>
                </c:pt>
                <c:pt idx="952">
                  <c:v>17.655225430367068</c:v>
                </c:pt>
                <c:pt idx="953">
                  <c:v>17.673770835230897</c:v>
                </c:pt>
                <c:pt idx="954">
                  <c:v>17.69231624009473</c:v>
                </c:pt>
                <c:pt idx="955">
                  <c:v>17.710861644958559</c:v>
                </c:pt>
                <c:pt idx="956">
                  <c:v>17.729407049822392</c:v>
                </c:pt>
                <c:pt idx="957">
                  <c:v>17.747952454686221</c:v>
                </c:pt>
                <c:pt idx="958">
                  <c:v>17.766497859550054</c:v>
                </c:pt>
                <c:pt idx="959">
                  <c:v>17.785043264413883</c:v>
                </c:pt>
                <c:pt idx="960">
                  <c:v>17.803588669277715</c:v>
                </c:pt>
                <c:pt idx="961">
                  <c:v>17.822134074141545</c:v>
                </c:pt>
                <c:pt idx="962">
                  <c:v>17.840679479005377</c:v>
                </c:pt>
                <c:pt idx="963">
                  <c:v>17.859224883869206</c:v>
                </c:pt>
                <c:pt idx="964">
                  <c:v>17.877770288733039</c:v>
                </c:pt>
                <c:pt idx="965">
                  <c:v>17.896315693596868</c:v>
                </c:pt>
                <c:pt idx="966">
                  <c:v>17.914861098460701</c:v>
                </c:pt>
                <c:pt idx="967">
                  <c:v>17.93340650332453</c:v>
                </c:pt>
                <c:pt idx="968">
                  <c:v>17.951951908188363</c:v>
                </c:pt>
                <c:pt idx="969">
                  <c:v>17.970497313052192</c:v>
                </c:pt>
                <c:pt idx="970">
                  <c:v>17.989042717916025</c:v>
                </c:pt>
              </c:numCache>
            </c:numRef>
          </c:xVal>
          <c:yVal>
            <c:numRef>
              <c:f>Sheet3!$B$3:$B$973</c:f>
              <c:numCache>
                <c:formatCode>General</c:formatCode>
                <c:ptCount val="971"/>
                <c:pt idx="0">
                  <c:v>-1.2E-2</c:v>
                </c:pt>
                <c:pt idx="1">
                  <c:v>8.2000000000000003E-2</c:v>
                </c:pt>
                <c:pt idx="2">
                  <c:v>2.5000000000000001E-2</c:v>
                </c:pt>
                <c:pt idx="3">
                  <c:v>3.3000000000000002E-2</c:v>
                </c:pt>
                <c:pt idx="4">
                  <c:v>6.4000000000000001E-2</c:v>
                </c:pt>
                <c:pt idx="5">
                  <c:v>3.2000000000000001E-2</c:v>
                </c:pt>
                <c:pt idx="6">
                  <c:v>4.7E-2</c:v>
                </c:pt>
                <c:pt idx="7">
                  <c:v>8.4000000000000005E-2</c:v>
                </c:pt>
                <c:pt idx="8">
                  <c:v>-4.7E-2</c:v>
                </c:pt>
                <c:pt idx="9">
                  <c:v>7.4999999999999997E-2</c:v>
                </c:pt>
                <c:pt idx="10">
                  <c:v>1.9E-2</c:v>
                </c:pt>
                <c:pt idx="11">
                  <c:v>-8.5999999999999993E-2</c:v>
                </c:pt>
                <c:pt idx="12">
                  <c:v>2.5999999999999999E-2</c:v>
                </c:pt>
                <c:pt idx="13">
                  <c:v>3.7999999999999999E-2</c:v>
                </c:pt>
                <c:pt idx="14">
                  <c:v>0.111</c:v>
                </c:pt>
                <c:pt idx="15">
                  <c:v>0.14399999999999999</c:v>
                </c:pt>
                <c:pt idx="16">
                  <c:v>0.108</c:v>
                </c:pt>
                <c:pt idx="17">
                  <c:v>0.246</c:v>
                </c:pt>
                <c:pt idx="18">
                  <c:v>0.29299999999999998</c:v>
                </c:pt>
                <c:pt idx="19">
                  <c:v>0.34399999999999997</c:v>
                </c:pt>
                <c:pt idx="20">
                  <c:v>0.34899999999999998</c:v>
                </c:pt>
                <c:pt idx="21">
                  <c:v>0.46600000000000003</c:v>
                </c:pt>
                <c:pt idx="22">
                  <c:v>0.69</c:v>
                </c:pt>
                <c:pt idx="23">
                  <c:v>0.76400000000000001</c:v>
                </c:pt>
                <c:pt idx="24">
                  <c:v>0.76</c:v>
                </c:pt>
                <c:pt idx="25">
                  <c:v>0.92</c:v>
                </c:pt>
                <c:pt idx="26">
                  <c:v>0.99199999999999999</c:v>
                </c:pt>
                <c:pt idx="27">
                  <c:v>1.1950000000000001</c:v>
                </c:pt>
                <c:pt idx="28">
                  <c:v>1.341</c:v>
                </c:pt>
                <c:pt idx="29">
                  <c:v>1.502</c:v>
                </c:pt>
                <c:pt idx="30">
                  <c:v>1.67</c:v>
                </c:pt>
                <c:pt idx="31">
                  <c:v>1.8260000000000001</c:v>
                </c:pt>
                <c:pt idx="32">
                  <c:v>2.1859999999999999</c:v>
                </c:pt>
                <c:pt idx="33">
                  <c:v>2.323</c:v>
                </c:pt>
                <c:pt idx="34">
                  <c:v>2.5819999999999999</c:v>
                </c:pt>
                <c:pt idx="35">
                  <c:v>2.8279999999999998</c:v>
                </c:pt>
                <c:pt idx="36">
                  <c:v>2.859</c:v>
                </c:pt>
                <c:pt idx="37">
                  <c:v>3.1059999999999999</c:v>
                </c:pt>
                <c:pt idx="38">
                  <c:v>3.2519999999999998</c:v>
                </c:pt>
                <c:pt idx="39">
                  <c:v>3.363</c:v>
                </c:pt>
                <c:pt idx="40">
                  <c:v>3.585</c:v>
                </c:pt>
                <c:pt idx="41">
                  <c:v>3.5840000000000001</c:v>
                </c:pt>
                <c:pt idx="42">
                  <c:v>3.73</c:v>
                </c:pt>
                <c:pt idx="43">
                  <c:v>3.8250000000000002</c:v>
                </c:pt>
                <c:pt idx="44">
                  <c:v>3.915</c:v>
                </c:pt>
                <c:pt idx="45">
                  <c:v>3.9009999999999998</c:v>
                </c:pt>
                <c:pt idx="46">
                  <c:v>4.008</c:v>
                </c:pt>
                <c:pt idx="47">
                  <c:v>4.069</c:v>
                </c:pt>
                <c:pt idx="48">
                  <c:v>3.9460000000000002</c:v>
                </c:pt>
                <c:pt idx="49">
                  <c:v>3.968</c:v>
                </c:pt>
                <c:pt idx="50">
                  <c:v>4.0039999999999996</c:v>
                </c:pt>
                <c:pt idx="51">
                  <c:v>4.0279999999999996</c:v>
                </c:pt>
                <c:pt idx="52">
                  <c:v>4.0519999999999996</c:v>
                </c:pt>
                <c:pt idx="53">
                  <c:v>4.069</c:v>
                </c:pt>
                <c:pt idx="54">
                  <c:v>4.0060000000000002</c:v>
                </c:pt>
                <c:pt idx="55">
                  <c:v>4.0990000000000002</c:v>
                </c:pt>
                <c:pt idx="56">
                  <c:v>4.0309999999999997</c:v>
                </c:pt>
                <c:pt idx="57">
                  <c:v>3.9980000000000002</c:v>
                </c:pt>
                <c:pt idx="58">
                  <c:v>3.9369999999999998</c:v>
                </c:pt>
                <c:pt idx="59">
                  <c:v>3.976</c:v>
                </c:pt>
                <c:pt idx="60">
                  <c:v>3.911</c:v>
                </c:pt>
                <c:pt idx="61">
                  <c:v>3.835</c:v>
                </c:pt>
                <c:pt idx="62">
                  <c:v>3.8690000000000002</c:v>
                </c:pt>
                <c:pt idx="63">
                  <c:v>3.7909999999999999</c:v>
                </c:pt>
                <c:pt idx="64">
                  <c:v>3.77</c:v>
                </c:pt>
                <c:pt idx="65">
                  <c:v>3.7349999999999999</c:v>
                </c:pt>
                <c:pt idx="66">
                  <c:v>3.681</c:v>
                </c:pt>
                <c:pt idx="67">
                  <c:v>3.581</c:v>
                </c:pt>
                <c:pt idx="68">
                  <c:v>3.524</c:v>
                </c:pt>
                <c:pt idx="69">
                  <c:v>3.532</c:v>
                </c:pt>
                <c:pt idx="70">
                  <c:v>3.4249999999999998</c:v>
                </c:pt>
                <c:pt idx="71">
                  <c:v>3.4159999999999999</c:v>
                </c:pt>
                <c:pt idx="72">
                  <c:v>3.32</c:v>
                </c:pt>
                <c:pt idx="73">
                  <c:v>3.2069999999999999</c:v>
                </c:pt>
                <c:pt idx="74">
                  <c:v>3.17</c:v>
                </c:pt>
                <c:pt idx="75">
                  <c:v>3.1080000000000001</c:v>
                </c:pt>
                <c:pt idx="76">
                  <c:v>2.9950000000000001</c:v>
                </c:pt>
                <c:pt idx="77">
                  <c:v>2.9140000000000001</c:v>
                </c:pt>
                <c:pt idx="78">
                  <c:v>2.7490000000000001</c:v>
                </c:pt>
                <c:pt idx="79">
                  <c:v>2.6459999999999999</c:v>
                </c:pt>
                <c:pt idx="80">
                  <c:v>2.5779999999999998</c:v>
                </c:pt>
                <c:pt idx="81">
                  <c:v>2.4609999999999999</c:v>
                </c:pt>
                <c:pt idx="82">
                  <c:v>2.4369999999999998</c:v>
                </c:pt>
                <c:pt idx="83">
                  <c:v>2.2320000000000002</c:v>
                </c:pt>
                <c:pt idx="84">
                  <c:v>2.2429999999999999</c:v>
                </c:pt>
                <c:pt idx="85">
                  <c:v>1.9730000000000001</c:v>
                </c:pt>
                <c:pt idx="86">
                  <c:v>1.891</c:v>
                </c:pt>
                <c:pt idx="87">
                  <c:v>1.7809999999999999</c:v>
                </c:pt>
                <c:pt idx="88">
                  <c:v>1.6839999999999999</c:v>
                </c:pt>
                <c:pt idx="89">
                  <c:v>1.502</c:v>
                </c:pt>
                <c:pt idx="90">
                  <c:v>1.5049999999999999</c:v>
                </c:pt>
                <c:pt idx="91">
                  <c:v>1.341</c:v>
                </c:pt>
                <c:pt idx="92">
                  <c:v>1.3049999999999999</c:v>
                </c:pt>
                <c:pt idx="93">
                  <c:v>1.133</c:v>
                </c:pt>
                <c:pt idx="94">
                  <c:v>1.024</c:v>
                </c:pt>
                <c:pt idx="95">
                  <c:v>1.012</c:v>
                </c:pt>
                <c:pt idx="96">
                  <c:v>0.81699999999999995</c:v>
                </c:pt>
                <c:pt idx="97">
                  <c:v>0.67</c:v>
                </c:pt>
                <c:pt idx="98">
                  <c:v>0.746</c:v>
                </c:pt>
                <c:pt idx="99">
                  <c:v>0.626</c:v>
                </c:pt>
                <c:pt idx="100">
                  <c:v>0.64</c:v>
                </c:pt>
                <c:pt idx="101">
                  <c:v>0.502</c:v>
                </c:pt>
                <c:pt idx="102">
                  <c:v>0.44700000000000001</c:v>
                </c:pt>
                <c:pt idx="103">
                  <c:v>0.44500000000000001</c:v>
                </c:pt>
                <c:pt idx="104">
                  <c:v>0.39600000000000002</c:v>
                </c:pt>
                <c:pt idx="105">
                  <c:v>0.28499999999999998</c:v>
                </c:pt>
                <c:pt idx="106">
                  <c:v>0.33800000000000002</c:v>
                </c:pt>
                <c:pt idx="107">
                  <c:v>0.20799999999999999</c:v>
                </c:pt>
                <c:pt idx="108">
                  <c:v>0.23100000000000001</c:v>
                </c:pt>
                <c:pt idx="109">
                  <c:v>0.17599999999999999</c:v>
                </c:pt>
                <c:pt idx="110">
                  <c:v>0.107</c:v>
                </c:pt>
                <c:pt idx="111">
                  <c:v>0.107</c:v>
                </c:pt>
                <c:pt idx="112">
                  <c:v>1.2E-2</c:v>
                </c:pt>
                <c:pt idx="113">
                  <c:v>4.3999999999999997E-2</c:v>
                </c:pt>
                <c:pt idx="114">
                  <c:v>9.0999999999999998E-2</c:v>
                </c:pt>
                <c:pt idx="115">
                  <c:v>8.4000000000000005E-2</c:v>
                </c:pt>
                <c:pt idx="116">
                  <c:v>1.4999999999999999E-2</c:v>
                </c:pt>
                <c:pt idx="117">
                  <c:v>-6.5000000000000002E-2</c:v>
                </c:pt>
                <c:pt idx="118">
                  <c:v>6.3E-2</c:v>
                </c:pt>
                <c:pt idx="119">
                  <c:v>5.0999999999999997E-2</c:v>
                </c:pt>
                <c:pt idx="120">
                  <c:v>-4.5999999999999999E-2</c:v>
                </c:pt>
                <c:pt idx="121">
                  <c:v>1.4E-2</c:v>
                </c:pt>
                <c:pt idx="122">
                  <c:v>-6.7000000000000004E-2</c:v>
                </c:pt>
                <c:pt idx="123">
                  <c:v>2.5000000000000001E-2</c:v>
                </c:pt>
                <c:pt idx="124">
                  <c:v>-0.13400000000000001</c:v>
                </c:pt>
                <c:pt idx="125">
                  <c:v>-2E-3</c:v>
                </c:pt>
                <c:pt idx="126">
                  <c:v>-6.4000000000000001E-2</c:v>
                </c:pt>
                <c:pt idx="127">
                  <c:v>-5.8999999999999997E-2</c:v>
                </c:pt>
                <c:pt idx="128">
                  <c:v>-0.126</c:v>
                </c:pt>
                <c:pt idx="129">
                  <c:v>-4.4999999999999998E-2</c:v>
                </c:pt>
                <c:pt idx="130">
                  <c:v>-0.156</c:v>
                </c:pt>
                <c:pt idx="131">
                  <c:v>-8.7999999999999995E-2</c:v>
                </c:pt>
                <c:pt idx="132">
                  <c:v>-0.11899999999999999</c:v>
                </c:pt>
                <c:pt idx="133">
                  <c:v>-0.14399999999999999</c:v>
                </c:pt>
                <c:pt idx="134">
                  <c:v>-0.11</c:v>
                </c:pt>
                <c:pt idx="135">
                  <c:v>-0.2</c:v>
                </c:pt>
                <c:pt idx="136">
                  <c:v>-0.158</c:v>
                </c:pt>
                <c:pt idx="137">
                  <c:v>-9.7000000000000003E-2</c:v>
                </c:pt>
                <c:pt idx="138">
                  <c:v>-0.10299999999999999</c:v>
                </c:pt>
                <c:pt idx="139">
                  <c:v>-0.13600000000000001</c:v>
                </c:pt>
                <c:pt idx="140">
                  <c:v>-0.14099999999999999</c:v>
                </c:pt>
                <c:pt idx="141">
                  <c:v>-0.21</c:v>
                </c:pt>
                <c:pt idx="142">
                  <c:v>-0.185</c:v>
                </c:pt>
                <c:pt idx="143">
                  <c:v>-0.19</c:v>
                </c:pt>
                <c:pt idx="144">
                  <c:v>-0.16500000000000001</c:v>
                </c:pt>
                <c:pt idx="145">
                  <c:v>-0.15</c:v>
                </c:pt>
                <c:pt idx="146">
                  <c:v>-0.247</c:v>
                </c:pt>
                <c:pt idx="147">
                  <c:v>-0.16200000000000001</c:v>
                </c:pt>
                <c:pt idx="148">
                  <c:v>-0.24</c:v>
                </c:pt>
                <c:pt idx="149">
                  <c:v>-0.23599999999999999</c:v>
                </c:pt>
                <c:pt idx="150">
                  <c:v>-0.248</c:v>
                </c:pt>
                <c:pt idx="151">
                  <c:v>-0.29899999999999999</c:v>
                </c:pt>
                <c:pt idx="152">
                  <c:v>-0.223</c:v>
                </c:pt>
                <c:pt idx="153">
                  <c:v>-0.16900000000000001</c:v>
                </c:pt>
                <c:pt idx="154">
                  <c:v>-0.20499999999999999</c:v>
                </c:pt>
                <c:pt idx="155">
                  <c:v>-0.189</c:v>
                </c:pt>
                <c:pt idx="156">
                  <c:v>-0.22700000000000001</c:v>
                </c:pt>
                <c:pt idx="157">
                  <c:v>-0.23300000000000001</c:v>
                </c:pt>
                <c:pt idx="158">
                  <c:v>-0.15</c:v>
                </c:pt>
                <c:pt idx="159">
                  <c:v>-0.25700000000000001</c:v>
                </c:pt>
                <c:pt idx="160">
                  <c:v>-0.248</c:v>
                </c:pt>
                <c:pt idx="161">
                  <c:v>-0.217</c:v>
                </c:pt>
                <c:pt idx="162">
                  <c:v>-0.19900000000000001</c:v>
                </c:pt>
                <c:pt idx="163">
                  <c:v>-0.23599999999999999</c:v>
                </c:pt>
                <c:pt idx="164">
                  <c:v>-0.22500000000000001</c:v>
                </c:pt>
                <c:pt idx="165">
                  <c:v>-0.246</c:v>
                </c:pt>
                <c:pt idx="166">
                  <c:v>-0.155</c:v>
                </c:pt>
                <c:pt idx="167">
                  <c:v>-0.28299999999999997</c:v>
                </c:pt>
                <c:pt idx="168">
                  <c:v>-0.26400000000000001</c:v>
                </c:pt>
                <c:pt idx="169">
                  <c:v>-0.246</c:v>
                </c:pt>
                <c:pt idx="170">
                  <c:v>-0.20599999999999999</c:v>
                </c:pt>
                <c:pt idx="171">
                  <c:v>-0.188</c:v>
                </c:pt>
                <c:pt idx="172">
                  <c:v>-0.27200000000000002</c:v>
                </c:pt>
                <c:pt idx="173">
                  <c:v>-0.28199999999999997</c:v>
                </c:pt>
                <c:pt idx="174">
                  <c:v>-0.30499999999999999</c:v>
                </c:pt>
                <c:pt idx="175">
                  <c:v>-0.28599999999999998</c:v>
                </c:pt>
                <c:pt idx="176">
                  <c:v>-0.30099999999999999</c:v>
                </c:pt>
                <c:pt idx="177">
                  <c:v>-0.20499999999999999</c:v>
                </c:pt>
                <c:pt idx="178">
                  <c:v>-0.29799999999999999</c:v>
                </c:pt>
                <c:pt idx="179">
                  <c:v>-0.30599999999999999</c:v>
                </c:pt>
                <c:pt idx="180">
                  <c:v>-0.29199999999999998</c:v>
                </c:pt>
                <c:pt idx="181">
                  <c:v>-0.32600000000000001</c:v>
                </c:pt>
                <c:pt idx="182">
                  <c:v>-0.27</c:v>
                </c:pt>
                <c:pt idx="183">
                  <c:v>-0.32200000000000001</c:v>
                </c:pt>
                <c:pt idx="184">
                  <c:v>-0.252</c:v>
                </c:pt>
                <c:pt idx="185">
                  <c:v>-0.313</c:v>
                </c:pt>
                <c:pt idx="186">
                  <c:v>-0.314</c:v>
                </c:pt>
                <c:pt idx="187">
                  <c:v>-0.28499999999999998</c:v>
                </c:pt>
                <c:pt idx="188">
                  <c:v>-0.33</c:v>
                </c:pt>
                <c:pt idx="189">
                  <c:v>-0.35399999999999998</c:v>
                </c:pt>
                <c:pt idx="190">
                  <c:v>-0.27600000000000002</c:v>
                </c:pt>
                <c:pt idx="191">
                  <c:v>-0.33200000000000002</c:v>
                </c:pt>
                <c:pt idx="192">
                  <c:v>-0.313</c:v>
                </c:pt>
                <c:pt idx="193">
                  <c:v>-0.30299999999999999</c:v>
                </c:pt>
                <c:pt idx="194">
                  <c:v>-0.245</c:v>
                </c:pt>
                <c:pt idx="195">
                  <c:v>-0.27900000000000003</c:v>
                </c:pt>
                <c:pt idx="196">
                  <c:v>-0.25700000000000001</c:v>
                </c:pt>
                <c:pt idx="197">
                  <c:v>-0.26500000000000001</c:v>
                </c:pt>
                <c:pt idx="198">
                  <c:v>-0.311</c:v>
                </c:pt>
                <c:pt idx="199">
                  <c:v>-0.27400000000000002</c:v>
                </c:pt>
                <c:pt idx="200">
                  <c:v>-0.32</c:v>
                </c:pt>
                <c:pt idx="201">
                  <c:v>-0.223</c:v>
                </c:pt>
                <c:pt idx="202">
                  <c:v>-0.28199999999999997</c:v>
                </c:pt>
                <c:pt idx="203">
                  <c:v>-0.26800000000000002</c:v>
                </c:pt>
                <c:pt idx="204">
                  <c:v>-0.247</c:v>
                </c:pt>
                <c:pt idx="205">
                  <c:v>-0.16800000000000001</c:v>
                </c:pt>
                <c:pt idx="206">
                  <c:v>-0.25600000000000001</c:v>
                </c:pt>
                <c:pt idx="207">
                  <c:v>-0.34499999999999997</c:v>
                </c:pt>
                <c:pt idx="208">
                  <c:v>-0.33400000000000002</c:v>
                </c:pt>
                <c:pt idx="209">
                  <c:v>-0.29699999999999999</c:v>
                </c:pt>
                <c:pt idx="210">
                  <c:v>-0.25800000000000001</c:v>
                </c:pt>
                <c:pt idx="211">
                  <c:v>-0.29099999999999998</c:v>
                </c:pt>
                <c:pt idx="212">
                  <c:v>-0.27100000000000002</c:v>
                </c:pt>
                <c:pt idx="213">
                  <c:v>-0.29499999999999998</c:v>
                </c:pt>
                <c:pt idx="214">
                  <c:v>-0.36399999999999999</c:v>
                </c:pt>
                <c:pt idx="215">
                  <c:v>-0.34899999999999998</c:v>
                </c:pt>
                <c:pt idx="216">
                  <c:v>-0.26400000000000001</c:v>
                </c:pt>
                <c:pt idx="217">
                  <c:v>8.8999999999999996E-2</c:v>
                </c:pt>
                <c:pt idx="218">
                  <c:v>2.9000000000000001E-2</c:v>
                </c:pt>
                <c:pt idx="219">
                  <c:v>-4.2999999999999997E-2</c:v>
                </c:pt>
                <c:pt idx="220">
                  <c:v>-6.3E-2</c:v>
                </c:pt>
                <c:pt idx="221">
                  <c:v>2E-3</c:v>
                </c:pt>
                <c:pt idx="222">
                  <c:v>-2.9000000000000001E-2</c:v>
                </c:pt>
                <c:pt idx="223">
                  <c:v>3.4000000000000002E-2</c:v>
                </c:pt>
                <c:pt idx="224">
                  <c:v>2.3E-2</c:v>
                </c:pt>
                <c:pt idx="225">
                  <c:v>-2.8000000000000001E-2</c:v>
                </c:pt>
                <c:pt idx="226">
                  <c:v>6.5000000000000002E-2</c:v>
                </c:pt>
                <c:pt idx="227">
                  <c:v>-4.5999999999999999E-2</c:v>
                </c:pt>
                <c:pt idx="228">
                  <c:v>-7.3999999999999996E-2</c:v>
                </c:pt>
                <c:pt idx="229">
                  <c:v>-0.01</c:v>
                </c:pt>
                <c:pt idx="230">
                  <c:v>-3.1E-2</c:v>
                </c:pt>
                <c:pt idx="231">
                  <c:v>6.0000000000000001E-3</c:v>
                </c:pt>
                <c:pt idx="232">
                  <c:v>-3.4000000000000002E-2</c:v>
                </c:pt>
                <c:pt idx="233">
                  <c:v>-4.7E-2</c:v>
                </c:pt>
                <c:pt idx="234">
                  <c:v>-0.122</c:v>
                </c:pt>
                <c:pt idx="235">
                  <c:v>-0.13500000000000001</c:v>
                </c:pt>
                <c:pt idx="236">
                  <c:v>-9.7000000000000003E-2</c:v>
                </c:pt>
                <c:pt idx="237">
                  <c:v>-0.13900000000000001</c:v>
                </c:pt>
                <c:pt idx="238">
                  <c:v>-0.14699999999999999</c:v>
                </c:pt>
                <c:pt idx="239">
                  <c:v>-0.13800000000000001</c:v>
                </c:pt>
                <c:pt idx="240">
                  <c:v>-0.14199999999999999</c:v>
                </c:pt>
                <c:pt idx="241">
                  <c:v>-0.16600000000000001</c:v>
                </c:pt>
                <c:pt idx="242">
                  <c:v>-0.191</c:v>
                </c:pt>
                <c:pt idx="243">
                  <c:v>-0.14199999999999999</c:v>
                </c:pt>
                <c:pt idx="244">
                  <c:v>-0.185</c:v>
                </c:pt>
                <c:pt idx="245">
                  <c:v>-0.182</c:v>
                </c:pt>
                <c:pt idx="246">
                  <c:v>-0.22600000000000001</c:v>
                </c:pt>
                <c:pt idx="247">
                  <c:v>-0.14599999999999999</c:v>
                </c:pt>
                <c:pt idx="248">
                  <c:v>-0.13400000000000001</c:v>
                </c:pt>
                <c:pt idx="249">
                  <c:v>-0.108</c:v>
                </c:pt>
                <c:pt idx="250">
                  <c:v>-0.107</c:v>
                </c:pt>
                <c:pt idx="251">
                  <c:v>-0.14399999999999999</c:v>
                </c:pt>
                <c:pt idx="252">
                  <c:v>-0.124</c:v>
                </c:pt>
                <c:pt idx="253">
                  <c:v>-0.16400000000000001</c:v>
                </c:pt>
                <c:pt idx="254">
                  <c:v>-0.22700000000000001</c:v>
                </c:pt>
                <c:pt idx="255">
                  <c:v>-0.23799999999999999</c:v>
                </c:pt>
                <c:pt idx="256">
                  <c:v>-0.219</c:v>
                </c:pt>
                <c:pt idx="257">
                  <c:v>-0.19900000000000001</c:v>
                </c:pt>
                <c:pt idx="258">
                  <c:v>-0.16500000000000001</c:v>
                </c:pt>
                <c:pt idx="259">
                  <c:v>-0.246</c:v>
                </c:pt>
                <c:pt idx="260">
                  <c:v>-0.27300000000000002</c:v>
                </c:pt>
                <c:pt idx="261">
                  <c:v>-0.22500000000000001</c:v>
                </c:pt>
                <c:pt idx="262">
                  <c:v>-0.246</c:v>
                </c:pt>
                <c:pt idx="263">
                  <c:v>-0.24299999999999999</c:v>
                </c:pt>
                <c:pt idx="264">
                  <c:v>-0.27900000000000003</c:v>
                </c:pt>
                <c:pt idx="265">
                  <c:v>-0.27800000000000002</c:v>
                </c:pt>
                <c:pt idx="266">
                  <c:v>-0.26500000000000001</c:v>
                </c:pt>
                <c:pt idx="267">
                  <c:v>-0.24199999999999999</c:v>
                </c:pt>
                <c:pt idx="268">
                  <c:v>-0.20100000000000001</c:v>
                </c:pt>
                <c:pt idx="269">
                  <c:v>-0.23799999999999999</c:v>
                </c:pt>
                <c:pt idx="270">
                  <c:v>-0.16200000000000001</c:v>
                </c:pt>
                <c:pt idx="271">
                  <c:v>-0.109</c:v>
                </c:pt>
                <c:pt idx="272">
                  <c:v>-0.20100000000000001</c:v>
                </c:pt>
                <c:pt idx="273">
                  <c:v>-0.222</c:v>
                </c:pt>
                <c:pt idx="274">
                  <c:v>-0.17599999999999999</c:v>
                </c:pt>
                <c:pt idx="275">
                  <c:v>-0.185</c:v>
                </c:pt>
                <c:pt idx="276">
                  <c:v>-0.186</c:v>
                </c:pt>
                <c:pt idx="277">
                  <c:v>-0.20499999999999999</c:v>
                </c:pt>
                <c:pt idx="278">
                  <c:v>-0.185</c:v>
                </c:pt>
                <c:pt idx="279">
                  <c:v>-0.253</c:v>
                </c:pt>
                <c:pt idx="280">
                  <c:v>-0.316</c:v>
                </c:pt>
                <c:pt idx="281">
                  <c:v>-0.28399999999999997</c:v>
                </c:pt>
                <c:pt idx="282">
                  <c:v>-0.221</c:v>
                </c:pt>
                <c:pt idx="283">
                  <c:v>-0.26100000000000001</c:v>
                </c:pt>
                <c:pt idx="284">
                  <c:v>-0.17199999999999999</c:v>
                </c:pt>
                <c:pt idx="285">
                  <c:v>-0.19500000000000001</c:v>
                </c:pt>
                <c:pt idx="286">
                  <c:v>-0.23599999999999999</c:v>
                </c:pt>
                <c:pt idx="287">
                  <c:v>-0.192</c:v>
                </c:pt>
                <c:pt idx="288">
                  <c:v>-0.20300000000000001</c:v>
                </c:pt>
                <c:pt idx="289">
                  <c:v>-0.23</c:v>
                </c:pt>
                <c:pt idx="290">
                  <c:v>-0.25700000000000001</c:v>
                </c:pt>
                <c:pt idx="291">
                  <c:v>-0.24199999999999999</c:v>
                </c:pt>
                <c:pt idx="292">
                  <c:v>-0.16</c:v>
                </c:pt>
                <c:pt idx="293">
                  <c:v>-0.215</c:v>
                </c:pt>
                <c:pt idx="294">
                  <c:v>-0.25700000000000001</c:v>
                </c:pt>
                <c:pt idx="295">
                  <c:v>-0.218</c:v>
                </c:pt>
                <c:pt idx="296">
                  <c:v>-0.189</c:v>
                </c:pt>
                <c:pt idx="297">
                  <c:v>-0.10299999999999999</c:v>
                </c:pt>
                <c:pt idx="298">
                  <c:v>-0.22500000000000001</c:v>
                </c:pt>
                <c:pt idx="299">
                  <c:v>-0.26400000000000001</c:v>
                </c:pt>
                <c:pt idx="300">
                  <c:v>-0.17599999999999999</c:v>
                </c:pt>
                <c:pt idx="301">
                  <c:v>-0.252</c:v>
                </c:pt>
                <c:pt idx="302">
                  <c:v>-0.218</c:v>
                </c:pt>
                <c:pt idx="303">
                  <c:v>-0.26900000000000002</c:v>
                </c:pt>
                <c:pt idx="304">
                  <c:v>-0.316</c:v>
                </c:pt>
                <c:pt idx="305">
                  <c:v>-0.26500000000000001</c:v>
                </c:pt>
                <c:pt idx="306">
                  <c:v>-0.247</c:v>
                </c:pt>
                <c:pt idx="307">
                  <c:v>-0.216</c:v>
                </c:pt>
                <c:pt idx="308">
                  <c:v>-0.16900000000000001</c:v>
                </c:pt>
                <c:pt idx="309">
                  <c:v>-0.216</c:v>
                </c:pt>
                <c:pt idx="310">
                  <c:v>-0.32300000000000001</c:v>
                </c:pt>
                <c:pt idx="311">
                  <c:v>-0.32600000000000001</c:v>
                </c:pt>
                <c:pt idx="312">
                  <c:v>-0.24</c:v>
                </c:pt>
                <c:pt idx="313">
                  <c:v>-0.25</c:v>
                </c:pt>
                <c:pt idx="314">
                  <c:v>-0.20799999999999999</c:v>
                </c:pt>
                <c:pt idx="315">
                  <c:v>-0.27400000000000002</c:v>
                </c:pt>
                <c:pt idx="316">
                  <c:v>-0.25600000000000001</c:v>
                </c:pt>
                <c:pt idx="317">
                  <c:v>-0.20300000000000001</c:v>
                </c:pt>
                <c:pt idx="318">
                  <c:v>-0.19600000000000001</c:v>
                </c:pt>
                <c:pt idx="319">
                  <c:v>-0.16500000000000001</c:v>
                </c:pt>
                <c:pt idx="320">
                  <c:v>-0.24199999999999999</c:v>
                </c:pt>
                <c:pt idx="321">
                  <c:v>-0.32200000000000001</c:v>
                </c:pt>
                <c:pt idx="322">
                  <c:v>-0.27700000000000002</c:v>
                </c:pt>
                <c:pt idx="323">
                  <c:v>-0.28899999999999998</c:v>
                </c:pt>
                <c:pt idx="324">
                  <c:v>-0.20699999999999999</c:v>
                </c:pt>
                <c:pt idx="325">
                  <c:v>-0.19</c:v>
                </c:pt>
                <c:pt idx="326">
                  <c:v>-0.224</c:v>
                </c:pt>
                <c:pt idx="327">
                  <c:v>-0.27300000000000002</c:v>
                </c:pt>
                <c:pt idx="328">
                  <c:v>-0.248</c:v>
                </c:pt>
                <c:pt idx="329">
                  <c:v>-0.215</c:v>
                </c:pt>
                <c:pt idx="330">
                  <c:v>-0.14199999999999999</c:v>
                </c:pt>
                <c:pt idx="331">
                  <c:v>-0.247</c:v>
                </c:pt>
                <c:pt idx="332">
                  <c:v>-0.24399999999999999</c:v>
                </c:pt>
                <c:pt idx="333">
                  <c:v>-0.161</c:v>
                </c:pt>
                <c:pt idx="334">
                  <c:v>-0.14000000000000001</c:v>
                </c:pt>
                <c:pt idx="335">
                  <c:v>-0.22900000000000001</c:v>
                </c:pt>
                <c:pt idx="336">
                  <c:v>-0.24199999999999999</c:v>
                </c:pt>
                <c:pt idx="337">
                  <c:v>-0.11</c:v>
                </c:pt>
                <c:pt idx="338">
                  <c:v>-0.20899999999999999</c:v>
                </c:pt>
                <c:pt idx="339">
                  <c:v>-0.253</c:v>
                </c:pt>
                <c:pt idx="340">
                  <c:v>-0.26400000000000001</c:v>
                </c:pt>
                <c:pt idx="341">
                  <c:v>-0.3</c:v>
                </c:pt>
                <c:pt idx="342">
                  <c:v>-0.253</c:v>
                </c:pt>
                <c:pt idx="343">
                  <c:v>-0.188</c:v>
                </c:pt>
                <c:pt idx="344">
                  <c:v>-0.27500000000000002</c:v>
                </c:pt>
                <c:pt idx="345">
                  <c:v>-0.26200000000000001</c:v>
                </c:pt>
                <c:pt idx="346">
                  <c:v>-0.29299999999999998</c:v>
                </c:pt>
                <c:pt idx="347">
                  <c:v>-0.25800000000000001</c:v>
                </c:pt>
                <c:pt idx="348">
                  <c:v>-0.23899999999999999</c:v>
                </c:pt>
                <c:pt idx="349">
                  <c:v>-0.20200000000000001</c:v>
                </c:pt>
                <c:pt idx="350">
                  <c:v>-0.23200000000000001</c:v>
                </c:pt>
                <c:pt idx="351">
                  <c:v>-0.28899999999999998</c:v>
                </c:pt>
                <c:pt idx="352">
                  <c:v>-0.22800000000000001</c:v>
                </c:pt>
                <c:pt idx="353">
                  <c:v>-0.20899999999999999</c:v>
                </c:pt>
                <c:pt idx="354">
                  <c:v>-0.23</c:v>
                </c:pt>
                <c:pt idx="355">
                  <c:v>-0.17299999999999999</c:v>
                </c:pt>
                <c:pt idx="356">
                  <c:v>-0.16200000000000001</c:v>
                </c:pt>
                <c:pt idx="357">
                  <c:v>-0.17299999999999999</c:v>
                </c:pt>
                <c:pt idx="358">
                  <c:v>-0.193</c:v>
                </c:pt>
                <c:pt idx="359">
                  <c:v>-0.28699999999999998</c:v>
                </c:pt>
                <c:pt idx="360">
                  <c:v>-0.34100000000000003</c:v>
                </c:pt>
                <c:pt idx="361">
                  <c:v>-0.35099999999999998</c:v>
                </c:pt>
                <c:pt idx="362">
                  <c:v>-0.38400000000000001</c:v>
                </c:pt>
                <c:pt idx="363">
                  <c:v>-0.45</c:v>
                </c:pt>
                <c:pt idx="364">
                  <c:v>-0.37</c:v>
                </c:pt>
                <c:pt idx="365">
                  <c:v>-0.54</c:v>
                </c:pt>
                <c:pt idx="366">
                  <c:v>-0.57399999999999995</c:v>
                </c:pt>
                <c:pt idx="367">
                  <c:v>-0.59699999999999998</c:v>
                </c:pt>
                <c:pt idx="368">
                  <c:v>-0.85199999999999998</c:v>
                </c:pt>
                <c:pt idx="369">
                  <c:v>-0.94399999999999995</c:v>
                </c:pt>
                <c:pt idx="370">
                  <c:v>-1.0489999999999999</c:v>
                </c:pt>
                <c:pt idx="371">
                  <c:v>-1.2450000000000001</c:v>
                </c:pt>
                <c:pt idx="372">
                  <c:v>-1.542</c:v>
                </c:pt>
                <c:pt idx="373">
                  <c:v>-1.92</c:v>
                </c:pt>
                <c:pt idx="374">
                  <c:v>-2.4409999999999998</c:v>
                </c:pt>
                <c:pt idx="375">
                  <c:v>-2.8679999999999999</c:v>
                </c:pt>
                <c:pt idx="376">
                  <c:v>-3.399</c:v>
                </c:pt>
                <c:pt idx="377">
                  <c:v>-4.0739999999999998</c:v>
                </c:pt>
                <c:pt idx="378">
                  <c:v>-4.7859999999999996</c:v>
                </c:pt>
                <c:pt idx="379">
                  <c:v>-5.6150000000000002</c:v>
                </c:pt>
                <c:pt idx="380">
                  <c:v>-6.4409999999999998</c:v>
                </c:pt>
                <c:pt idx="381">
                  <c:v>-7.3380000000000001</c:v>
                </c:pt>
                <c:pt idx="382">
                  <c:v>-8.24</c:v>
                </c:pt>
                <c:pt idx="383">
                  <c:v>-9.0839999999999996</c:v>
                </c:pt>
                <c:pt idx="384">
                  <c:v>-9.9190000000000005</c:v>
                </c:pt>
                <c:pt idx="385">
                  <c:v>-10.901999999999999</c:v>
                </c:pt>
                <c:pt idx="386">
                  <c:v>-11.741</c:v>
                </c:pt>
                <c:pt idx="387">
                  <c:v>-12.291</c:v>
                </c:pt>
                <c:pt idx="388">
                  <c:v>-12.895</c:v>
                </c:pt>
                <c:pt idx="389">
                  <c:v>-13.331</c:v>
                </c:pt>
                <c:pt idx="390">
                  <c:v>-13.903</c:v>
                </c:pt>
                <c:pt idx="391">
                  <c:v>-14.301</c:v>
                </c:pt>
                <c:pt idx="392">
                  <c:v>-14.762</c:v>
                </c:pt>
                <c:pt idx="393">
                  <c:v>-14.981</c:v>
                </c:pt>
                <c:pt idx="394">
                  <c:v>-14.988</c:v>
                </c:pt>
                <c:pt idx="395">
                  <c:v>-14.609</c:v>
                </c:pt>
                <c:pt idx="396">
                  <c:v>-14.605</c:v>
                </c:pt>
                <c:pt idx="397">
                  <c:v>-14.26</c:v>
                </c:pt>
                <c:pt idx="398">
                  <c:v>-13.882999999999999</c:v>
                </c:pt>
                <c:pt idx="399">
                  <c:v>-13.430999999999999</c:v>
                </c:pt>
                <c:pt idx="400">
                  <c:v>-13.063000000000001</c:v>
                </c:pt>
                <c:pt idx="401">
                  <c:v>-12.446</c:v>
                </c:pt>
                <c:pt idx="402">
                  <c:v>-11.766</c:v>
                </c:pt>
                <c:pt idx="403">
                  <c:v>-11.116</c:v>
                </c:pt>
                <c:pt idx="404">
                  <c:v>-10.388</c:v>
                </c:pt>
                <c:pt idx="405">
                  <c:v>-9.8249999999999993</c:v>
                </c:pt>
                <c:pt idx="406">
                  <c:v>-8.7249999999999996</c:v>
                </c:pt>
                <c:pt idx="407">
                  <c:v>-7.9059999999999997</c:v>
                </c:pt>
                <c:pt idx="408">
                  <c:v>-6.9429999999999996</c:v>
                </c:pt>
                <c:pt idx="409">
                  <c:v>-6.1749999999999998</c:v>
                </c:pt>
                <c:pt idx="410">
                  <c:v>-4.9480000000000004</c:v>
                </c:pt>
                <c:pt idx="411">
                  <c:v>-4.0839999999999996</c:v>
                </c:pt>
                <c:pt idx="412">
                  <c:v>-2.988</c:v>
                </c:pt>
                <c:pt idx="413">
                  <c:v>-1.9450000000000001</c:v>
                </c:pt>
                <c:pt idx="414">
                  <c:v>-0.88800000000000001</c:v>
                </c:pt>
                <c:pt idx="415">
                  <c:v>0.154</c:v>
                </c:pt>
                <c:pt idx="416">
                  <c:v>1.071</c:v>
                </c:pt>
                <c:pt idx="417">
                  <c:v>2.004</c:v>
                </c:pt>
                <c:pt idx="418">
                  <c:v>2.9039999999999999</c:v>
                </c:pt>
                <c:pt idx="419">
                  <c:v>3.8639999999999999</c:v>
                </c:pt>
                <c:pt idx="420">
                  <c:v>4.6109999999999998</c:v>
                </c:pt>
                <c:pt idx="421">
                  <c:v>5.593</c:v>
                </c:pt>
                <c:pt idx="422">
                  <c:v>6.0590000000000002</c:v>
                </c:pt>
                <c:pt idx="423">
                  <c:v>6.3940000000000001</c:v>
                </c:pt>
                <c:pt idx="424">
                  <c:v>6.54</c:v>
                </c:pt>
                <c:pt idx="425">
                  <c:v>6.931</c:v>
                </c:pt>
                <c:pt idx="426">
                  <c:v>6.7640000000000002</c:v>
                </c:pt>
                <c:pt idx="427">
                  <c:v>6.8630000000000004</c:v>
                </c:pt>
                <c:pt idx="428">
                  <c:v>6.6180000000000003</c:v>
                </c:pt>
                <c:pt idx="429">
                  <c:v>6.6580000000000004</c:v>
                </c:pt>
                <c:pt idx="430">
                  <c:v>6.4050000000000002</c:v>
                </c:pt>
                <c:pt idx="431">
                  <c:v>6.2190000000000003</c:v>
                </c:pt>
                <c:pt idx="432">
                  <c:v>6.0129999999999999</c:v>
                </c:pt>
                <c:pt idx="433">
                  <c:v>5.85</c:v>
                </c:pt>
                <c:pt idx="434">
                  <c:v>5.49</c:v>
                </c:pt>
                <c:pt idx="435">
                  <c:v>5.0430000000000001</c:v>
                </c:pt>
                <c:pt idx="436">
                  <c:v>4.944</c:v>
                </c:pt>
                <c:pt idx="437">
                  <c:v>4.6260000000000003</c:v>
                </c:pt>
                <c:pt idx="438">
                  <c:v>4.2480000000000002</c:v>
                </c:pt>
                <c:pt idx="439">
                  <c:v>3.89</c:v>
                </c:pt>
                <c:pt idx="440">
                  <c:v>3.734</c:v>
                </c:pt>
                <c:pt idx="441">
                  <c:v>3.2410000000000001</c:v>
                </c:pt>
                <c:pt idx="442">
                  <c:v>2.8879999999999999</c:v>
                </c:pt>
                <c:pt idx="443">
                  <c:v>2.4540000000000002</c:v>
                </c:pt>
                <c:pt idx="444">
                  <c:v>2.3279999999999998</c:v>
                </c:pt>
                <c:pt idx="445">
                  <c:v>1.974</c:v>
                </c:pt>
                <c:pt idx="446">
                  <c:v>1.6180000000000001</c:v>
                </c:pt>
                <c:pt idx="447">
                  <c:v>1.3180000000000001</c:v>
                </c:pt>
                <c:pt idx="448">
                  <c:v>1.0349999999999999</c:v>
                </c:pt>
                <c:pt idx="449">
                  <c:v>0.65200000000000002</c:v>
                </c:pt>
                <c:pt idx="450">
                  <c:v>0.34599999999999997</c:v>
                </c:pt>
                <c:pt idx="451">
                  <c:v>2.5000000000000001E-2</c:v>
                </c:pt>
                <c:pt idx="452">
                  <c:v>-7.6999999999999999E-2</c:v>
                </c:pt>
                <c:pt idx="453">
                  <c:v>-0.437</c:v>
                </c:pt>
                <c:pt idx="454">
                  <c:v>-0.72299999999999998</c:v>
                </c:pt>
                <c:pt idx="455">
                  <c:v>-0.878</c:v>
                </c:pt>
                <c:pt idx="456">
                  <c:v>-1.133</c:v>
                </c:pt>
                <c:pt idx="457">
                  <c:v>-1.365</c:v>
                </c:pt>
                <c:pt idx="458">
                  <c:v>-1.728</c:v>
                </c:pt>
                <c:pt idx="459">
                  <c:v>-1.873</c:v>
                </c:pt>
                <c:pt idx="460">
                  <c:v>-2.0150000000000001</c:v>
                </c:pt>
                <c:pt idx="461">
                  <c:v>-2.2789999999999999</c:v>
                </c:pt>
                <c:pt idx="462">
                  <c:v>-2.411</c:v>
                </c:pt>
                <c:pt idx="463">
                  <c:v>-2.6259999999999999</c:v>
                </c:pt>
                <c:pt idx="464">
                  <c:v>-2.8159999999999998</c:v>
                </c:pt>
                <c:pt idx="465">
                  <c:v>-2.9079999999999999</c:v>
                </c:pt>
                <c:pt idx="466">
                  <c:v>-3.09</c:v>
                </c:pt>
                <c:pt idx="467">
                  <c:v>-3.157</c:v>
                </c:pt>
                <c:pt idx="468">
                  <c:v>-3.2919999999999998</c:v>
                </c:pt>
                <c:pt idx="469">
                  <c:v>-3.5630000000000002</c:v>
                </c:pt>
                <c:pt idx="470">
                  <c:v>-3.681</c:v>
                </c:pt>
                <c:pt idx="471">
                  <c:v>-3.7410000000000001</c:v>
                </c:pt>
                <c:pt idx="472">
                  <c:v>-3.8570000000000002</c:v>
                </c:pt>
                <c:pt idx="473">
                  <c:v>-3.9689999999999999</c:v>
                </c:pt>
                <c:pt idx="474">
                  <c:v>-4.01</c:v>
                </c:pt>
                <c:pt idx="475">
                  <c:v>-4.0339999999999998</c:v>
                </c:pt>
                <c:pt idx="476">
                  <c:v>-4.2060000000000004</c:v>
                </c:pt>
                <c:pt idx="477">
                  <c:v>-4.3079999999999998</c:v>
                </c:pt>
                <c:pt idx="478">
                  <c:v>-4.4119999999999999</c:v>
                </c:pt>
                <c:pt idx="479">
                  <c:v>-4.4530000000000003</c:v>
                </c:pt>
                <c:pt idx="480">
                  <c:v>-4.4850000000000003</c:v>
                </c:pt>
                <c:pt idx="481">
                  <c:v>-4.6059999999999999</c:v>
                </c:pt>
                <c:pt idx="482">
                  <c:v>-4.6459999999999999</c:v>
                </c:pt>
                <c:pt idx="483">
                  <c:v>-4.6959999999999997</c:v>
                </c:pt>
                <c:pt idx="484">
                  <c:v>-4.8</c:v>
                </c:pt>
                <c:pt idx="485">
                  <c:v>-4.899</c:v>
                </c:pt>
                <c:pt idx="486">
                  <c:v>-4.8860000000000001</c:v>
                </c:pt>
                <c:pt idx="487">
                  <c:v>-4.9749999999999996</c:v>
                </c:pt>
                <c:pt idx="488">
                  <c:v>-5.0339999999999998</c:v>
                </c:pt>
                <c:pt idx="489">
                  <c:v>-4.9429999999999996</c:v>
                </c:pt>
                <c:pt idx="490">
                  <c:v>-5.024</c:v>
                </c:pt>
                <c:pt idx="491">
                  <c:v>-5.1319999999999997</c:v>
                </c:pt>
                <c:pt idx="492">
                  <c:v>-5.1740000000000004</c:v>
                </c:pt>
                <c:pt idx="493">
                  <c:v>-5.165</c:v>
                </c:pt>
                <c:pt idx="494">
                  <c:v>-5.1550000000000002</c:v>
                </c:pt>
                <c:pt idx="495">
                  <c:v>-5.2140000000000004</c:v>
                </c:pt>
                <c:pt idx="496">
                  <c:v>-5.1970000000000001</c:v>
                </c:pt>
                <c:pt idx="497">
                  <c:v>-5.2080000000000002</c:v>
                </c:pt>
                <c:pt idx="498">
                  <c:v>-5.2910000000000004</c:v>
                </c:pt>
                <c:pt idx="499">
                  <c:v>-5.3419999999999996</c:v>
                </c:pt>
                <c:pt idx="500">
                  <c:v>-5.3410000000000002</c:v>
                </c:pt>
                <c:pt idx="501">
                  <c:v>-5.3789999999999996</c:v>
                </c:pt>
                <c:pt idx="502">
                  <c:v>-5.266</c:v>
                </c:pt>
                <c:pt idx="503">
                  <c:v>-5.3</c:v>
                </c:pt>
                <c:pt idx="504">
                  <c:v>-5.3620000000000001</c:v>
                </c:pt>
                <c:pt idx="505">
                  <c:v>-5.407</c:v>
                </c:pt>
                <c:pt idx="506">
                  <c:v>-5.3250000000000002</c:v>
                </c:pt>
                <c:pt idx="507">
                  <c:v>-5.3710000000000004</c:v>
                </c:pt>
                <c:pt idx="508">
                  <c:v>-5.32</c:v>
                </c:pt>
                <c:pt idx="509">
                  <c:v>-5.3410000000000002</c:v>
                </c:pt>
                <c:pt idx="510">
                  <c:v>-5.3390000000000004</c:v>
                </c:pt>
                <c:pt idx="511">
                  <c:v>-5.3650000000000002</c:v>
                </c:pt>
                <c:pt idx="512">
                  <c:v>-5.351</c:v>
                </c:pt>
                <c:pt idx="513">
                  <c:v>-5.3490000000000002</c:v>
                </c:pt>
                <c:pt idx="514">
                  <c:v>-5.3609999999999998</c:v>
                </c:pt>
                <c:pt idx="515">
                  <c:v>-5.3570000000000002</c:v>
                </c:pt>
                <c:pt idx="516">
                  <c:v>-5.4269999999999996</c:v>
                </c:pt>
                <c:pt idx="517">
                  <c:v>-5.3179999999999996</c:v>
                </c:pt>
                <c:pt idx="518">
                  <c:v>-5.2679999999999998</c:v>
                </c:pt>
                <c:pt idx="519">
                  <c:v>-5.3529999999999998</c:v>
                </c:pt>
                <c:pt idx="520">
                  <c:v>-5.359</c:v>
                </c:pt>
                <c:pt idx="521">
                  <c:v>-5.3689999999999998</c:v>
                </c:pt>
                <c:pt idx="522">
                  <c:v>-5.3570000000000002</c:v>
                </c:pt>
                <c:pt idx="523">
                  <c:v>-5.3029999999999999</c:v>
                </c:pt>
                <c:pt idx="524">
                  <c:v>-5.2960000000000003</c:v>
                </c:pt>
                <c:pt idx="525">
                  <c:v>-5.25</c:v>
                </c:pt>
                <c:pt idx="526">
                  <c:v>-5.3</c:v>
                </c:pt>
                <c:pt idx="527">
                  <c:v>-5.2830000000000004</c:v>
                </c:pt>
                <c:pt idx="528">
                  <c:v>-5.2370000000000001</c:v>
                </c:pt>
                <c:pt idx="529">
                  <c:v>-5.2839999999999998</c:v>
                </c:pt>
                <c:pt idx="530">
                  <c:v>-5.343</c:v>
                </c:pt>
                <c:pt idx="531">
                  <c:v>-5.2990000000000004</c:v>
                </c:pt>
                <c:pt idx="532">
                  <c:v>-5.319</c:v>
                </c:pt>
                <c:pt idx="533">
                  <c:v>-5.3070000000000004</c:v>
                </c:pt>
                <c:pt idx="534">
                  <c:v>-5.3120000000000003</c:v>
                </c:pt>
                <c:pt idx="535">
                  <c:v>-5.2859999999999996</c:v>
                </c:pt>
                <c:pt idx="536">
                  <c:v>-5.26</c:v>
                </c:pt>
                <c:pt idx="537">
                  <c:v>-5.2110000000000003</c:v>
                </c:pt>
                <c:pt idx="538">
                  <c:v>-5.2320000000000002</c:v>
                </c:pt>
                <c:pt idx="539">
                  <c:v>-5.2350000000000003</c:v>
                </c:pt>
                <c:pt idx="540">
                  <c:v>-5.2530000000000001</c:v>
                </c:pt>
                <c:pt idx="541">
                  <c:v>-5.242</c:v>
                </c:pt>
                <c:pt idx="542">
                  <c:v>-5.2229999999999999</c:v>
                </c:pt>
                <c:pt idx="543">
                  <c:v>-5.1710000000000003</c:v>
                </c:pt>
                <c:pt idx="544">
                  <c:v>-5.0940000000000003</c:v>
                </c:pt>
                <c:pt idx="545">
                  <c:v>-5.109</c:v>
                </c:pt>
                <c:pt idx="546">
                  <c:v>-5.1159999999999997</c:v>
                </c:pt>
                <c:pt idx="547">
                  <c:v>-5.1340000000000003</c:v>
                </c:pt>
                <c:pt idx="548">
                  <c:v>-5.0650000000000004</c:v>
                </c:pt>
                <c:pt idx="549">
                  <c:v>-5.2009999999999996</c:v>
                </c:pt>
                <c:pt idx="550">
                  <c:v>-5.2220000000000004</c:v>
                </c:pt>
                <c:pt idx="551">
                  <c:v>-5.173</c:v>
                </c:pt>
                <c:pt idx="552">
                  <c:v>-5.1079999999999997</c:v>
                </c:pt>
                <c:pt idx="553">
                  <c:v>-5.1040000000000001</c:v>
                </c:pt>
                <c:pt idx="554">
                  <c:v>-5.0709999999999997</c:v>
                </c:pt>
                <c:pt idx="555">
                  <c:v>-4.9969999999999999</c:v>
                </c:pt>
                <c:pt idx="556">
                  <c:v>-5.149</c:v>
                </c:pt>
                <c:pt idx="557">
                  <c:v>-5.1369999999999996</c:v>
                </c:pt>
                <c:pt idx="558">
                  <c:v>-5.0720000000000001</c:v>
                </c:pt>
                <c:pt idx="559">
                  <c:v>-5.0720000000000001</c:v>
                </c:pt>
                <c:pt idx="560">
                  <c:v>-5.0259999999999998</c:v>
                </c:pt>
                <c:pt idx="561">
                  <c:v>-5.08</c:v>
                </c:pt>
                <c:pt idx="562">
                  <c:v>-5.0460000000000003</c:v>
                </c:pt>
                <c:pt idx="563">
                  <c:v>-5.07</c:v>
                </c:pt>
                <c:pt idx="564">
                  <c:v>-5.0510000000000002</c:v>
                </c:pt>
                <c:pt idx="565">
                  <c:v>-5.09</c:v>
                </c:pt>
                <c:pt idx="566">
                  <c:v>-5.0419999999999998</c:v>
                </c:pt>
                <c:pt idx="567">
                  <c:v>-5.0659999999999998</c:v>
                </c:pt>
                <c:pt idx="568">
                  <c:v>-5.048</c:v>
                </c:pt>
                <c:pt idx="569">
                  <c:v>-4.9950000000000001</c:v>
                </c:pt>
                <c:pt idx="570">
                  <c:v>-5.0330000000000004</c:v>
                </c:pt>
                <c:pt idx="571">
                  <c:v>-4.9669999999999996</c:v>
                </c:pt>
                <c:pt idx="572">
                  <c:v>-5.0010000000000003</c:v>
                </c:pt>
                <c:pt idx="573">
                  <c:v>-5.0709999999999997</c:v>
                </c:pt>
                <c:pt idx="574">
                  <c:v>-5.0270000000000001</c:v>
                </c:pt>
                <c:pt idx="575">
                  <c:v>-5.0140000000000002</c:v>
                </c:pt>
                <c:pt idx="576">
                  <c:v>-4.9550000000000001</c:v>
                </c:pt>
                <c:pt idx="577">
                  <c:v>-4.976</c:v>
                </c:pt>
                <c:pt idx="578">
                  <c:v>-4.9480000000000004</c:v>
                </c:pt>
                <c:pt idx="579">
                  <c:v>-5.0069999999999997</c:v>
                </c:pt>
                <c:pt idx="580">
                  <c:v>-5.01</c:v>
                </c:pt>
                <c:pt idx="581">
                  <c:v>-4.9800000000000004</c:v>
                </c:pt>
                <c:pt idx="582">
                  <c:v>-5.0039999999999996</c:v>
                </c:pt>
                <c:pt idx="583">
                  <c:v>-4.9800000000000004</c:v>
                </c:pt>
                <c:pt idx="584">
                  <c:v>-4.8920000000000003</c:v>
                </c:pt>
                <c:pt idx="585">
                  <c:v>-4.8869999999999996</c:v>
                </c:pt>
                <c:pt idx="586">
                  <c:v>-4.9589999999999996</c:v>
                </c:pt>
                <c:pt idx="587">
                  <c:v>-4.9390000000000001</c:v>
                </c:pt>
                <c:pt idx="588">
                  <c:v>-4.9530000000000003</c:v>
                </c:pt>
                <c:pt idx="589">
                  <c:v>-4.9390000000000001</c:v>
                </c:pt>
                <c:pt idx="590">
                  <c:v>-4.9390000000000001</c:v>
                </c:pt>
                <c:pt idx="591">
                  <c:v>-4.899</c:v>
                </c:pt>
                <c:pt idx="592">
                  <c:v>-4.915</c:v>
                </c:pt>
                <c:pt idx="593">
                  <c:v>-4.9509999999999996</c:v>
                </c:pt>
                <c:pt idx="594">
                  <c:v>-4.915</c:v>
                </c:pt>
                <c:pt idx="595">
                  <c:v>-4.915</c:v>
                </c:pt>
                <c:pt idx="596">
                  <c:v>-4.899</c:v>
                </c:pt>
                <c:pt idx="597">
                  <c:v>-4.915</c:v>
                </c:pt>
                <c:pt idx="598">
                  <c:v>-4.8630000000000004</c:v>
                </c:pt>
                <c:pt idx="599">
                  <c:v>-4.92</c:v>
                </c:pt>
                <c:pt idx="600">
                  <c:v>-4.8890000000000002</c:v>
                </c:pt>
                <c:pt idx="601">
                  <c:v>-4.8710000000000004</c:v>
                </c:pt>
                <c:pt idx="602">
                  <c:v>-4.8280000000000003</c:v>
                </c:pt>
                <c:pt idx="603">
                  <c:v>-4.8360000000000003</c:v>
                </c:pt>
                <c:pt idx="604">
                  <c:v>-4.8869999999999996</c:v>
                </c:pt>
                <c:pt idx="605">
                  <c:v>-4.83</c:v>
                </c:pt>
                <c:pt idx="606">
                  <c:v>-4.8390000000000004</c:v>
                </c:pt>
                <c:pt idx="607">
                  <c:v>-4.8259999999999996</c:v>
                </c:pt>
                <c:pt idx="608">
                  <c:v>-4.82</c:v>
                </c:pt>
                <c:pt idx="609">
                  <c:v>-4.8840000000000003</c:v>
                </c:pt>
                <c:pt idx="610">
                  <c:v>-4.8330000000000002</c:v>
                </c:pt>
                <c:pt idx="611">
                  <c:v>-4.8140000000000001</c:v>
                </c:pt>
                <c:pt idx="612">
                  <c:v>-4.7699999999999996</c:v>
                </c:pt>
                <c:pt idx="613">
                  <c:v>-4.8440000000000003</c:v>
                </c:pt>
                <c:pt idx="614">
                  <c:v>-4.8819999999999997</c:v>
                </c:pt>
                <c:pt idx="615">
                  <c:v>-4.8440000000000003</c:v>
                </c:pt>
                <c:pt idx="616">
                  <c:v>-4.7720000000000002</c:v>
                </c:pt>
                <c:pt idx="617">
                  <c:v>-4.8730000000000002</c:v>
                </c:pt>
                <c:pt idx="618">
                  <c:v>-4.7919999999999998</c:v>
                </c:pt>
                <c:pt idx="619">
                  <c:v>-4.8010000000000002</c:v>
                </c:pt>
                <c:pt idx="620">
                  <c:v>-4.7919999999999998</c:v>
                </c:pt>
                <c:pt idx="621">
                  <c:v>-4.8600000000000003</c:v>
                </c:pt>
                <c:pt idx="622">
                  <c:v>-4.8490000000000002</c:v>
                </c:pt>
                <c:pt idx="623">
                  <c:v>-4.835</c:v>
                </c:pt>
                <c:pt idx="624">
                  <c:v>-4.8049999999999997</c:v>
                </c:pt>
                <c:pt idx="625">
                  <c:v>-4.742</c:v>
                </c:pt>
                <c:pt idx="626">
                  <c:v>-4.8360000000000003</c:v>
                </c:pt>
                <c:pt idx="627">
                  <c:v>-4.8109999999999999</c:v>
                </c:pt>
                <c:pt idx="628">
                  <c:v>-4.8109999999999999</c:v>
                </c:pt>
                <c:pt idx="629">
                  <c:v>-4.8250000000000002</c:v>
                </c:pt>
                <c:pt idx="630">
                  <c:v>-4.8680000000000003</c:v>
                </c:pt>
                <c:pt idx="631">
                  <c:v>-4.8079999999999998</c:v>
                </c:pt>
                <c:pt idx="632">
                  <c:v>-4.8220000000000001</c:v>
                </c:pt>
                <c:pt idx="633">
                  <c:v>-4.819</c:v>
                </c:pt>
                <c:pt idx="634">
                  <c:v>-4.6959999999999997</c:v>
                </c:pt>
                <c:pt idx="635">
                  <c:v>-4.8099999999999996</c:v>
                </c:pt>
                <c:pt idx="636">
                  <c:v>-4.806</c:v>
                </c:pt>
                <c:pt idx="637">
                  <c:v>-4.8220000000000001</c:v>
                </c:pt>
                <c:pt idx="638">
                  <c:v>-4.8280000000000003</c:v>
                </c:pt>
                <c:pt idx="639">
                  <c:v>-4.8479999999999999</c:v>
                </c:pt>
                <c:pt idx="640">
                  <c:v>-4.8019999999999996</c:v>
                </c:pt>
                <c:pt idx="641">
                  <c:v>-4.8360000000000003</c:v>
                </c:pt>
                <c:pt idx="642">
                  <c:v>-4.8170000000000002</c:v>
                </c:pt>
                <c:pt idx="643">
                  <c:v>-4.7759999999999998</c:v>
                </c:pt>
                <c:pt idx="644">
                  <c:v>-4.8239999999999998</c:v>
                </c:pt>
                <c:pt idx="645">
                  <c:v>-4.8929999999999998</c:v>
                </c:pt>
                <c:pt idx="646">
                  <c:v>-4.8040000000000003</c:v>
                </c:pt>
                <c:pt idx="647">
                  <c:v>-4.82</c:v>
                </c:pt>
                <c:pt idx="648">
                  <c:v>-4.7880000000000003</c:v>
                </c:pt>
                <c:pt idx="649">
                  <c:v>-4.8</c:v>
                </c:pt>
                <c:pt idx="650">
                  <c:v>-4.851</c:v>
                </c:pt>
                <c:pt idx="651">
                  <c:v>-4.8650000000000002</c:v>
                </c:pt>
                <c:pt idx="652">
                  <c:v>-4.8070000000000004</c:v>
                </c:pt>
                <c:pt idx="653">
                  <c:v>-4.8419999999999996</c:v>
                </c:pt>
                <c:pt idx="654">
                  <c:v>-4.7969999999999997</c:v>
                </c:pt>
                <c:pt idx="655">
                  <c:v>-4.8140000000000001</c:v>
                </c:pt>
                <c:pt idx="656">
                  <c:v>-4.8630000000000004</c:v>
                </c:pt>
                <c:pt idx="657">
                  <c:v>-4.7720000000000002</c:v>
                </c:pt>
                <c:pt idx="658">
                  <c:v>-4.8159999999999998</c:v>
                </c:pt>
                <c:pt idx="659">
                  <c:v>-4.835</c:v>
                </c:pt>
                <c:pt idx="660">
                  <c:v>-4.8099999999999996</c:v>
                </c:pt>
                <c:pt idx="661">
                  <c:v>-4.7679999999999998</c:v>
                </c:pt>
                <c:pt idx="662">
                  <c:v>-4.7329999999999997</c:v>
                </c:pt>
                <c:pt idx="663">
                  <c:v>-4.8079999999999998</c:v>
                </c:pt>
                <c:pt idx="664">
                  <c:v>-4.835</c:v>
                </c:pt>
                <c:pt idx="665">
                  <c:v>-4.7350000000000003</c:v>
                </c:pt>
                <c:pt idx="666">
                  <c:v>-4.8159999999999998</c:v>
                </c:pt>
                <c:pt idx="667">
                  <c:v>-4.798</c:v>
                </c:pt>
                <c:pt idx="668">
                  <c:v>-4.742</c:v>
                </c:pt>
                <c:pt idx="669">
                  <c:v>-4.8280000000000003</c:v>
                </c:pt>
                <c:pt idx="670">
                  <c:v>-4.8570000000000002</c:v>
                </c:pt>
                <c:pt idx="671">
                  <c:v>-4.8609999999999998</c:v>
                </c:pt>
                <c:pt idx="672">
                  <c:v>-4.8179999999999996</c:v>
                </c:pt>
                <c:pt idx="673">
                  <c:v>-4.8090000000000002</c:v>
                </c:pt>
                <c:pt idx="674">
                  <c:v>-4.782</c:v>
                </c:pt>
                <c:pt idx="675">
                  <c:v>-4.7919999999999998</c:v>
                </c:pt>
                <c:pt idx="676">
                  <c:v>-4.7519999999999998</c:v>
                </c:pt>
                <c:pt idx="677">
                  <c:v>-4.7910000000000004</c:v>
                </c:pt>
                <c:pt idx="678">
                  <c:v>-4.7990000000000004</c:v>
                </c:pt>
                <c:pt idx="679">
                  <c:v>-4.7530000000000001</c:v>
                </c:pt>
                <c:pt idx="680">
                  <c:v>-4.7210000000000001</c:v>
                </c:pt>
                <c:pt idx="681">
                  <c:v>-4.7359999999999998</c:v>
                </c:pt>
                <c:pt idx="682">
                  <c:v>-4.5720000000000001</c:v>
                </c:pt>
                <c:pt idx="683">
                  <c:v>-4.5839999999999996</c:v>
                </c:pt>
                <c:pt idx="684">
                  <c:v>-4.5380000000000003</c:v>
                </c:pt>
                <c:pt idx="685">
                  <c:v>-4.375</c:v>
                </c:pt>
                <c:pt idx="686">
                  <c:v>-4.2560000000000002</c:v>
                </c:pt>
                <c:pt idx="687">
                  <c:v>-4.0389999999999997</c:v>
                </c:pt>
                <c:pt idx="688">
                  <c:v>-3.8319999999999999</c:v>
                </c:pt>
                <c:pt idx="689">
                  <c:v>-3.677</c:v>
                </c:pt>
                <c:pt idx="690">
                  <c:v>-3.3679999999999999</c:v>
                </c:pt>
                <c:pt idx="691">
                  <c:v>-2.9430000000000001</c:v>
                </c:pt>
                <c:pt idx="692">
                  <c:v>-2.532</c:v>
                </c:pt>
                <c:pt idx="693">
                  <c:v>-2.0209999999999999</c:v>
                </c:pt>
                <c:pt idx="694">
                  <c:v>-1.222</c:v>
                </c:pt>
                <c:pt idx="695">
                  <c:v>-0.377</c:v>
                </c:pt>
                <c:pt idx="696">
                  <c:v>0.64900000000000002</c:v>
                </c:pt>
                <c:pt idx="697">
                  <c:v>1.927</c:v>
                </c:pt>
                <c:pt idx="698">
                  <c:v>3.4159999999999999</c:v>
                </c:pt>
                <c:pt idx="699">
                  <c:v>5.0289999999999999</c:v>
                </c:pt>
                <c:pt idx="700">
                  <c:v>7.056</c:v>
                </c:pt>
                <c:pt idx="701">
                  <c:v>9.3160000000000007</c:v>
                </c:pt>
                <c:pt idx="702">
                  <c:v>12.103999999999999</c:v>
                </c:pt>
                <c:pt idx="703">
                  <c:v>15.218</c:v>
                </c:pt>
                <c:pt idx="704">
                  <c:v>18.61</c:v>
                </c:pt>
                <c:pt idx="705">
                  <c:v>22.620999999999999</c:v>
                </c:pt>
                <c:pt idx="706">
                  <c:v>26.831</c:v>
                </c:pt>
                <c:pt idx="707">
                  <c:v>31.763000000000002</c:v>
                </c:pt>
                <c:pt idx="708">
                  <c:v>37.374000000000002</c:v>
                </c:pt>
                <c:pt idx="709">
                  <c:v>43.499000000000002</c:v>
                </c:pt>
                <c:pt idx="710">
                  <c:v>50.389000000000003</c:v>
                </c:pt>
                <c:pt idx="711">
                  <c:v>57.665999999999997</c:v>
                </c:pt>
                <c:pt idx="712">
                  <c:v>65.793999999999997</c:v>
                </c:pt>
                <c:pt idx="713">
                  <c:v>74.405000000000001</c:v>
                </c:pt>
                <c:pt idx="714">
                  <c:v>83.932000000000002</c:v>
                </c:pt>
                <c:pt idx="715">
                  <c:v>94.016000000000005</c:v>
                </c:pt>
                <c:pt idx="716">
                  <c:v>105.43600000000001</c:v>
                </c:pt>
                <c:pt idx="717">
                  <c:v>116.36199999999999</c:v>
                </c:pt>
                <c:pt idx="718">
                  <c:v>128.821</c:v>
                </c:pt>
                <c:pt idx="719">
                  <c:v>141.672</c:v>
                </c:pt>
                <c:pt idx="720">
                  <c:v>155.26</c:v>
                </c:pt>
                <c:pt idx="721">
                  <c:v>170.26900000000001</c:v>
                </c:pt>
                <c:pt idx="722">
                  <c:v>185.309</c:v>
                </c:pt>
                <c:pt idx="723">
                  <c:v>200.97399999999999</c:v>
                </c:pt>
                <c:pt idx="724">
                  <c:v>217.46299999999999</c:v>
                </c:pt>
                <c:pt idx="725">
                  <c:v>234.87</c:v>
                </c:pt>
                <c:pt idx="726">
                  <c:v>252.45</c:v>
                </c:pt>
                <c:pt idx="727">
                  <c:v>271.86700000000002</c:v>
                </c:pt>
                <c:pt idx="728">
                  <c:v>290.52999999999997</c:v>
                </c:pt>
                <c:pt idx="729">
                  <c:v>310.82900000000001</c:v>
                </c:pt>
                <c:pt idx="730">
                  <c:v>331.08699999999999</c:v>
                </c:pt>
                <c:pt idx="731">
                  <c:v>352.67500000000001</c:v>
                </c:pt>
                <c:pt idx="732">
                  <c:v>374.05900000000003</c:v>
                </c:pt>
                <c:pt idx="733">
                  <c:v>396.483</c:v>
                </c:pt>
                <c:pt idx="734">
                  <c:v>418.29599999999999</c:v>
                </c:pt>
                <c:pt idx="735">
                  <c:v>441.36599999999999</c:v>
                </c:pt>
                <c:pt idx="736">
                  <c:v>464.75700000000001</c:v>
                </c:pt>
                <c:pt idx="737">
                  <c:v>488.10300000000001</c:v>
                </c:pt>
                <c:pt idx="738">
                  <c:v>512.34299999999996</c:v>
                </c:pt>
                <c:pt idx="739">
                  <c:v>536.01599999999996</c:v>
                </c:pt>
                <c:pt idx="740">
                  <c:v>559.85799999999995</c:v>
                </c:pt>
                <c:pt idx="741">
                  <c:v>583.851</c:v>
                </c:pt>
                <c:pt idx="742">
                  <c:v>608.16499999999996</c:v>
                </c:pt>
                <c:pt idx="743">
                  <c:v>631.27800000000002</c:v>
                </c:pt>
                <c:pt idx="744">
                  <c:v>655.30399999999997</c:v>
                </c:pt>
                <c:pt idx="745">
                  <c:v>677.72799999999995</c:v>
                </c:pt>
                <c:pt idx="746">
                  <c:v>701.255</c:v>
                </c:pt>
                <c:pt idx="747">
                  <c:v>722.92399999999998</c:v>
                </c:pt>
                <c:pt idx="748">
                  <c:v>744.721</c:v>
                </c:pt>
                <c:pt idx="749">
                  <c:v>765.74300000000005</c:v>
                </c:pt>
                <c:pt idx="750">
                  <c:v>785.44899999999996</c:v>
                </c:pt>
                <c:pt idx="751">
                  <c:v>804.65800000000002</c:v>
                </c:pt>
                <c:pt idx="752">
                  <c:v>822.38300000000004</c:v>
                </c:pt>
                <c:pt idx="753">
                  <c:v>839.01499999999999</c:v>
                </c:pt>
                <c:pt idx="754">
                  <c:v>853.94799999999998</c:v>
                </c:pt>
                <c:pt idx="755">
                  <c:v>868.31700000000001</c:v>
                </c:pt>
                <c:pt idx="756">
                  <c:v>880.70799999999997</c:v>
                </c:pt>
                <c:pt idx="757">
                  <c:v>891.67</c:v>
                </c:pt>
                <c:pt idx="758">
                  <c:v>900.70399999999995</c:v>
                </c:pt>
                <c:pt idx="759">
                  <c:v>908.14099999999996</c:v>
                </c:pt>
                <c:pt idx="760">
                  <c:v>913.12599999999998</c:v>
                </c:pt>
                <c:pt idx="761">
                  <c:v>917.95</c:v>
                </c:pt>
                <c:pt idx="762">
                  <c:v>919.89700000000005</c:v>
                </c:pt>
                <c:pt idx="763">
                  <c:v>919.56799999999998</c:v>
                </c:pt>
                <c:pt idx="764">
                  <c:v>916.88699999999994</c:v>
                </c:pt>
                <c:pt idx="765">
                  <c:v>912.90899999999999</c:v>
                </c:pt>
                <c:pt idx="766">
                  <c:v>907.16200000000003</c:v>
                </c:pt>
                <c:pt idx="767">
                  <c:v>898.67100000000005</c:v>
                </c:pt>
                <c:pt idx="768">
                  <c:v>889.21299999999997</c:v>
                </c:pt>
                <c:pt idx="769">
                  <c:v>879.73099999999999</c:v>
                </c:pt>
                <c:pt idx="770">
                  <c:v>865.79</c:v>
                </c:pt>
                <c:pt idx="771">
                  <c:v>851.29200000000003</c:v>
                </c:pt>
                <c:pt idx="772">
                  <c:v>835.41099999999994</c:v>
                </c:pt>
                <c:pt idx="773">
                  <c:v>818.06399999999996</c:v>
                </c:pt>
                <c:pt idx="774">
                  <c:v>799.03599999999994</c:v>
                </c:pt>
                <c:pt idx="775">
                  <c:v>779.51300000000003</c:v>
                </c:pt>
                <c:pt idx="776">
                  <c:v>759.05399999999997</c:v>
                </c:pt>
                <c:pt idx="777">
                  <c:v>738.20699999999999</c:v>
                </c:pt>
                <c:pt idx="778">
                  <c:v>714.61500000000001</c:v>
                </c:pt>
                <c:pt idx="779">
                  <c:v>691.48500000000001</c:v>
                </c:pt>
                <c:pt idx="780">
                  <c:v>669.10599999999999</c:v>
                </c:pt>
                <c:pt idx="781">
                  <c:v>644.44299999999998</c:v>
                </c:pt>
                <c:pt idx="782">
                  <c:v>620.54</c:v>
                </c:pt>
                <c:pt idx="783">
                  <c:v>596.26300000000003</c:v>
                </c:pt>
                <c:pt idx="784">
                  <c:v>572.69600000000003</c:v>
                </c:pt>
                <c:pt idx="785">
                  <c:v>548.10599999999999</c:v>
                </c:pt>
                <c:pt idx="786">
                  <c:v>525.14599999999996</c:v>
                </c:pt>
                <c:pt idx="787">
                  <c:v>500.74900000000002</c:v>
                </c:pt>
                <c:pt idx="788">
                  <c:v>477.54599999999999</c:v>
                </c:pt>
                <c:pt idx="789">
                  <c:v>454.98200000000003</c:v>
                </c:pt>
                <c:pt idx="790">
                  <c:v>433.32600000000002</c:v>
                </c:pt>
                <c:pt idx="791">
                  <c:v>410.952</c:v>
                </c:pt>
                <c:pt idx="792">
                  <c:v>389.86200000000002</c:v>
                </c:pt>
                <c:pt idx="793">
                  <c:v>369.82900000000001</c:v>
                </c:pt>
                <c:pt idx="794">
                  <c:v>349.88499999999999</c:v>
                </c:pt>
                <c:pt idx="795">
                  <c:v>331.38400000000001</c:v>
                </c:pt>
                <c:pt idx="796">
                  <c:v>312.52999999999997</c:v>
                </c:pt>
                <c:pt idx="797">
                  <c:v>295.36799999999999</c:v>
                </c:pt>
                <c:pt idx="798">
                  <c:v>277.86</c:v>
                </c:pt>
                <c:pt idx="799">
                  <c:v>262.64400000000001</c:v>
                </c:pt>
                <c:pt idx="800">
                  <c:v>246.529</c:v>
                </c:pt>
                <c:pt idx="801">
                  <c:v>232.119</c:v>
                </c:pt>
                <c:pt idx="802">
                  <c:v>218.21</c:v>
                </c:pt>
                <c:pt idx="803">
                  <c:v>205.221</c:v>
                </c:pt>
                <c:pt idx="804">
                  <c:v>192.476</c:v>
                </c:pt>
                <c:pt idx="805">
                  <c:v>180.75899999999999</c:v>
                </c:pt>
                <c:pt idx="806">
                  <c:v>169.286</c:v>
                </c:pt>
                <c:pt idx="807">
                  <c:v>158.755</c:v>
                </c:pt>
                <c:pt idx="808">
                  <c:v>148.97200000000001</c:v>
                </c:pt>
                <c:pt idx="809">
                  <c:v>139.51400000000001</c:v>
                </c:pt>
                <c:pt idx="810">
                  <c:v>130.83799999999999</c:v>
                </c:pt>
                <c:pt idx="811">
                  <c:v>122.105</c:v>
                </c:pt>
                <c:pt idx="812">
                  <c:v>114.241</c:v>
                </c:pt>
                <c:pt idx="813">
                  <c:v>106.809</c:v>
                </c:pt>
                <c:pt idx="814">
                  <c:v>100.218</c:v>
                </c:pt>
                <c:pt idx="815">
                  <c:v>93.573999999999998</c:v>
                </c:pt>
                <c:pt idx="816">
                  <c:v>87.613</c:v>
                </c:pt>
                <c:pt idx="817">
                  <c:v>81.846000000000004</c:v>
                </c:pt>
                <c:pt idx="818">
                  <c:v>76.457999999999998</c:v>
                </c:pt>
                <c:pt idx="819">
                  <c:v>71.513000000000005</c:v>
                </c:pt>
                <c:pt idx="820">
                  <c:v>66.88</c:v>
                </c:pt>
                <c:pt idx="821">
                  <c:v>62.624000000000002</c:v>
                </c:pt>
                <c:pt idx="822">
                  <c:v>58.533999999999999</c:v>
                </c:pt>
                <c:pt idx="823">
                  <c:v>54.722999999999999</c:v>
                </c:pt>
                <c:pt idx="824">
                  <c:v>51.042999999999999</c:v>
                </c:pt>
                <c:pt idx="825">
                  <c:v>47.731000000000002</c:v>
                </c:pt>
                <c:pt idx="826">
                  <c:v>44.561999999999998</c:v>
                </c:pt>
                <c:pt idx="827">
                  <c:v>41.764000000000003</c:v>
                </c:pt>
                <c:pt idx="828">
                  <c:v>39.014000000000003</c:v>
                </c:pt>
                <c:pt idx="829">
                  <c:v>36.518999999999998</c:v>
                </c:pt>
                <c:pt idx="830">
                  <c:v>34.139000000000003</c:v>
                </c:pt>
                <c:pt idx="831">
                  <c:v>31.850999999999999</c:v>
                </c:pt>
                <c:pt idx="832">
                  <c:v>29.757000000000001</c:v>
                </c:pt>
                <c:pt idx="833">
                  <c:v>27.69</c:v>
                </c:pt>
                <c:pt idx="834">
                  <c:v>25.984000000000002</c:v>
                </c:pt>
                <c:pt idx="835">
                  <c:v>24.265999999999998</c:v>
                </c:pt>
                <c:pt idx="836">
                  <c:v>22.637</c:v>
                </c:pt>
                <c:pt idx="837">
                  <c:v>21.09</c:v>
                </c:pt>
                <c:pt idx="838">
                  <c:v>19.655000000000001</c:v>
                </c:pt>
                <c:pt idx="839">
                  <c:v>18.375</c:v>
                </c:pt>
                <c:pt idx="840">
                  <c:v>17.094999999999999</c:v>
                </c:pt>
                <c:pt idx="841">
                  <c:v>15.936</c:v>
                </c:pt>
                <c:pt idx="842">
                  <c:v>14.928000000000001</c:v>
                </c:pt>
                <c:pt idx="843">
                  <c:v>13.821999999999999</c:v>
                </c:pt>
                <c:pt idx="844">
                  <c:v>12.911</c:v>
                </c:pt>
                <c:pt idx="845">
                  <c:v>12.031000000000001</c:v>
                </c:pt>
                <c:pt idx="846">
                  <c:v>11.188000000000001</c:v>
                </c:pt>
                <c:pt idx="847">
                  <c:v>10.337999999999999</c:v>
                </c:pt>
                <c:pt idx="848">
                  <c:v>9.5180000000000007</c:v>
                </c:pt>
                <c:pt idx="849">
                  <c:v>8.7940000000000005</c:v>
                </c:pt>
                <c:pt idx="850">
                  <c:v>8.18</c:v>
                </c:pt>
                <c:pt idx="851">
                  <c:v>7.5060000000000002</c:v>
                </c:pt>
                <c:pt idx="852">
                  <c:v>6.9850000000000003</c:v>
                </c:pt>
                <c:pt idx="853">
                  <c:v>6.423</c:v>
                </c:pt>
                <c:pt idx="854">
                  <c:v>5.7990000000000004</c:v>
                </c:pt>
                <c:pt idx="855">
                  <c:v>5.2889999999999997</c:v>
                </c:pt>
                <c:pt idx="856">
                  <c:v>4.827</c:v>
                </c:pt>
                <c:pt idx="857">
                  <c:v>4.3719999999999999</c:v>
                </c:pt>
                <c:pt idx="858">
                  <c:v>3.9580000000000002</c:v>
                </c:pt>
                <c:pt idx="859">
                  <c:v>3.7770000000000001</c:v>
                </c:pt>
                <c:pt idx="860">
                  <c:v>3.3650000000000002</c:v>
                </c:pt>
                <c:pt idx="861">
                  <c:v>2.907</c:v>
                </c:pt>
                <c:pt idx="862">
                  <c:v>2.5779999999999998</c:v>
                </c:pt>
                <c:pt idx="863">
                  <c:v>2.3540000000000001</c:v>
                </c:pt>
                <c:pt idx="864">
                  <c:v>2.0129999999999999</c:v>
                </c:pt>
                <c:pt idx="865">
                  <c:v>1.68</c:v>
                </c:pt>
                <c:pt idx="866">
                  <c:v>1.472</c:v>
                </c:pt>
                <c:pt idx="867">
                  <c:v>1.226</c:v>
                </c:pt>
                <c:pt idx="868">
                  <c:v>0.96199999999999997</c:v>
                </c:pt>
                <c:pt idx="869">
                  <c:v>0.60099999999999998</c:v>
                </c:pt>
                <c:pt idx="870">
                  <c:v>0.433</c:v>
                </c:pt>
                <c:pt idx="871">
                  <c:v>0.29299999999999998</c:v>
                </c:pt>
                <c:pt idx="872">
                  <c:v>7.9000000000000001E-2</c:v>
                </c:pt>
                <c:pt idx="873">
                  <c:v>-0.127</c:v>
                </c:pt>
                <c:pt idx="874">
                  <c:v>-0.28499999999999998</c:v>
                </c:pt>
                <c:pt idx="875">
                  <c:v>-0.495</c:v>
                </c:pt>
                <c:pt idx="876">
                  <c:v>-0.65700000000000003</c:v>
                </c:pt>
                <c:pt idx="877">
                  <c:v>-0.86599999999999999</c:v>
                </c:pt>
                <c:pt idx="878">
                  <c:v>-0.98399999999999999</c:v>
                </c:pt>
                <c:pt idx="879">
                  <c:v>-1.123</c:v>
                </c:pt>
                <c:pt idx="880">
                  <c:v>-1.2130000000000001</c:v>
                </c:pt>
                <c:pt idx="881">
                  <c:v>-1.4059999999999999</c:v>
                </c:pt>
                <c:pt idx="882">
                  <c:v>-1.5049999999999999</c:v>
                </c:pt>
                <c:pt idx="883">
                  <c:v>-1.5960000000000001</c:v>
                </c:pt>
                <c:pt idx="884">
                  <c:v>-1.7230000000000001</c:v>
                </c:pt>
                <c:pt idx="885">
                  <c:v>-1.758</c:v>
                </c:pt>
                <c:pt idx="886">
                  <c:v>-1.91</c:v>
                </c:pt>
                <c:pt idx="887">
                  <c:v>-2.0150000000000001</c:v>
                </c:pt>
                <c:pt idx="888">
                  <c:v>-2.165</c:v>
                </c:pt>
                <c:pt idx="889">
                  <c:v>-2.21</c:v>
                </c:pt>
                <c:pt idx="890">
                  <c:v>-2.34</c:v>
                </c:pt>
                <c:pt idx="891">
                  <c:v>-2.36</c:v>
                </c:pt>
                <c:pt idx="892">
                  <c:v>-2.4900000000000002</c:v>
                </c:pt>
                <c:pt idx="893">
                  <c:v>-2.516</c:v>
                </c:pt>
                <c:pt idx="894">
                  <c:v>-2.5409999999999999</c:v>
                </c:pt>
                <c:pt idx="895">
                  <c:v>-2.6589999999999998</c:v>
                </c:pt>
                <c:pt idx="896">
                  <c:v>-2.7090000000000001</c:v>
                </c:pt>
                <c:pt idx="897">
                  <c:v>-2.8039999999999998</c:v>
                </c:pt>
                <c:pt idx="898">
                  <c:v>-2.87</c:v>
                </c:pt>
                <c:pt idx="899">
                  <c:v>-2.8889999999999998</c:v>
                </c:pt>
                <c:pt idx="900">
                  <c:v>-2.9609999999999999</c:v>
                </c:pt>
                <c:pt idx="901">
                  <c:v>-3.0310000000000001</c:v>
                </c:pt>
                <c:pt idx="902">
                  <c:v>-3.0030000000000001</c:v>
                </c:pt>
                <c:pt idx="903">
                  <c:v>-3.1150000000000002</c:v>
                </c:pt>
                <c:pt idx="904">
                  <c:v>-3.157</c:v>
                </c:pt>
                <c:pt idx="905">
                  <c:v>-3.1709999999999998</c:v>
                </c:pt>
                <c:pt idx="906">
                  <c:v>-3.1739999999999999</c:v>
                </c:pt>
                <c:pt idx="907">
                  <c:v>-3.18</c:v>
                </c:pt>
                <c:pt idx="908">
                  <c:v>-3.3279999999999998</c:v>
                </c:pt>
                <c:pt idx="909">
                  <c:v>-3.3330000000000002</c:v>
                </c:pt>
                <c:pt idx="910">
                  <c:v>-3.2440000000000002</c:v>
                </c:pt>
                <c:pt idx="911">
                  <c:v>-3.351</c:v>
                </c:pt>
                <c:pt idx="912">
                  <c:v>-3.387</c:v>
                </c:pt>
                <c:pt idx="913">
                  <c:v>-3.3559999999999999</c:v>
                </c:pt>
                <c:pt idx="914">
                  <c:v>-3.4119999999999999</c:v>
                </c:pt>
                <c:pt idx="915">
                  <c:v>-3.4780000000000002</c:v>
                </c:pt>
                <c:pt idx="916">
                  <c:v>-3.5049999999999999</c:v>
                </c:pt>
                <c:pt idx="917">
                  <c:v>-3.5470000000000002</c:v>
                </c:pt>
                <c:pt idx="918">
                  <c:v>-3.544</c:v>
                </c:pt>
                <c:pt idx="919">
                  <c:v>-3.5720000000000001</c:v>
                </c:pt>
                <c:pt idx="920">
                  <c:v>-3.6240000000000001</c:v>
                </c:pt>
                <c:pt idx="921">
                  <c:v>-3.6669999999999998</c:v>
                </c:pt>
                <c:pt idx="922">
                  <c:v>-3.6309999999999998</c:v>
                </c:pt>
                <c:pt idx="923">
                  <c:v>-3.5630000000000002</c:v>
                </c:pt>
                <c:pt idx="924">
                  <c:v>-3.5310000000000001</c:v>
                </c:pt>
                <c:pt idx="925">
                  <c:v>-3.6139999999999999</c:v>
                </c:pt>
                <c:pt idx="926">
                  <c:v>-3.6440000000000001</c:v>
                </c:pt>
                <c:pt idx="927">
                  <c:v>-3.694</c:v>
                </c:pt>
                <c:pt idx="928">
                  <c:v>-3.661</c:v>
                </c:pt>
                <c:pt idx="929">
                  <c:v>-3.6480000000000001</c:v>
                </c:pt>
                <c:pt idx="930">
                  <c:v>-3.778</c:v>
                </c:pt>
                <c:pt idx="931">
                  <c:v>-3.7349999999999999</c:v>
                </c:pt>
                <c:pt idx="932">
                  <c:v>-3.7040000000000002</c:v>
                </c:pt>
                <c:pt idx="933">
                  <c:v>-3.7090000000000001</c:v>
                </c:pt>
                <c:pt idx="934">
                  <c:v>-3.698</c:v>
                </c:pt>
                <c:pt idx="935">
                  <c:v>-3.831</c:v>
                </c:pt>
                <c:pt idx="936">
                  <c:v>-3.7930000000000001</c:v>
                </c:pt>
                <c:pt idx="937">
                  <c:v>-3.7709999999999999</c:v>
                </c:pt>
                <c:pt idx="938">
                  <c:v>-3.8250000000000002</c:v>
                </c:pt>
                <c:pt idx="939">
                  <c:v>-3.8239999999999998</c:v>
                </c:pt>
                <c:pt idx="940">
                  <c:v>-3.8340000000000001</c:v>
                </c:pt>
                <c:pt idx="941">
                  <c:v>-3.8730000000000002</c:v>
                </c:pt>
                <c:pt idx="942">
                  <c:v>-3.8769999999999998</c:v>
                </c:pt>
                <c:pt idx="943">
                  <c:v>-3.8719999999999999</c:v>
                </c:pt>
                <c:pt idx="944">
                  <c:v>-3.883</c:v>
                </c:pt>
                <c:pt idx="945">
                  <c:v>-3.891</c:v>
                </c:pt>
                <c:pt idx="946">
                  <c:v>-3.907</c:v>
                </c:pt>
                <c:pt idx="947">
                  <c:v>-3.855</c:v>
                </c:pt>
                <c:pt idx="948">
                  <c:v>-3.903</c:v>
                </c:pt>
                <c:pt idx="949">
                  <c:v>-3.9239999999999999</c:v>
                </c:pt>
                <c:pt idx="950">
                  <c:v>-3.9079999999999999</c:v>
                </c:pt>
                <c:pt idx="951">
                  <c:v>-4.0090000000000003</c:v>
                </c:pt>
                <c:pt idx="952">
                  <c:v>-4.0069999999999997</c:v>
                </c:pt>
                <c:pt idx="953">
                  <c:v>-4.04</c:v>
                </c:pt>
                <c:pt idx="954">
                  <c:v>-4.0199999999999996</c:v>
                </c:pt>
                <c:pt idx="955">
                  <c:v>-3.9569999999999999</c:v>
                </c:pt>
                <c:pt idx="956">
                  <c:v>-3.94</c:v>
                </c:pt>
                <c:pt idx="957">
                  <c:v>-3.9950000000000001</c:v>
                </c:pt>
                <c:pt idx="958">
                  <c:v>-4.0259999999999998</c:v>
                </c:pt>
                <c:pt idx="959">
                  <c:v>-3.9860000000000002</c:v>
                </c:pt>
                <c:pt idx="960">
                  <c:v>-4.0670000000000002</c:v>
                </c:pt>
                <c:pt idx="961">
                  <c:v>-4.0279999999999996</c:v>
                </c:pt>
                <c:pt idx="962">
                  <c:v>-4.0199999999999996</c:v>
                </c:pt>
                <c:pt idx="963">
                  <c:v>-4.0780000000000003</c:v>
                </c:pt>
                <c:pt idx="964">
                  <c:v>-4.024</c:v>
                </c:pt>
                <c:pt idx="965">
                  <c:v>-4.0490000000000004</c:v>
                </c:pt>
                <c:pt idx="966">
                  <c:v>-4.0869999999999997</c:v>
                </c:pt>
                <c:pt idx="967">
                  <c:v>-4.0709999999999997</c:v>
                </c:pt>
                <c:pt idx="968">
                  <c:v>-4.093</c:v>
                </c:pt>
                <c:pt idx="969">
                  <c:v>-4.1459999999999999</c:v>
                </c:pt>
                <c:pt idx="970">
                  <c:v>-4.1970000000000001</c:v>
                </c:pt>
              </c:numCache>
            </c:numRef>
          </c:yVal>
          <c:smooth val="1"/>
        </c:ser>
        <c:ser>
          <c:idx val="7"/>
          <c:order val="1"/>
          <c:tx>
            <c:v>4×PAZ03</c:v>
          </c:tx>
          <c:spPr>
            <a:ln w="28575">
              <a:solidFill>
                <a:srgbClr val="FF0000"/>
              </a:solidFill>
              <a:prstDash val="solid"/>
            </a:ln>
          </c:spPr>
          <c:marker>
            <c:symbol val="none"/>
          </c:marker>
          <c:xVal>
            <c:numRef>
              <c:f>Sheet3!$E$3:$E$973</c:f>
              <c:numCache>
                <c:formatCode>General</c:formatCode>
                <c:ptCount val="971"/>
                <c:pt idx="0">
                  <c:v>0</c:v>
                </c:pt>
                <c:pt idx="1">
                  <c:v>1.8533807180608715E-2</c:v>
                </c:pt>
                <c:pt idx="2">
                  <c:v>3.706761436121743E-2</c:v>
                </c:pt>
                <c:pt idx="3">
                  <c:v>5.5601421541826138E-2</c:v>
                </c:pt>
                <c:pt idx="4">
                  <c:v>7.4135228722434859E-2</c:v>
                </c:pt>
                <c:pt idx="5">
                  <c:v>9.2669035903043567E-2</c:v>
                </c:pt>
                <c:pt idx="6">
                  <c:v>0.11120284308365228</c:v>
                </c:pt>
                <c:pt idx="7">
                  <c:v>0.12973665026426098</c:v>
                </c:pt>
                <c:pt idx="8">
                  <c:v>0.14827045744486972</c:v>
                </c:pt>
                <c:pt idx="9">
                  <c:v>0.16680426462547843</c:v>
                </c:pt>
                <c:pt idx="10">
                  <c:v>0.18533807180608713</c:v>
                </c:pt>
                <c:pt idx="11">
                  <c:v>0.20387187898669584</c:v>
                </c:pt>
                <c:pt idx="12">
                  <c:v>0.22240568616730455</c:v>
                </c:pt>
                <c:pt idx="13">
                  <c:v>0.24093949334791329</c:v>
                </c:pt>
                <c:pt idx="14">
                  <c:v>0.25947330052852197</c:v>
                </c:pt>
                <c:pt idx="15">
                  <c:v>0.27800710770913067</c:v>
                </c:pt>
                <c:pt idx="16">
                  <c:v>0.29654091488973944</c:v>
                </c:pt>
                <c:pt idx="17">
                  <c:v>0.31507472207034815</c:v>
                </c:pt>
                <c:pt idx="18">
                  <c:v>0.33360852925095685</c:v>
                </c:pt>
                <c:pt idx="19">
                  <c:v>0.35214233643156556</c:v>
                </c:pt>
                <c:pt idx="20">
                  <c:v>0.37067614361217427</c:v>
                </c:pt>
                <c:pt idx="21">
                  <c:v>0.38920995079278298</c:v>
                </c:pt>
                <c:pt idx="22">
                  <c:v>0.40774375797339169</c:v>
                </c:pt>
                <c:pt idx="23">
                  <c:v>0.42627756515400039</c:v>
                </c:pt>
                <c:pt idx="24">
                  <c:v>0.4448113723346091</c:v>
                </c:pt>
                <c:pt idx="25">
                  <c:v>0.46334517951521781</c:v>
                </c:pt>
                <c:pt idx="26">
                  <c:v>0.48187898669582657</c:v>
                </c:pt>
                <c:pt idx="27">
                  <c:v>0.50041279387643522</c:v>
                </c:pt>
                <c:pt idx="28">
                  <c:v>0.51894660105704393</c:v>
                </c:pt>
                <c:pt idx="29">
                  <c:v>0.53748040823765264</c:v>
                </c:pt>
                <c:pt idx="30">
                  <c:v>0.55601421541826135</c:v>
                </c:pt>
                <c:pt idx="31">
                  <c:v>0.57454802259887017</c:v>
                </c:pt>
                <c:pt idx="32">
                  <c:v>0.59308182977947888</c:v>
                </c:pt>
                <c:pt idx="33">
                  <c:v>0.61161563696008758</c:v>
                </c:pt>
                <c:pt idx="34">
                  <c:v>0.63014944414069629</c:v>
                </c:pt>
                <c:pt idx="35">
                  <c:v>0.648683251321305</c:v>
                </c:pt>
                <c:pt idx="36">
                  <c:v>0.66721705850191371</c:v>
                </c:pt>
                <c:pt idx="37">
                  <c:v>0.68575086568252241</c:v>
                </c:pt>
                <c:pt idx="38">
                  <c:v>0.70428467286313112</c:v>
                </c:pt>
                <c:pt idx="39">
                  <c:v>0.72281848004373983</c:v>
                </c:pt>
                <c:pt idx="40">
                  <c:v>0.74135228722434854</c:v>
                </c:pt>
                <c:pt idx="41">
                  <c:v>0.75988609440495725</c:v>
                </c:pt>
                <c:pt idx="42">
                  <c:v>0.77841990158556595</c:v>
                </c:pt>
                <c:pt idx="43">
                  <c:v>0.79695370876617466</c:v>
                </c:pt>
                <c:pt idx="44">
                  <c:v>0.81548751594678337</c:v>
                </c:pt>
                <c:pt idx="45">
                  <c:v>0.83402132312739208</c:v>
                </c:pt>
                <c:pt idx="46">
                  <c:v>0.85255513030800079</c:v>
                </c:pt>
                <c:pt idx="47">
                  <c:v>0.87108893748860949</c:v>
                </c:pt>
                <c:pt idx="48">
                  <c:v>0.8896227446692182</c:v>
                </c:pt>
                <c:pt idx="49">
                  <c:v>0.90815655184982691</c:v>
                </c:pt>
                <c:pt idx="50">
                  <c:v>0.92669035903043562</c:v>
                </c:pt>
                <c:pt idx="51">
                  <c:v>0.94522416621104444</c:v>
                </c:pt>
                <c:pt idx="52">
                  <c:v>0.96375797339165314</c:v>
                </c:pt>
                <c:pt idx="53">
                  <c:v>0.98229178057226185</c:v>
                </c:pt>
                <c:pt idx="54">
                  <c:v>1.0008255877528704</c:v>
                </c:pt>
                <c:pt idx="55">
                  <c:v>1.0193593949334792</c:v>
                </c:pt>
                <c:pt idx="56">
                  <c:v>1.0378932021140879</c:v>
                </c:pt>
                <c:pt idx="57">
                  <c:v>1.0564270092946966</c:v>
                </c:pt>
                <c:pt idx="58">
                  <c:v>1.0749608164753053</c:v>
                </c:pt>
                <c:pt idx="59">
                  <c:v>1.093494623655914</c:v>
                </c:pt>
                <c:pt idx="60">
                  <c:v>1.1120284308365227</c:v>
                </c:pt>
                <c:pt idx="61">
                  <c:v>1.1305622380171316</c:v>
                </c:pt>
                <c:pt idx="62">
                  <c:v>1.1490960451977403</c:v>
                </c:pt>
                <c:pt idx="63">
                  <c:v>1.167629852378349</c:v>
                </c:pt>
                <c:pt idx="64">
                  <c:v>1.1861636595589578</c:v>
                </c:pt>
                <c:pt idx="65">
                  <c:v>1.2046974667395665</c:v>
                </c:pt>
                <c:pt idx="66">
                  <c:v>1.2232312739201752</c:v>
                </c:pt>
                <c:pt idx="67">
                  <c:v>1.2417650811007839</c:v>
                </c:pt>
                <c:pt idx="68">
                  <c:v>1.2602988882813926</c:v>
                </c:pt>
                <c:pt idx="69">
                  <c:v>1.2788326954620013</c:v>
                </c:pt>
                <c:pt idx="70">
                  <c:v>1.29736650264261</c:v>
                </c:pt>
                <c:pt idx="71">
                  <c:v>1.3159003098232187</c:v>
                </c:pt>
                <c:pt idx="72">
                  <c:v>1.3344341170038274</c:v>
                </c:pt>
                <c:pt idx="73">
                  <c:v>1.3529679241844361</c:v>
                </c:pt>
                <c:pt idx="74">
                  <c:v>1.3715017313650448</c:v>
                </c:pt>
                <c:pt idx="75">
                  <c:v>1.3900355385456535</c:v>
                </c:pt>
                <c:pt idx="76">
                  <c:v>1.4085693457262622</c:v>
                </c:pt>
                <c:pt idx="77">
                  <c:v>1.427103152906871</c:v>
                </c:pt>
                <c:pt idx="78">
                  <c:v>1.4456369600874797</c:v>
                </c:pt>
                <c:pt idx="79">
                  <c:v>1.4641707672680884</c:v>
                </c:pt>
                <c:pt idx="80">
                  <c:v>1.4827045744486971</c:v>
                </c:pt>
                <c:pt idx="81">
                  <c:v>1.5012383816293058</c:v>
                </c:pt>
                <c:pt idx="82">
                  <c:v>1.5197721888099145</c:v>
                </c:pt>
                <c:pt idx="83">
                  <c:v>1.5383059959905232</c:v>
                </c:pt>
                <c:pt idx="84">
                  <c:v>1.5568398031711319</c:v>
                </c:pt>
                <c:pt idx="85">
                  <c:v>1.5753736103517406</c:v>
                </c:pt>
                <c:pt idx="86">
                  <c:v>1.5939074175323493</c:v>
                </c:pt>
                <c:pt idx="87">
                  <c:v>1.612441224712958</c:v>
                </c:pt>
                <c:pt idx="88">
                  <c:v>1.6309750318935667</c:v>
                </c:pt>
                <c:pt idx="89">
                  <c:v>1.6495088390741754</c:v>
                </c:pt>
                <c:pt idx="90">
                  <c:v>1.6680426462547842</c:v>
                </c:pt>
                <c:pt idx="91">
                  <c:v>1.6865764534353929</c:v>
                </c:pt>
                <c:pt idx="92">
                  <c:v>1.7051102606160016</c:v>
                </c:pt>
                <c:pt idx="93">
                  <c:v>1.7236440677966103</c:v>
                </c:pt>
                <c:pt idx="94">
                  <c:v>1.742177874977219</c:v>
                </c:pt>
                <c:pt idx="95">
                  <c:v>1.7607116821578277</c:v>
                </c:pt>
                <c:pt idx="96">
                  <c:v>1.7792454893384364</c:v>
                </c:pt>
                <c:pt idx="97">
                  <c:v>1.7977792965190451</c:v>
                </c:pt>
                <c:pt idx="98">
                  <c:v>1.8163131036996538</c:v>
                </c:pt>
                <c:pt idx="99">
                  <c:v>1.8348469108802625</c:v>
                </c:pt>
                <c:pt idx="100">
                  <c:v>1.8533807180608712</c:v>
                </c:pt>
                <c:pt idx="101">
                  <c:v>1.8719145252414799</c:v>
                </c:pt>
                <c:pt idx="102">
                  <c:v>1.8904483324220889</c:v>
                </c:pt>
                <c:pt idx="103">
                  <c:v>1.9089821396026976</c:v>
                </c:pt>
                <c:pt idx="104">
                  <c:v>1.9275159467833063</c:v>
                </c:pt>
                <c:pt idx="105">
                  <c:v>1.946049753963915</c:v>
                </c:pt>
                <c:pt idx="106">
                  <c:v>1.9645835611445237</c:v>
                </c:pt>
                <c:pt idx="107">
                  <c:v>1.9831173683251324</c:v>
                </c:pt>
                <c:pt idx="108">
                  <c:v>2.0016511755057409</c:v>
                </c:pt>
                <c:pt idx="109">
                  <c:v>2.0201849826863496</c:v>
                </c:pt>
                <c:pt idx="110">
                  <c:v>2.0387187898669583</c:v>
                </c:pt>
                <c:pt idx="111">
                  <c:v>2.057252597047567</c:v>
                </c:pt>
                <c:pt idx="112">
                  <c:v>2.0757864042281757</c:v>
                </c:pt>
                <c:pt idx="113">
                  <c:v>2.0943202114087844</c:v>
                </c:pt>
                <c:pt idx="114">
                  <c:v>2.1128540185893931</c:v>
                </c:pt>
                <c:pt idx="115">
                  <c:v>2.1313878257700019</c:v>
                </c:pt>
                <c:pt idx="116">
                  <c:v>2.1499216329506106</c:v>
                </c:pt>
                <c:pt idx="117">
                  <c:v>2.1684554401312193</c:v>
                </c:pt>
                <c:pt idx="118">
                  <c:v>2.186989247311828</c:v>
                </c:pt>
                <c:pt idx="119">
                  <c:v>2.2055230544924367</c:v>
                </c:pt>
                <c:pt idx="120">
                  <c:v>2.2240568616730454</c:v>
                </c:pt>
                <c:pt idx="121">
                  <c:v>2.2425906688536541</c:v>
                </c:pt>
                <c:pt idx="122">
                  <c:v>2.2611244760342633</c:v>
                </c:pt>
                <c:pt idx="123">
                  <c:v>2.279658283214872</c:v>
                </c:pt>
                <c:pt idx="124">
                  <c:v>2.2981920903954807</c:v>
                </c:pt>
                <c:pt idx="125">
                  <c:v>2.3167258975760894</c:v>
                </c:pt>
                <c:pt idx="126">
                  <c:v>2.3352597047566981</c:v>
                </c:pt>
                <c:pt idx="127">
                  <c:v>2.3537935119373068</c:v>
                </c:pt>
                <c:pt idx="128">
                  <c:v>2.3723273191179155</c:v>
                </c:pt>
                <c:pt idx="129">
                  <c:v>2.3908611262985242</c:v>
                </c:pt>
                <c:pt idx="130">
                  <c:v>2.4093949334791329</c:v>
                </c:pt>
                <c:pt idx="131">
                  <c:v>2.4279287406597416</c:v>
                </c:pt>
                <c:pt idx="132">
                  <c:v>2.4464625478403503</c:v>
                </c:pt>
                <c:pt idx="133">
                  <c:v>2.464996355020959</c:v>
                </c:pt>
                <c:pt idx="134">
                  <c:v>2.4835301622015677</c:v>
                </c:pt>
                <c:pt idx="135">
                  <c:v>2.5020639693821765</c:v>
                </c:pt>
                <c:pt idx="136">
                  <c:v>2.5205977765627852</c:v>
                </c:pt>
                <c:pt idx="137">
                  <c:v>2.5391315837433939</c:v>
                </c:pt>
                <c:pt idx="138">
                  <c:v>2.5576653909240026</c:v>
                </c:pt>
                <c:pt idx="139">
                  <c:v>2.5761991981046113</c:v>
                </c:pt>
                <c:pt idx="140">
                  <c:v>2.59473300528522</c:v>
                </c:pt>
                <c:pt idx="141">
                  <c:v>2.6132668124658287</c:v>
                </c:pt>
                <c:pt idx="142">
                  <c:v>2.6318006196464374</c:v>
                </c:pt>
                <c:pt idx="143">
                  <c:v>2.6503344268270461</c:v>
                </c:pt>
                <c:pt idx="144">
                  <c:v>2.6688682340076548</c:v>
                </c:pt>
                <c:pt idx="145">
                  <c:v>2.6874020411882635</c:v>
                </c:pt>
                <c:pt idx="146">
                  <c:v>2.7059358483688722</c:v>
                </c:pt>
                <c:pt idx="147">
                  <c:v>2.724469655549481</c:v>
                </c:pt>
                <c:pt idx="148">
                  <c:v>2.7430034627300897</c:v>
                </c:pt>
                <c:pt idx="149">
                  <c:v>2.7615372699106984</c:v>
                </c:pt>
                <c:pt idx="150">
                  <c:v>2.7800710770913071</c:v>
                </c:pt>
                <c:pt idx="151">
                  <c:v>2.7986048842719158</c:v>
                </c:pt>
                <c:pt idx="152">
                  <c:v>2.8171386914525245</c:v>
                </c:pt>
                <c:pt idx="153">
                  <c:v>2.8356724986331332</c:v>
                </c:pt>
                <c:pt idx="154">
                  <c:v>2.8542063058137419</c:v>
                </c:pt>
                <c:pt idx="155">
                  <c:v>2.8727401129943506</c:v>
                </c:pt>
                <c:pt idx="156">
                  <c:v>2.8912739201749593</c:v>
                </c:pt>
                <c:pt idx="157">
                  <c:v>2.909807727355568</c:v>
                </c:pt>
                <c:pt idx="158">
                  <c:v>2.9283415345361767</c:v>
                </c:pt>
                <c:pt idx="159">
                  <c:v>2.9468753417167854</c:v>
                </c:pt>
                <c:pt idx="160">
                  <c:v>2.9654091488973942</c:v>
                </c:pt>
                <c:pt idx="161">
                  <c:v>2.9839429560780029</c:v>
                </c:pt>
                <c:pt idx="162">
                  <c:v>3.0024767632586116</c:v>
                </c:pt>
                <c:pt idx="163">
                  <c:v>3.0210105704392203</c:v>
                </c:pt>
                <c:pt idx="164">
                  <c:v>3.039544377619829</c:v>
                </c:pt>
                <c:pt idx="165">
                  <c:v>3.0580781848004377</c:v>
                </c:pt>
                <c:pt idx="166">
                  <c:v>3.0766119919810464</c:v>
                </c:pt>
                <c:pt idx="167">
                  <c:v>3.0951457991616551</c:v>
                </c:pt>
                <c:pt idx="168">
                  <c:v>3.1136796063422638</c:v>
                </c:pt>
                <c:pt idx="169">
                  <c:v>3.1322134135228725</c:v>
                </c:pt>
                <c:pt idx="170">
                  <c:v>3.1507472207034812</c:v>
                </c:pt>
                <c:pt idx="171">
                  <c:v>3.1692810278840899</c:v>
                </c:pt>
                <c:pt idx="172">
                  <c:v>3.1878148350646986</c:v>
                </c:pt>
                <c:pt idx="173">
                  <c:v>3.2063486422453074</c:v>
                </c:pt>
                <c:pt idx="174">
                  <c:v>3.2248824494259161</c:v>
                </c:pt>
                <c:pt idx="175">
                  <c:v>3.2434162566065248</c:v>
                </c:pt>
                <c:pt idx="176">
                  <c:v>3.2619500637871335</c:v>
                </c:pt>
                <c:pt idx="177">
                  <c:v>3.2804838709677422</c:v>
                </c:pt>
                <c:pt idx="178">
                  <c:v>3.2990176781483509</c:v>
                </c:pt>
                <c:pt idx="179">
                  <c:v>3.3175514853289596</c:v>
                </c:pt>
                <c:pt idx="180">
                  <c:v>3.3360852925095683</c:v>
                </c:pt>
                <c:pt idx="181">
                  <c:v>3.354619099690177</c:v>
                </c:pt>
                <c:pt idx="182">
                  <c:v>3.3731529068707857</c:v>
                </c:pt>
                <c:pt idx="183">
                  <c:v>3.3916867140513944</c:v>
                </c:pt>
                <c:pt idx="184">
                  <c:v>3.4102205212320031</c:v>
                </c:pt>
                <c:pt idx="185">
                  <c:v>3.4287543284126119</c:v>
                </c:pt>
                <c:pt idx="186">
                  <c:v>3.4472881355932206</c:v>
                </c:pt>
                <c:pt idx="187">
                  <c:v>3.4658219427738293</c:v>
                </c:pt>
                <c:pt idx="188">
                  <c:v>3.484355749954438</c:v>
                </c:pt>
                <c:pt idx="189">
                  <c:v>3.5028895571350467</c:v>
                </c:pt>
                <c:pt idx="190">
                  <c:v>3.5214233643156554</c:v>
                </c:pt>
                <c:pt idx="191">
                  <c:v>3.5399571714962641</c:v>
                </c:pt>
                <c:pt idx="192">
                  <c:v>3.5584909786768728</c:v>
                </c:pt>
                <c:pt idx="193">
                  <c:v>3.5770247858574815</c:v>
                </c:pt>
                <c:pt idx="194">
                  <c:v>3.5955585930380902</c:v>
                </c:pt>
                <c:pt idx="195">
                  <c:v>3.6140924002186989</c:v>
                </c:pt>
                <c:pt idx="196">
                  <c:v>3.6326262073993076</c:v>
                </c:pt>
                <c:pt idx="197">
                  <c:v>3.6511600145799163</c:v>
                </c:pt>
                <c:pt idx="198">
                  <c:v>3.6696938217605251</c:v>
                </c:pt>
                <c:pt idx="199">
                  <c:v>3.6882276289411338</c:v>
                </c:pt>
                <c:pt idx="200">
                  <c:v>3.7067614361217425</c:v>
                </c:pt>
                <c:pt idx="201">
                  <c:v>3.7252952433023512</c:v>
                </c:pt>
                <c:pt idx="202">
                  <c:v>3.7438290504829599</c:v>
                </c:pt>
                <c:pt idx="203">
                  <c:v>3.762362857663569</c:v>
                </c:pt>
                <c:pt idx="204">
                  <c:v>3.7808966648441777</c:v>
                </c:pt>
                <c:pt idx="205">
                  <c:v>3.7994304720247865</c:v>
                </c:pt>
                <c:pt idx="206">
                  <c:v>3.8179642792053952</c:v>
                </c:pt>
                <c:pt idx="207">
                  <c:v>3.8364980863860039</c:v>
                </c:pt>
                <c:pt idx="208">
                  <c:v>3.8550318935666126</c:v>
                </c:pt>
                <c:pt idx="209">
                  <c:v>3.8735657007472213</c:v>
                </c:pt>
                <c:pt idx="210">
                  <c:v>3.89209950792783</c:v>
                </c:pt>
                <c:pt idx="211">
                  <c:v>3.9106333151084387</c:v>
                </c:pt>
                <c:pt idx="212">
                  <c:v>3.9291671222890474</c:v>
                </c:pt>
                <c:pt idx="213">
                  <c:v>3.9477009294696561</c:v>
                </c:pt>
                <c:pt idx="214">
                  <c:v>3.9662347366502648</c:v>
                </c:pt>
                <c:pt idx="215">
                  <c:v>3.9847685438308735</c:v>
                </c:pt>
                <c:pt idx="216">
                  <c:v>4.0033023510114818</c:v>
                </c:pt>
                <c:pt idx="217">
                  <c:v>4.0218361581920909</c:v>
                </c:pt>
                <c:pt idx="218">
                  <c:v>4.0403699653726992</c:v>
                </c:pt>
                <c:pt idx="219">
                  <c:v>4.0589037725533084</c:v>
                </c:pt>
                <c:pt idx="220">
                  <c:v>4.0774375797339166</c:v>
                </c:pt>
                <c:pt idx="221">
                  <c:v>4.0959713869145258</c:v>
                </c:pt>
                <c:pt idx="222">
                  <c:v>4.114505194095134</c:v>
                </c:pt>
                <c:pt idx="223">
                  <c:v>4.1330390012757432</c:v>
                </c:pt>
                <c:pt idx="224">
                  <c:v>4.1515728084563515</c:v>
                </c:pt>
                <c:pt idx="225">
                  <c:v>4.1701066156369606</c:v>
                </c:pt>
                <c:pt idx="226">
                  <c:v>4.1886404228175689</c:v>
                </c:pt>
                <c:pt idx="227">
                  <c:v>4.207174229998178</c:v>
                </c:pt>
                <c:pt idx="228">
                  <c:v>4.2257080371787863</c:v>
                </c:pt>
                <c:pt idx="229">
                  <c:v>4.2442418443593954</c:v>
                </c:pt>
                <c:pt idx="230">
                  <c:v>4.2627756515400037</c:v>
                </c:pt>
                <c:pt idx="231">
                  <c:v>4.2813094587206129</c:v>
                </c:pt>
                <c:pt idx="232">
                  <c:v>4.2998432659012211</c:v>
                </c:pt>
                <c:pt idx="233">
                  <c:v>4.3183770730818303</c:v>
                </c:pt>
                <c:pt idx="234">
                  <c:v>4.3369108802624385</c:v>
                </c:pt>
                <c:pt idx="235">
                  <c:v>4.3554446874430477</c:v>
                </c:pt>
                <c:pt idx="236">
                  <c:v>4.373978494623656</c:v>
                </c:pt>
                <c:pt idx="237">
                  <c:v>4.3925123018042651</c:v>
                </c:pt>
                <c:pt idx="238">
                  <c:v>4.4110461089848734</c:v>
                </c:pt>
                <c:pt idx="239">
                  <c:v>4.4295799161654825</c:v>
                </c:pt>
                <c:pt idx="240">
                  <c:v>4.4481137233460908</c:v>
                </c:pt>
                <c:pt idx="241">
                  <c:v>4.4666475305266999</c:v>
                </c:pt>
                <c:pt idx="242">
                  <c:v>4.4851813377073082</c:v>
                </c:pt>
                <c:pt idx="243">
                  <c:v>4.5037151448879174</c:v>
                </c:pt>
                <c:pt idx="244">
                  <c:v>4.5222489520685265</c:v>
                </c:pt>
                <c:pt idx="245">
                  <c:v>4.5407827592491348</c:v>
                </c:pt>
                <c:pt idx="246">
                  <c:v>4.5593165664297439</c:v>
                </c:pt>
                <c:pt idx="247">
                  <c:v>4.5778503736103522</c:v>
                </c:pt>
                <c:pt idx="248">
                  <c:v>4.5963841807909613</c:v>
                </c:pt>
                <c:pt idx="249">
                  <c:v>4.6149179879715696</c:v>
                </c:pt>
                <c:pt idx="250">
                  <c:v>4.6334517951521788</c:v>
                </c:pt>
                <c:pt idx="251">
                  <c:v>4.651985602332787</c:v>
                </c:pt>
                <c:pt idx="252">
                  <c:v>4.6705194095133962</c:v>
                </c:pt>
                <c:pt idx="253">
                  <c:v>4.6890532166940044</c:v>
                </c:pt>
                <c:pt idx="254">
                  <c:v>4.7075870238746136</c:v>
                </c:pt>
                <c:pt idx="255">
                  <c:v>4.7261208310552218</c:v>
                </c:pt>
                <c:pt idx="256">
                  <c:v>4.744654638235831</c:v>
                </c:pt>
                <c:pt idx="257">
                  <c:v>4.7631884454164393</c:v>
                </c:pt>
                <c:pt idx="258">
                  <c:v>4.7817222525970484</c:v>
                </c:pt>
                <c:pt idx="259">
                  <c:v>4.8002560597776567</c:v>
                </c:pt>
                <c:pt idx="260">
                  <c:v>4.8187898669582658</c:v>
                </c:pt>
                <c:pt idx="261">
                  <c:v>4.8373236741388741</c:v>
                </c:pt>
                <c:pt idx="262">
                  <c:v>4.8558574813194832</c:v>
                </c:pt>
                <c:pt idx="263">
                  <c:v>4.8743912885000915</c:v>
                </c:pt>
                <c:pt idx="264">
                  <c:v>4.8929250956807007</c:v>
                </c:pt>
                <c:pt idx="265">
                  <c:v>4.9114589028613089</c:v>
                </c:pt>
                <c:pt idx="266">
                  <c:v>4.9299927100419181</c:v>
                </c:pt>
                <c:pt idx="267">
                  <c:v>4.9485265172225263</c:v>
                </c:pt>
                <c:pt idx="268">
                  <c:v>4.9670603244031355</c:v>
                </c:pt>
                <c:pt idx="269">
                  <c:v>4.9855941315837438</c:v>
                </c:pt>
                <c:pt idx="270">
                  <c:v>5.0041279387643529</c:v>
                </c:pt>
                <c:pt idx="271">
                  <c:v>5.0226617459449612</c:v>
                </c:pt>
                <c:pt idx="272">
                  <c:v>5.0411955531255703</c:v>
                </c:pt>
                <c:pt idx="273">
                  <c:v>5.0597293603061786</c:v>
                </c:pt>
                <c:pt idx="274">
                  <c:v>5.0782631674867877</c:v>
                </c:pt>
                <c:pt idx="275">
                  <c:v>5.096796974667396</c:v>
                </c:pt>
                <c:pt idx="276">
                  <c:v>5.1153307818480052</c:v>
                </c:pt>
                <c:pt idx="277">
                  <c:v>5.1338645890286134</c:v>
                </c:pt>
                <c:pt idx="278">
                  <c:v>5.1523983962092226</c:v>
                </c:pt>
                <c:pt idx="279">
                  <c:v>5.1709322033898308</c:v>
                </c:pt>
                <c:pt idx="280">
                  <c:v>5.18946601057044</c:v>
                </c:pt>
                <c:pt idx="281">
                  <c:v>5.2079998177510483</c:v>
                </c:pt>
                <c:pt idx="282">
                  <c:v>5.2265336249316574</c:v>
                </c:pt>
                <c:pt idx="283">
                  <c:v>5.2450674321122657</c:v>
                </c:pt>
                <c:pt idx="284">
                  <c:v>5.2636012392928748</c:v>
                </c:pt>
                <c:pt idx="285">
                  <c:v>5.2821350464734831</c:v>
                </c:pt>
                <c:pt idx="286">
                  <c:v>5.3006688536540922</c:v>
                </c:pt>
                <c:pt idx="287">
                  <c:v>5.3192026608347005</c:v>
                </c:pt>
                <c:pt idx="288">
                  <c:v>5.3377364680153097</c:v>
                </c:pt>
                <c:pt idx="289">
                  <c:v>5.3562702751959179</c:v>
                </c:pt>
                <c:pt idx="290">
                  <c:v>5.3748040823765271</c:v>
                </c:pt>
                <c:pt idx="291">
                  <c:v>5.3933378895571353</c:v>
                </c:pt>
                <c:pt idx="292">
                  <c:v>5.4118716967377445</c:v>
                </c:pt>
                <c:pt idx="293">
                  <c:v>5.4304055039183527</c:v>
                </c:pt>
                <c:pt idx="294">
                  <c:v>5.4489393110989619</c:v>
                </c:pt>
                <c:pt idx="295">
                  <c:v>5.4674731182795702</c:v>
                </c:pt>
                <c:pt idx="296">
                  <c:v>5.4860069254601793</c:v>
                </c:pt>
                <c:pt idx="297">
                  <c:v>5.5045407326407876</c:v>
                </c:pt>
                <c:pt idx="298">
                  <c:v>5.5230745398213967</c:v>
                </c:pt>
                <c:pt idx="299">
                  <c:v>5.541608347002005</c:v>
                </c:pt>
                <c:pt idx="300">
                  <c:v>5.5601421541826141</c:v>
                </c:pt>
                <c:pt idx="301">
                  <c:v>5.5786759613632224</c:v>
                </c:pt>
                <c:pt idx="302">
                  <c:v>5.5972097685438316</c:v>
                </c:pt>
                <c:pt idx="303">
                  <c:v>5.6157435757244398</c:v>
                </c:pt>
                <c:pt idx="304">
                  <c:v>5.634277382905049</c:v>
                </c:pt>
                <c:pt idx="305">
                  <c:v>5.6528111900856572</c:v>
                </c:pt>
                <c:pt idx="306">
                  <c:v>5.6713449972662664</c:v>
                </c:pt>
                <c:pt idx="307">
                  <c:v>5.6898788044468747</c:v>
                </c:pt>
                <c:pt idx="308">
                  <c:v>5.7084126116274838</c:v>
                </c:pt>
                <c:pt idx="309">
                  <c:v>5.7269464188080921</c:v>
                </c:pt>
                <c:pt idx="310">
                  <c:v>5.7454802259887012</c:v>
                </c:pt>
                <c:pt idx="311">
                  <c:v>5.7640140331693095</c:v>
                </c:pt>
                <c:pt idx="312">
                  <c:v>5.7825478403499186</c:v>
                </c:pt>
                <c:pt idx="313">
                  <c:v>5.8010816475305269</c:v>
                </c:pt>
                <c:pt idx="314">
                  <c:v>5.8196154547111361</c:v>
                </c:pt>
                <c:pt idx="315">
                  <c:v>5.8381492618917443</c:v>
                </c:pt>
                <c:pt idx="316">
                  <c:v>5.8566830690723535</c:v>
                </c:pt>
                <c:pt idx="317">
                  <c:v>5.8752168762529617</c:v>
                </c:pt>
                <c:pt idx="318">
                  <c:v>5.8937506834335709</c:v>
                </c:pt>
                <c:pt idx="319">
                  <c:v>5.9122844906141792</c:v>
                </c:pt>
                <c:pt idx="320">
                  <c:v>5.9308182977947883</c:v>
                </c:pt>
                <c:pt idx="321">
                  <c:v>5.9493521049753966</c:v>
                </c:pt>
                <c:pt idx="322">
                  <c:v>5.9678859121560057</c:v>
                </c:pt>
                <c:pt idx="323">
                  <c:v>5.986419719336614</c:v>
                </c:pt>
                <c:pt idx="324">
                  <c:v>6.0049535265172231</c:v>
                </c:pt>
                <c:pt idx="325">
                  <c:v>6.0234873336978323</c:v>
                </c:pt>
                <c:pt idx="326">
                  <c:v>6.0420211408784406</c:v>
                </c:pt>
                <c:pt idx="327">
                  <c:v>6.0605549480590497</c:v>
                </c:pt>
                <c:pt idx="328">
                  <c:v>6.079088755239658</c:v>
                </c:pt>
                <c:pt idx="329">
                  <c:v>6.0976225624202671</c:v>
                </c:pt>
                <c:pt idx="330">
                  <c:v>6.1161563696008754</c:v>
                </c:pt>
                <c:pt idx="331">
                  <c:v>6.1346901767814845</c:v>
                </c:pt>
                <c:pt idx="332">
                  <c:v>6.1532239839620928</c:v>
                </c:pt>
                <c:pt idx="333">
                  <c:v>6.171757791142702</c:v>
                </c:pt>
                <c:pt idx="334">
                  <c:v>6.1902915983233102</c:v>
                </c:pt>
                <c:pt idx="335">
                  <c:v>6.2088254055039194</c:v>
                </c:pt>
                <c:pt idx="336">
                  <c:v>6.2273592126845276</c:v>
                </c:pt>
                <c:pt idx="337">
                  <c:v>6.2458930198651368</c:v>
                </c:pt>
                <c:pt idx="338">
                  <c:v>6.264426827045745</c:v>
                </c:pt>
                <c:pt idx="339">
                  <c:v>6.2829606342263542</c:v>
                </c:pt>
                <c:pt idx="340">
                  <c:v>6.3014944414069625</c:v>
                </c:pt>
                <c:pt idx="341">
                  <c:v>6.3200282485875716</c:v>
                </c:pt>
                <c:pt idx="342">
                  <c:v>6.3385620557681799</c:v>
                </c:pt>
                <c:pt idx="343">
                  <c:v>6.357095862948789</c:v>
                </c:pt>
                <c:pt idx="344">
                  <c:v>6.3756296701293973</c:v>
                </c:pt>
                <c:pt idx="345">
                  <c:v>6.3941634773100064</c:v>
                </c:pt>
                <c:pt idx="346">
                  <c:v>6.4126972844906147</c:v>
                </c:pt>
                <c:pt idx="347">
                  <c:v>6.4312310916712239</c:v>
                </c:pt>
                <c:pt idx="348">
                  <c:v>6.4497648988518321</c:v>
                </c:pt>
                <c:pt idx="349">
                  <c:v>6.4682987060324413</c:v>
                </c:pt>
                <c:pt idx="350">
                  <c:v>6.4868325132130495</c:v>
                </c:pt>
                <c:pt idx="351">
                  <c:v>6.5053663203936587</c:v>
                </c:pt>
                <c:pt idx="352">
                  <c:v>6.523900127574267</c:v>
                </c:pt>
                <c:pt idx="353">
                  <c:v>6.5424339347548761</c:v>
                </c:pt>
                <c:pt idx="354">
                  <c:v>6.5609677419354844</c:v>
                </c:pt>
                <c:pt idx="355">
                  <c:v>6.5795015491160935</c:v>
                </c:pt>
                <c:pt idx="356">
                  <c:v>6.5980353562967018</c:v>
                </c:pt>
                <c:pt idx="357">
                  <c:v>6.6165691634773109</c:v>
                </c:pt>
                <c:pt idx="358">
                  <c:v>6.6351029706579192</c:v>
                </c:pt>
                <c:pt idx="359">
                  <c:v>6.6536367778385284</c:v>
                </c:pt>
                <c:pt idx="360">
                  <c:v>6.6721705850191366</c:v>
                </c:pt>
                <c:pt idx="361">
                  <c:v>6.6907043921997458</c:v>
                </c:pt>
                <c:pt idx="362">
                  <c:v>6.709238199380354</c:v>
                </c:pt>
                <c:pt idx="363">
                  <c:v>6.7277720065609632</c:v>
                </c:pt>
                <c:pt idx="364">
                  <c:v>6.7463058137415715</c:v>
                </c:pt>
                <c:pt idx="365">
                  <c:v>6.7648396209221806</c:v>
                </c:pt>
                <c:pt idx="366">
                  <c:v>6.7833734281027889</c:v>
                </c:pt>
                <c:pt idx="367">
                  <c:v>6.801907235283398</c:v>
                </c:pt>
                <c:pt idx="368">
                  <c:v>6.8204410424640063</c:v>
                </c:pt>
                <c:pt idx="369">
                  <c:v>6.8389748496446154</c:v>
                </c:pt>
                <c:pt idx="370">
                  <c:v>6.8575086568252237</c:v>
                </c:pt>
                <c:pt idx="371">
                  <c:v>6.8760424640058329</c:v>
                </c:pt>
                <c:pt idx="372">
                  <c:v>6.8945762711864411</c:v>
                </c:pt>
                <c:pt idx="373">
                  <c:v>6.9131100783670503</c:v>
                </c:pt>
                <c:pt idx="374">
                  <c:v>6.9316438855476585</c:v>
                </c:pt>
                <c:pt idx="375">
                  <c:v>6.9501776927282677</c:v>
                </c:pt>
                <c:pt idx="376">
                  <c:v>6.968711499908876</c:v>
                </c:pt>
                <c:pt idx="377">
                  <c:v>6.9872453070894851</c:v>
                </c:pt>
                <c:pt idx="378">
                  <c:v>7.0057791142700934</c:v>
                </c:pt>
                <c:pt idx="379">
                  <c:v>7.0243129214507025</c:v>
                </c:pt>
                <c:pt idx="380">
                  <c:v>7.0428467286313108</c:v>
                </c:pt>
                <c:pt idx="381">
                  <c:v>7.0613805358119199</c:v>
                </c:pt>
                <c:pt idx="382">
                  <c:v>7.0799143429925282</c:v>
                </c:pt>
                <c:pt idx="383">
                  <c:v>7.0984481501731373</c:v>
                </c:pt>
                <c:pt idx="384">
                  <c:v>7.1169819573537456</c:v>
                </c:pt>
                <c:pt idx="385">
                  <c:v>7.1355157645343548</c:v>
                </c:pt>
                <c:pt idx="386">
                  <c:v>7.154049571714963</c:v>
                </c:pt>
                <c:pt idx="387">
                  <c:v>7.1725833788955722</c:v>
                </c:pt>
                <c:pt idx="388">
                  <c:v>7.1911171860761804</c:v>
                </c:pt>
                <c:pt idx="389">
                  <c:v>7.2096509932567896</c:v>
                </c:pt>
                <c:pt idx="390">
                  <c:v>7.2281848004373979</c:v>
                </c:pt>
                <c:pt idx="391">
                  <c:v>7.246718607618007</c:v>
                </c:pt>
                <c:pt idx="392">
                  <c:v>7.2652524147986153</c:v>
                </c:pt>
                <c:pt idx="393">
                  <c:v>7.2837862219792244</c:v>
                </c:pt>
                <c:pt idx="394">
                  <c:v>7.3023200291598327</c:v>
                </c:pt>
                <c:pt idx="395">
                  <c:v>7.3208538363404418</c:v>
                </c:pt>
                <c:pt idx="396">
                  <c:v>7.3393876435210501</c:v>
                </c:pt>
                <c:pt idx="397">
                  <c:v>7.3579214507016593</c:v>
                </c:pt>
                <c:pt idx="398">
                  <c:v>7.3764552578822675</c:v>
                </c:pt>
                <c:pt idx="399">
                  <c:v>7.3949890650628767</c:v>
                </c:pt>
                <c:pt idx="400">
                  <c:v>7.4135228722434849</c:v>
                </c:pt>
                <c:pt idx="401">
                  <c:v>7.4320566794240941</c:v>
                </c:pt>
                <c:pt idx="402">
                  <c:v>7.4505904866047024</c:v>
                </c:pt>
                <c:pt idx="403">
                  <c:v>7.4691242937853115</c:v>
                </c:pt>
                <c:pt idx="404">
                  <c:v>7.4876581009659198</c:v>
                </c:pt>
                <c:pt idx="405">
                  <c:v>7.5061919081465289</c:v>
                </c:pt>
                <c:pt idx="406">
                  <c:v>7.5247257153271381</c:v>
                </c:pt>
                <c:pt idx="407">
                  <c:v>7.5432595225077463</c:v>
                </c:pt>
                <c:pt idx="408">
                  <c:v>7.5617933296883555</c:v>
                </c:pt>
                <c:pt idx="409">
                  <c:v>7.5803271368689638</c:v>
                </c:pt>
                <c:pt idx="410">
                  <c:v>7.5988609440495729</c:v>
                </c:pt>
                <c:pt idx="411">
                  <c:v>7.6173947512301812</c:v>
                </c:pt>
                <c:pt idx="412">
                  <c:v>7.6359285584107903</c:v>
                </c:pt>
                <c:pt idx="413">
                  <c:v>7.6544623655913986</c:v>
                </c:pt>
                <c:pt idx="414">
                  <c:v>7.6729961727720077</c:v>
                </c:pt>
                <c:pt idx="415">
                  <c:v>7.691529979952616</c:v>
                </c:pt>
                <c:pt idx="416">
                  <c:v>7.7100637871332252</c:v>
                </c:pt>
                <c:pt idx="417">
                  <c:v>7.7285975943138334</c:v>
                </c:pt>
                <c:pt idx="418">
                  <c:v>7.7471314014944426</c:v>
                </c:pt>
                <c:pt idx="419">
                  <c:v>7.7656652086750508</c:v>
                </c:pt>
                <c:pt idx="420">
                  <c:v>7.78419901585566</c:v>
                </c:pt>
                <c:pt idx="421">
                  <c:v>7.8027328230362683</c:v>
                </c:pt>
                <c:pt idx="422">
                  <c:v>7.8212666302168774</c:v>
                </c:pt>
                <c:pt idx="423">
                  <c:v>7.8398004373974857</c:v>
                </c:pt>
                <c:pt idx="424">
                  <c:v>7.8583342445780948</c:v>
                </c:pt>
                <c:pt idx="425">
                  <c:v>7.8768680517587031</c:v>
                </c:pt>
                <c:pt idx="426">
                  <c:v>7.8954018589393122</c:v>
                </c:pt>
                <c:pt idx="427">
                  <c:v>7.9139356661199205</c:v>
                </c:pt>
                <c:pt idx="428">
                  <c:v>7.9324694733005296</c:v>
                </c:pt>
                <c:pt idx="429">
                  <c:v>7.9510032804811379</c:v>
                </c:pt>
                <c:pt idx="430">
                  <c:v>7.9695370876617471</c:v>
                </c:pt>
                <c:pt idx="431">
                  <c:v>7.9880708948423553</c:v>
                </c:pt>
                <c:pt idx="432">
                  <c:v>8.0066047020229636</c:v>
                </c:pt>
                <c:pt idx="433">
                  <c:v>8.0251385092035736</c:v>
                </c:pt>
                <c:pt idx="434">
                  <c:v>8.0436723163841819</c:v>
                </c:pt>
                <c:pt idx="435">
                  <c:v>8.0622061235647902</c:v>
                </c:pt>
                <c:pt idx="436">
                  <c:v>8.0807399307453984</c:v>
                </c:pt>
                <c:pt idx="437">
                  <c:v>8.0992737379260085</c:v>
                </c:pt>
                <c:pt idx="438">
                  <c:v>8.1178075451066167</c:v>
                </c:pt>
                <c:pt idx="439">
                  <c:v>8.136341352287225</c:v>
                </c:pt>
                <c:pt idx="440">
                  <c:v>8.1548751594678333</c:v>
                </c:pt>
                <c:pt idx="441">
                  <c:v>8.1734089666484433</c:v>
                </c:pt>
                <c:pt idx="442">
                  <c:v>8.1919427738290516</c:v>
                </c:pt>
                <c:pt idx="443">
                  <c:v>8.2104765810096598</c:v>
                </c:pt>
                <c:pt idx="444">
                  <c:v>8.2290103881902681</c:v>
                </c:pt>
                <c:pt idx="445">
                  <c:v>8.2475441953708781</c:v>
                </c:pt>
                <c:pt idx="446">
                  <c:v>8.2660780025514864</c:v>
                </c:pt>
                <c:pt idx="447">
                  <c:v>8.2846118097320947</c:v>
                </c:pt>
                <c:pt idx="448">
                  <c:v>8.3031456169127029</c:v>
                </c:pt>
                <c:pt idx="449">
                  <c:v>8.321679424093313</c:v>
                </c:pt>
                <c:pt idx="450">
                  <c:v>8.3402132312739212</c:v>
                </c:pt>
                <c:pt idx="451">
                  <c:v>8.3587470384545295</c:v>
                </c:pt>
                <c:pt idx="452">
                  <c:v>8.3772808456351378</c:v>
                </c:pt>
                <c:pt idx="453">
                  <c:v>8.3958146528157478</c:v>
                </c:pt>
                <c:pt idx="454">
                  <c:v>8.4143484599963561</c:v>
                </c:pt>
                <c:pt idx="455">
                  <c:v>8.4328822671769643</c:v>
                </c:pt>
                <c:pt idx="456">
                  <c:v>8.4514160743575726</c:v>
                </c:pt>
                <c:pt idx="457">
                  <c:v>8.4699498815381826</c:v>
                </c:pt>
                <c:pt idx="458">
                  <c:v>8.4884836887187909</c:v>
                </c:pt>
                <c:pt idx="459">
                  <c:v>8.5070174958993992</c:v>
                </c:pt>
                <c:pt idx="460">
                  <c:v>8.5255513030800074</c:v>
                </c:pt>
                <c:pt idx="461">
                  <c:v>8.5440851102606175</c:v>
                </c:pt>
                <c:pt idx="462">
                  <c:v>8.5626189174412257</c:v>
                </c:pt>
                <c:pt idx="463">
                  <c:v>8.581152724621834</c:v>
                </c:pt>
                <c:pt idx="464">
                  <c:v>8.5996865318024422</c:v>
                </c:pt>
                <c:pt idx="465">
                  <c:v>8.6182203389830523</c:v>
                </c:pt>
                <c:pt idx="466">
                  <c:v>8.6367541461636606</c:v>
                </c:pt>
                <c:pt idx="467">
                  <c:v>8.6552879533442688</c:v>
                </c:pt>
                <c:pt idx="468">
                  <c:v>8.6738217605248771</c:v>
                </c:pt>
                <c:pt idx="469">
                  <c:v>8.6923555677054871</c:v>
                </c:pt>
                <c:pt idx="470">
                  <c:v>8.7108893748860954</c:v>
                </c:pt>
                <c:pt idx="471">
                  <c:v>8.7294231820667036</c:v>
                </c:pt>
                <c:pt idx="472">
                  <c:v>8.7479569892473119</c:v>
                </c:pt>
                <c:pt idx="473">
                  <c:v>8.7664907964279219</c:v>
                </c:pt>
                <c:pt idx="474">
                  <c:v>8.7850246036085302</c:v>
                </c:pt>
                <c:pt idx="475">
                  <c:v>8.8035584107891385</c:v>
                </c:pt>
                <c:pt idx="476">
                  <c:v>8.8220922179697467</c:v>
                </c:pt>
                <c:pt idx="477">
                  <c:v>8.8406260251503568</c:v>
                </c:pt>
                <c:pt idx="478">
                  <c:v>8.859159832330965</c:v>
                </c:pt>
                <c:pt idx="479">
                  <c:v>8.8776936395115733</c:v>
                </c:pt>
                <c:pt idx="480">
                  <c:v>8.8962274466921816</c:v>
                </c:pt>
                <c:pt idx="481">
                  <c:v>8.9147612538727916</c:v>
                </c:pt>
                <c:pt idx="482">
                  <c:v>8.9332950610533999</c:v>
                </c:pt>
                <c:pt idx="483">
                  <c:v>8.9518288682340081</c:v>
                </c:pt>
                <c:pt idx="484">
                  <c:v>8.9703626754146164</c:v>
                </c:pt>
                <c:pt idx="485">
                  <c:v>8.9888964825952264</c:v>
                </c:pt>
                <c:pt idx="486">
                  <c:v>9.0074302897758347</c:v>
                </c:pt>
                <c:pt idx="487">
                  <c:v>9.025964096956443</c:v>
                </c:pt>
                <c:pt idx="488">
                  <c:v>9.044497904137053</c:v>
                </c:pt>
                <c:pt idx="489">
                  <c:v>9.0630317113176613</c:v>
                </c:pt>
                <c:pt idx="490">
                  <c:v>9.0815655184982695</c:v>
                </c:pt>
                <c:pt idx="491">
                  <c:v>9.1000993256788778</c:v>
                </c:pt>
                <c:pt idx="492">
                  <c:v>9.1186331328594878</c:v>
                </c:pt>
                <c:pt idx="493">
                  <c:v>9.1371669400400961</c:v>
                </c:pt>
                <c:pt idx="494">
                  <c:v>9.1557007472207044</c:v>
                </c:pt>
                <c:pt idx="495">
                  <c:v>9.1742345544013126</c:v>
                </c:pt>
                <c:pt idx="496">
                  <c:v>9.1927683615819227</c:v>
                </c:pt>
                <c:pt idx="497">
                  <c:v>9.2113021687625309</c:v>
                </c:pt>
                <c:pt idx="498">
                  <c:v>9.2298359759431392</c:v>
                </c:pt>
                <c:pt idx="499">
                  <c:v>9.2483697831237475</c:v>
                </c:pt>
                <c:pt idx="500">
                  <c:v>9.2669035903043575</c:v>
                </c:pt>
                <c:pt idx="501">
                  <c:v>9.2854373974849658</c:v>
                </c:pt>
                <c:pt idx="502">
                  <c:v>9.303971204665574</c:v>
                </c:pt>
                <c:pt idx="503">
                  <c:v>9.3225050118461823</c:v>
                </c:pt>
                <c:pt idx="504">
                  <c:v>9.3410388190267923</c:v>
                </c:pt>
                <c:pt idx="505">
                  <c:v>9.3595726262074006</c:v>
                </c:pt>
                <c:pt idx="506">
                  <c:v>9.3781064333880089</c:v>
                </c:pt>
                <c:pt idx="507">
                  <c:v>9.3966402405686171</c:v>
                </c:pt>
                <c:pt idx="508">
                  <c:v>9.4151740477492272</c:v>
                </c:pt>
                <c:pt idx="509">
                  <c:v>9.4337078549298354</c:v>
                </c:pt>
                <c:pt idx="510">
                  <c:v>9.4522416621104437</c:v>
                </c:pt>
                <c:pt idx="511">
                  <c:v>9.470775469291052</c:v>
                </c:pt>
                <c:pt idx="512">
                  <c:v>9.489309276471662</c:v>
                </c:pt>
                <c:pt idx="513">
                  <c:v>9.5078430836522703</c:v>
                </c:pt>
                <c:pt idx="514">
                  <c:v>9.5263768908328785</c:v>
                </c:pt>
                <c:pt idx="515">
                  <c:v>9.5449106980134868</c:v>
                </c:pt>
                <c:pt idx="516">
                  <c:v>9.5634445051940968</c:v>
                </c:pt>
                <c:pt idx="517">
                  <c:v>9.5819783123747051</c:v>
                </c:pt>
                <c:pt idx="518">
                  <c:v>9.6005121195553134</c:v>
                </c:pt>
                <c:pt idx="519">
                  <c:v>9.6190459267359216</c:v>
                </c:pt>
                <c:pt idx="520">
                  <c:v>9.6375797339165317</c:v>
                </c:pt>
                <c:pt idx="521">
                  <c:v>9.6561135410971399</c:v>
                </c:pt>
                <c:pt idx="522">
                  <c:v>9.6746473482777482</c:v>
                </c:pt>
                <c:pt idx="523">
                  <c:v>9.6931811554583565</c:v>
                </c:pt>
                <c:pt idx="524">
                  <c:v>9.7117149626389665</c:v>
                </c:pt>
                <c:pt idx="525">
                  <c:v>9.7302487698195748</c:v>
                </c:pt>
                <c:pt idx="526">
                  <c:v>9.748782577000183</c:v>
                </c:pt>
                <c:pt idx="527">
                  <c:v>9.7673163841807913</c:v>
                </c:pt>
                <c:pt idx="528">
                  <c:v>9.7858501913614013</c:v>
                </c:pt>
                <c:pt idx="529">
                  <c:v>9.8043839985420096</c:v>
                </c:pt>
                <c:pt idx="530">
                  <c:v>9.8229178057226179</c:v>
                </c:pt>
                <c:pt idx="531">
                  <c:v>9.8414516129032261</c:v>
                </c:pt>
                <c:pt idx="532">
                  <c:v>9.8599854200838362</c:v>
                </c:pt>
                <c:pt idx="533">
                  <c:v>9.8785192272644444</c:v>
                </c:pt>
                <c:pt idx="534">
                  <c:v>9.8970530344450527</c:v>
                </c:pt>
                <c:pt idx="535">
                  <c:v>9.915586841625661</c:v>
                </c:pt>
                <c:pt idx="536">
                  <c:v>9.934120648806271</c:v>
                </c:pt>
                <c:pt idx="537">
                  <c:v>9.9526544559868793</c:v>
                </c:pt>
                <c:pt idx="538">
                  <c:v>9.9711882631674875</c:v>
                </c:pt>
                <c:pt idx="539">
                  <c:v>9.9897220703480958</c:v>
                </c:pt>
                <c:pt idx="540">
                  <c:v>10.008255877528706</c:v>
                </c:pt>
                <c:pt idx="541">
                  <c:v>10.026789684709314</c:v>
                </c:pt>
                <c:pt idx="542">
                  <c:v>10.045323491889922</c:v>
                </c:pt>
                <c:pt idx="543">
                  <c:v>10.063857299070531</c:v>
                </c:pt>
                <c:pt idx="544">
                  <c:v>10.082391106251141</c:v>
                </c:pt>
                <c:pt idx="545">
                  <c:v>10.100924913431749</c:v>
                </c:pt>
                <c:pt idx="546">
                  <c:v>10.119458720612357</c:v>
                </c:pt>
                <c:pt idx="547">
                  <c:v>10.137992527792965</c:v>
                </c:pt>
                <c:pt idx="548">
                  <c:v>10.156526334973575</c:v>
                </c:pt>
                <c:pt idx="549">
                  <c:v>10.175060142154184</c:v>
                </c:pt>
                <c:pt idx="550">
                  <c:v>10.193593949334792</c:v>
                </c:pt>
                <c:pt idx="551">
                  <c:v>10.2121277565154</c:v>
                </c:pt>
                <c:pt idx="552">
                  <c:v>10.23066156369601</c:v>
                </c:pt>
                <c:pt idx="553">
                  <c:v>10.249195370876619</c:v>
                </c:pt>
                <c:pt idx="554">
                  <c:v>10.267729178057227</c:v>
                </c:pt>
                <c:pt idx="555">
                  <c:v>10.286262985237835</c:v>
                </c:pt>
                <c:pt idx="556">
                  <c:v>10.304796792418445</c:v>
                </c:pt>
                <c:pt idx="557">
                  <c:v>10.323330599599053</c:v>
                </c:pt>
                <c:pt idx="558">
                  <c:v>10.341864406779662</c:v>
                </c:pt>
                <c:pt idx="559">
                  <c:v>10.36039821396027</c:v>
                </c:pt>
                <c:pt idx="560">
                  <c:v>10.37893202114088</c:v>
                </c:pt>
                <c:pt idx="561">
                  <c:v>10.397465828321488</c:v>
                </c:pt>
                <c:pt idx="562">
                  <c:v>10.415999635502097</c:v>
                </c:pt>
                <c:pt idx="563">
                  <c:v>10.434533442682705</c:v>
                </c:pt>
                <c:pt idx="564">
                  <c:v>10.453067249863315</c:v>
                </c:pt>
                <c:pt idx="565">
                  <c:v>10.471601057043923</c:v>
                </c:pt>
                <c:pt idx="566">
                  <c:v>10.490134864224531</c:v>
                </c:pt>
                <c:pt idx="567">
                  <c:v>10.50866867140514</c:v>
                </c:pt>
                <c:pt idx="568">
                  <c:v>10.52720247858575</c:v>
                </c:pt>
                <c:pt idx="569">
                  <c:v>10.545736285766358</c:v>
                </c:pt>
                <c:pt idx="570">
                  <c:v>10.564270092946966</c:v>
                </c:pt>
                <c:pt idx="571">
                  <c:v>10.582803900127576</c:v>
                </c:pt>
                <c:pt idx="572">
                  <c:v>10.601337707308184</c:v>
                </c:pt>
                <c:pt idx="573">
                  <c:v>10.619871514488793</c:v>
                </c:pt>
                <c:pt idx="574">
                  <c:v>10.638405321669401</c:v>
                </c:pt>
                <c:pt idx="575">
                  <c:v>10.656939128850011</c:v>
                </c:pt>
                <c:pt idx="576">
                  <c:v>10.675472936030619</c:v>
                </c:pt>
                <c:pt idx="577">
                  <c:v>10.694006743211228</c:v>
                </c:pt>
                <c:pt idx="578">
                  <c:v>10.712540550391836</c:v>
                </c:pt>
                <c:pt idx="579">
                  <c:v>10.731074357572446</c:v>
                </c:pt>
                <c:pt idx="580">
                  <c:v>10.749608164753054</c:v>
                </c:pt>
                <c:pt idx="581">
                  <c:v>10.768141971933662</c:v>
                </c:pt>
                <c:pt idx="582">
                  <c:v>10.786675779114271</c:v>
                </c:pt>
                <c:pt idx="583">
                  <c:v>10.805209586294881</c:v>
                </c:pt>
                <c:pt idx="584">
                  <c:v>10.823743393475489</c:v>
                </c:pt>
                <c:pt idx="585">
                  <c:v>10.842277200656097</c:v>
                </c:pt>
                <c:pt idx="586">
                  <c:v>10.860811007836705</c:v>
                </c:pt>
                <c:pt idx="587">
                  <c:v>10.879344815017316</c:v>
                </c:pt>
                <c:pt idx="588">
                  <c:v>10.897878622197924</c:v>
                </c:pt>
                <c:pt idx="589">
                  <c:v>10.916412429378532</c:v>
                </c:pt>
                <c:pt idx="590">
                  <c:v>10.93494623655914</c:v>
                </c:pt>
                <c:pt idx="591">
                  <c:v>10.95348004373975</c:v>
                </c:pt>
                <c:pt idx="592">
                  <c:v>10.972013850920359</c:v>
                </c:pt>
                <c:pt idx="593">
                  <c:v>10.990547658100967</c:v>
                </c:pt>
                <c:pt idx="594">
                  <c:v>11.009081465281575</c:v>
                </c:pt>
                <c:pt idx="595">
                  <c:v>11.027615272462185</c:v>
                </c:pt>
                <c:pt idx="596">
                  <c:v>11.046149079642793</c:v>
                </c:pt>
                <c:pt idx="597">
                  <c:v>11.064682886823402</c:v>
                </c:pt>
                <c:pt idx="598">
                  <c:v>11.08321669400401</c:v>
                </c:pt>
                <c:pt idx="599">
                  <c:v>11.10175050118462</c:v>
                </c:pt>
                <c:pt idx="600">
                  <c:v>11.120284308365228</c:v>
                </c:pt>
                <c:pt idx="601">
                  <c:v>11.138818115545837</c:v>
                </c:pt>
                <c:pt idx="602">
                  <c:v>11.157351922726445</c:v>
                </c:pt>
                <c:pt idx="603">
                  <c:v>11.175885729907055</c:v>
                </c:pt>
                <c:pt idx="604">
                  <c:v>11.194419537087663</c:v>
                </c:pt>
                <c:pt idx="605">
                  <c:v>11.212953344268271</c:v>
                </c:pt>
                <c:pt idx="606">
                  <c:v>11.23148715144888</c:v>
                </c:pt>
                <c:pt idx="607">
                  <c:v>11.25002095862949</c:v>
                </c:pt>
                <c:pt idx="608">
                  <c:v>11.268554765810098</c:v>
                </c:pt>
                <c:pt idx="609">
                  <c:v>11.287088572990706</c:v>
                </c:pt>
                <c:pt idx="610">
                  <c:v>11.305622380171314</c:v>
                </c:pt>
                <c:pt idx="611">
                  <c:v>11.324156187351925</c:v>
                </c:pt>
                <c:pt idx="612">
                  <c:v>11.342689994532533</c:v>
                </c:pt>
                <c:pt idx="613">
                  <c:v>11.361223801713141</c:v>
                </c:pt>
                <c:pt idx="614">
                  <c:v>11.379757608893749</c:v>
                </c:pt>
                <c:pt idx="615">
                  <c:v>11.398291416074359</c:v>
                </c:pt>
                <c:pt idx="616">
                  <c:v>11.416825223254968</c:v>
                </c:pt>
                <c:pt idx="617">
                  <c:v>11.435359030435576</c:v>
                </c:pt>
                <c:pt idx="618">
                  <c:v>11.453892837616184</c:v>
                </c:pt>
                <c:pt idx="619">
                  <c:v>11.472426644796794</c:v>
                </c:pt>
                <c:pt idx="620">
                  <c:v>11.490960451977402</c:v>
                </c:pt>
                <c:pt idx="621">
                  <c:v>11.509494259158011</c:v>
                </c:pt>
                <c:pt idx="622">
                  <c:v>11.528028066338619</c:v>
                </c:pt>
                <c:pt idx="623">
                  <c:v>11.546561873519229</c:v>
                </c:pt>
                <c:pt idx="624">
                  <c:v>11.565095680699837</c:v>
                </c:pt>
                <c:pt idx="625">
                  <c:v>11.583629487880446</c:v>
                </c:pt>
                <c:pt idx="626">
                  <c:v>11.602163295061054</c:v>
                </c:pt>
                <c:pt idx="627">
                  <c:v>11.620697102241664</c:v>
                </c:pt>
                <c:pt idx="628">
                  <c:v>11.639230909422272</c:v>
                </c:pt>
                <c:pt idx="629">
                  <c:v>11.65776471660288</c:v>
                </c:pt>
                <c:pt idx="630">
                  <c:v>11.676298523783489</c:v>
                </c:pt>
                <c:pt idx="631">
                  <c:v>11.694832330964099</c:v>
                </c:pt>
                <c:pt idx="632">
                  <c:v>11.713366138144707</c:v>
                </c:pt>
                <c:pt idx="633">
                  <c:v>11.731899945325315</c:v>
                </c:pt>
                <c:pt idx="634">
                  <c:v>11.750433752505923</c:v>
                </c:pt>
                <c:pt idx="635">
                  <c:v>11.768967559686534</c:v>
                </c:pt>
                <c:pt idx="636">
                  <c:v>11.787501366867142</c:v>
                </c:pt>
                <c:pt idx="637">
                  <c:v>11.80603517404775</c:v>
                </c:pt>
                <c:pt idx="638">
                  <c:v>11.824568981228358</c:v>
                </c:pt>
                <c:pt idx="639">
                  <c:v>11.843102788408968</c:v>
                </c:pt>
                <c:pt idx="640">
                  <c:v>11.861636595589577</c:v>
                </c:pt>
                <c:pt idx="641">
                  <c:v>11.880170402770185</c:v>
                </c:pt>
                <c:pt idx="642">
                  <c:v>11.898704209950793</c:v>
                </c:pt>
                <c:pt idx="643">
                  <c:v>11.917238017131403</c:v>
                </c:pt>
                <c:pt idx="644">
                  <c:v>11.935771824312011</c:v>
                </c:pt>
                <c:pt idx="645">
                  <c:v>11.95430563149262</c:v>
                </c:pt>
                <c:pt idx="646">
                  <c:v>11.972839438673228</c:v>
                </c:pt>
                <c:pt idx="647">
                  <c:v>11.991373245853838</c:v>
                </c:pt>
                <c:pt idx="648">
                  <c:v>12.009907053034446</c:v>
                </c:pt>
                <c:pt idx="649">
                  <c:v>12.028440860215055</c:v>
                </c:pt>
                <c:pt idx="650">
                  <c:v>12.046974667395665</c:v>
                </c:pt>
                <c:pt idx="651">
                  <c:v>12.065508474576273</c:v>
                </c:pt>
                <c:pt idx="652">
                  <c:v>12.084042281756881</c:v>
                </c:pt>
                <c:pt idx="653">
                  <c:v>12.102576088937489</c:v>
                </c:pt>
                <c:pt idx="654">
                  <c:v>12.121109896118099</c:v>
                </c:pt>
                <c:pt idx="655">
                  <c:v>12.139643703298708</c:v>
                </c:pt>
                <c:pt idx="656">
                  <c:v>12.158177510479316</c:v>
                </c:pt>
                <c:pt idx="657">
                  <c:v>12.176711317659924</c:v>
                </c:pt>
                <c:pt idx="658">
                  <c:v>12.195245124840534</c:v>
                </c:pt>
                <c:pt idx="659">
                  <c:v>12.213778932021143</c:v>
                </c:pt>
                <c:pt idx="660">
                  <c:v>12.232312739201751</c:v>
                </c:pt>
                <c:pt idx="661">
                  <c:v>12.250846546382359</c:v>
                </c:pt>
                <c:pt idx="662">
                  <c:v>12.269380353562969</c:v>
                </c:pt>
                <c:pt idx="663">
                  <c:v>12.287914160743577</c:v>
                </c:pt>
                <c:pt idx="664">
                  <c:v>12.306447967924186</c:v>
                </c:pt>
                <c:pt idx="665">
                  <c:v>12.324981775104794</c:v>
                </c:pt>
                <c:pt idx="666">
                  <c:v>12.343515582285404</c:v>
                </c:pt>
                <c:pt idx="667">
                  <c:v>12.362049389466012</c:v>
                </c:pt>
                <c:pt idx="668">
                  <c:v>12.38058319664662</c:v>
                </c:pt>
                <c:pt idx="669">
                  <c:v>12.399117003827229</c:v>
                </c:pt>
                <c:pt idx="670">
                  <c:v>12.417650811007839</c:v>
                </c:pt>
                <c:pt idx="671">
                  <c:v>12.436184618188447</c:v>
                </c:pt>
                <c:pt idx="672">
                  <c:v>12.454718425369055</c:v>
                </c:pt>
                <c:pt idx="673">
                  <c:v>12.473252232549664</c:v>
                </c:pt>
                <c:pt idx="674">
                  <c:v>12.491786039730274</c:v>
                </c:pt>
                <c:pt idx="675">
                  <c:v>12.510319846910882</c:v>
                </c:pt>
                <c:pt idx="676">
                  <c:v>12.52885365409149</c:v>
                </c:pt>
                <c:pt idx="677">
                  <c:v>12.547387461272098</c:v>
                </c:pt>
                <c:pt idx="678">
                  <c:v>12.565921268452708</c:v>
                </c:pt>
                <c:pt idx="679">
                  <c:v>12.584455075633317</c:v>
                </c:pt>
                <c:pt idx="680">
                  <c:v>12.602988882813925</c:v>
                </c:pt>
                <c:pt idx="681">
                  <c:v>12.621522689994533</c:v>
                </c:pt>
                <c:pt idx="682">
                  <c:v>12.640056497175143</c:v>
                </c:pt>
                <c:pt idx="683">
                  <c:v>12.658590304355751</c:v>
                </c:pt>
                <c:pt idx="684">
                  <c:v>12.67712411153636</c:v>
                </c:pt>
                <c:pt idx="685">
                  <c:v>12.695657918716968</c:v>
                </c:pt>
                <c:pt idx="686">
                  <c:v>12.714191725897578</c:v>
                </c:pt>
                <c:pt idx="687">
                  <c:v>12.732725533078186</c:v>
                </c:pt>
                <c:pt idx="688">
                  <c:v>12.751259340258795</c:v>
                </c:pt>
                <c:pt idx="689">
                  <c:v>12.769793147439403</c:v>
                </c:pt>
                <c:pt idx="690">
                  <c:v>12.788326954620013</c:v>
                </c:pt>
                <c:pt idx="691">
                  <c:v>12.806860761800621</c:v>
                </c:pt>
                <c:pt idx="692">
                  <c:v>12.825394568981229</c:v>
                </c:pt>
                <c:pt idx="693">
                  <c:v>12.843928376161838</c:v>
                </c:pt>
                <c:pt idx="694">
                  <c:v>12.862462183342448</c:v>
                </c:pt>
                <c:pt idx="695">
                  <c:v>12.880995990523056</c:v>
                </c:pt>
                <c:pt idx="696">
                  <c:v>12.899529797703664</c:v>
                </c:pt>
                <c:pt idx="697">
                  <c:v>12.918063604884273</c:v>
                </c:pt>
                <c:pt idx="698">
                  <c:v>12.936597412064883</c:v>
                </c:pt>
                <c:pt idx="699">
                  <c:v>12.955131219245491</c:v>
                </c:pt>
                <c:pt idx="700">
                  <c:v>12.973665026426099</c:v>
                </c:pt>
                <c:pt idx="701">
                  <c:v>12.992198833606707</c:v>
                </c:pt>
                <c:pt idx="702">
                  <c:v>13.010732640787317</c:v>
                </c:pt>
                <c:pt idx="703">
                  <c:v>13.029266447967926</c:v>
                </c:pt>
                <c:pt idx="704">
                  <c:v>13.047800255148534</c:v>
                </c:pt>
                <c:pt idx="705">
                  <c:v>13.066334062329142</c:v>
                </c:pt>
                <c:pt idx="706">
                  <c:v>13.084867869509752</c:v>
                </c:pt>
                <c:pt idx="707">
                  <c:v>13.10340167669036</c:v>
                </c:pt>
                <c:pt idx="708">
                  <c:v>13.121935483870969</c:v>
                </c:pt>
                <c:pt idx="709">
                  <c:v>13.140469291051577</c:v>
                </c:pt>
                <c:pt idx="710">
                  <c:v>13.159003098232187</c:v>
                </c:pt>
                <c:pt idx="711">
                  <c:v>13.177536905412795</c:v>
                </c:pt>
                <c:pt idx="712">
                  <c:v>13.196070712593404</c:v>
                </c:pt>
                <c:pt idx="713">
                  <c:v>13.214604519774012</c:v>
                </c:pt>
                <c:pt idx="714">
                  <c:v>13.233138326954622</c:v>
                </c:pt>
                <c:pt idx="715">
                  <c:v>13.25167213413523</c:v>
                </c:pt>
                <c:pt idx="716">
                  <c:v>13.270205941315838</c:v>
                </c:pt>
                <c:pt idx="717">
                  <c:v>13.288739748496447</c:v>
                </c:pt>
                <c:pt idx="718">
                  <c:v>13.307273555677057</c:v>
                </c:pt>
                <c:pt idx="719">
                  <c:v>13.325807362857665</c:v>
                </c:pt>
                <c:pt idx="720">
                  <c:v>13.344341170038273</c:v>
                </c:pt>
                <c:pt idx="721">
                  <c:v>13.362874977218882</c:v>
                </c:pt>
                <c:pt idx="722">
                  <c:v>13.381408784399492</c:v>
                </c:pt>
                <c:pt idx="723">
                  <c:v>13.3999425915801</c:v>
                </c:pt>
                <c:pt idx="724">
                  <c:v>13.418476398760708</c:v>
                </c:pt>
                <c:pt idx="725">
                  <c:v>13.437010205941316</c:v>
                </c:pt>
                <c:pt idx="726">
                  <c:v>13.455544013121926</c:v>
                </c:pt>
                <c:pt idx="727">
                  <c:v>13.474077820302535</c:v>
                </c:pt>
                <c:pt idx="728">
                  <c:v>13.492611627483143</c:v>
                </c:pt>
                <c:pt idx="729">
                  <c:v>13.511145434663751</c:v>
                </c:pt>
                <c:pt idx="730">
                  <c:v>13.529679241844361</c:v>
                </c:pt>
                <c:pt idx="731">
                  <c:v>13.548213049024969</c:v>
                </c:pt>
                <c:pt idx="732">
                  <c:v>13.566746856205578</c:v>
                </c:pt>
                <c:pt idx="733">
                  <c:v>13.585280663386188</c:v>
                </c:pt>
                <c:pt idx="734">
                  <c:v>13.603814470566796</c:v>
                </c:pt>
                <c:pt idx="735">
                  <c:v>13.622348277747404</c:v>
                </c:pt>
                <c:pt idx="736">
                  <c:v>13.640882084928013</c:v>
                </c:pt>
                <c:pt idx="737">
                  <c:v>13.659415892108623</c:v>
                </c:pt>
                <c:pt idx="738">
                  <c:v>13.677949699289231</c:v>
                </c:pt>
                <c:pt idx="739">
                  <c:v>13.696483506469839</c:v>
                </c:pt>
                <c:pt idx="740">
                  <c:v>13.715017313650447</c:v>
                </c:pt>
                <c:pt idx="741">
                  <c:v>13.733551120831057</c:v>
                </c:pt>
                <c:pt idx="742">
                  <c:v>13.752084928011666</c:v>
                </c:pt>
                <c:pt idx="743">
                  <c:v>13.770618735192274</c:v>
                </c:pt>
                <c:pt idx="744">
                  <c:v>13.789152542372882</c:v>
                </c:pt>
                <c:pt idx="745">
                  <c:v>13.807686349553492</c:v>
                </c:pt>
                <c:pt idx="746">
                  <c:v>13.826220156734101</c:v>
                </c:pt>
                <c:pt idx="747">
                  <c:v>13.844753963914709</c:v>
                </c:pt>
                <c:pt idx="748">
                  <c:v>13.863287771095317</c:v>
                </c:pt>
                <c:pt idx="749">
                  <c:v>13.881821578275927</c:v>
                </c:pt>
                <c:pt idx="750">
                  <c:v>13.900355385456535</c:v>
                </c:pt>
                <c:pt idx="751">
                  <c:v>13.918889192637144</c:v>
                </c:pt>
                <c:pt idx="752">
                  <c:v>13.937422999817752</c:v>
                </c:pt>
                <c:pt idx="753">
                  <c:v>13.955956806998362</c:v>
                </c:pt>
                <c:pt idx="754">
                  <c:v>13.97449061417897</c:v>
                </c:pt>
                <c:pt idx="755">
                  <c:v>13.993024421359578</c:v>
                </c:pt>
                <c:pt idx="756">
                  <c:v>14.011558228540187</c:v>
                </c:pt>
                <c:pt idx="757">
                  <c:v>14.030092035720797</c:v>
                </c:pt>
                <c:pt idx="758">
                  <c:v>14.048625842901405</c:v>
                </c:pt>
                <c:pt idx="759">
                  <c:v>14.067159650082013</c:v>
                </c:pt>
                <c:pt idx="760">
                  <c:v>14.085693457262622</c:v>
                </c:pt>
                <c:pt idx="761">
                  <c:v>14.104227264443232</c:v>
                </c:pt>
                <c:pt idx="762">
                  <c:v>14.12276107162384</c:v>
                </c:pt>
                <c:pt idx="763">
                  <c:v>14.141294878804448</c:v>
                </c:pt>
                <c:pt idx="764">
                  <c:v>14.159828685985056</c:v>
                </c:pt>
                <c:pt idx="765">
                  <c:v>14.178362493165666</c:v>
                </c:pt>
                <c:pt idx="766">
                  <c:v>14.196896300346275</c:v>
                </c:pt>
                <c:pt idx="767">
                  <c:v>14.215430107526883</c:v>
                </c:pt>
                <c:pt idx="768">
                  <c:v>14.233963914707491</c:v>
                </c:pt>
                <c:pt idx="769">
                  <c:v>14.252497721888101</c:v>
                </c:pt>
                <c:pt idx="770">
                  <c:v>14.27103152906871</c:v>
                </c:pt>
                <c:pt idx="771">
                  <c:v>14.289565336249318</c:v>
                </c:pt>
                <c:pt idx="772">
                  <c:v>14.308099143429926</c:v>
                </c:pt>
                <c:pt idx="773">
                  <c:v>14.326632950610536</c:v>
                </c:pt>
                <c:pt idx="774">
                  <c:v>14.345166757791144</c:v>
                </c:pt>
                <c:pt idx="775">
                  <c:v>14.363700564971753</c:v>
                </c:pt>
                <c:pt idx="776">
                  <c:v>14.382234372152361</c:v>
                </c:pt>
                <c:pt idx="777">
                  <c:v>14.400768179332971</c:v>
                </c:pt>
                <c:pt idx="778">
                  <c:v>14.419301986513579</c:v>
                </c:pt>
                <c:pt idx="779">
                  <c:v>14.437835793694187</c:v>
                </c:pt>
                <c:pt idx="780">
                  <c:v>14.456369600874796</c:v>
                </c:pt>
                <c:pt idx="781">
                  <c:v>14.474903408055406</c:v>
                </c:pt>
                <c:pt idx="782">
                  <c:v>14.493437215236014</c:v>
                </c:pt>
                <c:pt idx="783">
                  <c:v>14.511971022416622</c:v>
                </c:pt>
                <c:pt idx="784">
                  <c:v>14.530504829597231</c:v>
                </c:pt>
                <c:pt idx="785">
                  <c:v>14.549038636777841</c:v>
                </c:pt>
                <c:pt idx="786">
                  <c:v>14.567572443958449</c:v>
                </c:pt>
                <c:pt idx="787">
                  <c:v>14.586106251139057</c:v>
                </c:pt>
                <c:pt idx="788">
                  <c:v>14.604640058319665</c:v>
                </c:pt>
                <c:pt idx="789">
                  <c:v>14.623173865500275</c:v>
                </c:pt>
                <c:pt idx="790">
                  <c:v>14.641707672680884</c:v>
                </c:pt>
                <c:pt idx="791">
                  <c:v>14.660241479861492</c:v>
                </c:pt>
                <c:pt idx="792">
                  <c:v>14.6787752870421</c:v>
                </c:pt>
                <c:pt idx="793">
                  <c:v>14.69730909422271</c:v>
                </c:pt>
                <c:pt idx="794">
                  <c:v>14.715842901403319</c:v>
                </c:pt>
                <c:pt idx="795">
                  <c:v>14.734376708583927</c:v>
                </c:pt>
                <c:pt idx="796">
                  <c:v>14.752910515764535</c:v>
                </c:pt>
                <c:pt idx="797">
                  <c:v>14.771444322945145</c:v>
                </c:pt>
                <c:pt idx="798">
                  <c:v>14.789978130125753</c:v>
                </c:pt>
                <c:pt idx="799">
                  <c:v>14.808511937306362</c:v>
                </c:pt>
                <c:pt idx="800">
                  <c:v>14.82704574448697</c:v>
                </c:pt>
                <c:pt idx="801">
                  <c:v>14.84557955166758</c:v>
                </c:pt>
                <c:pt idx="802">
                  <c:v>14.864113358848188</c:v>
                </c:pt>
                <c:pt idx="803">
                  <c:v>14.882647166028796</c:v>
                </c:pt>
                <c:pt idx="804">
                  <c:v>14.901180973209405</c:v>
                </c:pt>
                <c:pt idx="805">
                  <c:v>14.919714780390015</c:v>
                </c:pt>
                <c:pt idx="806">
                  <c:v>14.938248587570623</c:v>
                </c:pt>
                <c:pt idx="807">
                  <c:v>14.956782394751231</c:v>
                </c:pt>
                <c:pt idx="808">
                  <c:v>14.97531620193184</c:v>
                </c:pt>
                <c:pt idx="809">
                  <c:v>14.99385000911245</c:v>
                </c:pt>
                <c:pt idx="810">
                  <c:v>15.012383816293058</c:v>
                </c:pt>
                <c:pt idx="811">
                  <c:v>15.030917623473666</c:v>
                </c:pt>
                <c:pt idx="812">
                  <c:v>15.049451430654276</c:v>
                </c:pt>
                <c:pt idx="813">
                  <c:v>15.067985237834884</c:v>
                </c:pt>
                <c:pt idx="814">
                  <c:v>15.086519045015493</c:v>
                </c:pt>
                <c:pt idx="815">
                  <c:v>15.105052852196101</c:v>
                </c:pt>
                <c:pt idx="816">
                  <c:v>15.123586659376711</c:v>
                </c:pt>
                <c:pt idx="817">
                  <c:v>15.142120466557319</c:v>
                </c:pt>
                <c:pt idx="818">
                  <c:v>15.160654273737928</c:v>
                </c:pt>
                <c:pt idx="819">
                  <c:v>15.179188080918536</c:v>
                </c:pt>
                <c:pt idx="820">
                  <c:v>15.197721888099146</c:v>
                </c:pt>
                <c:pt idx="821">
                  <c:v>15.216255695279754</c:v>
                </c:pt>
                <c:pt idx="822">
                  <c:v>15.234789502460362</c:v>
                </c:pt>
                <c:pt idx="823">
                  <c:v>15.253323309640971</c:v>
                </c:pt>
                <c:pt idx="824">
                  <c:v>15.271857116821581</c:v>
                </c:pt>
                <c:pt idx="825">
                  <c:v>15.290390924002189</c:v>
                </c:pt>
                <c:pt idx="826">
                  <c:v>15.308924731182797</c:v>
                </c:pt>
                <c:pt idx="827">
                  <c:v>15.327458538363405</c:v>
                </c:pt>
                <c:pt idx="828">
                  <c:v>15.345992345544015</c:v>
                </c:pt>
                <c:pt idx="829">
                  <c:v>15.364526152724624</c:v>
                </c:pt>
                <c:pt idx="830">
                  <c:v>15.383059959905232</c:v>
                </c:pt>
                <c:pt idx="831">
                  <c:v>15.40159376708584</c:v>
                </c:pt>
                <c:pt idx="832">
                  <c:v>15.42012757426645</c:v>
                </c:pt>
                <c:pt idx="833">
                  <c:v>15.438661381447059</c:v>
                </c:pt>
                <c:pt idx="834">
                  <c:v>15.457195188627667</c:v>
                </c:pt>
                <c:pt idx="835">
                  <c:v>15.475728995808275</c:v>
                </c:pt>
                <c:pt idx="836">
                  <c:v>15.494262802988885</c:v>
                </c:pt>
                <c:pt idx="837">
                  <c:v>15.512796610169493</c:v>
                </c:pt>
                <c:pt idx="838">
                  <c:v>15.531330417350102</c:v>
                </c:pt>
                <c:pt idx="839">
                  <c:v>15.54986422453071</c:v>
                </c:pt>
                <c:pt idx="840">
                  <c:v>15.56839803171132</c:v>
                </c:pt>
                <c:pt idx="841">
                  <c:v>15.586931838891928</c:v>
                </c:pt>
                <c:pt idx="842">
                  <c:v>15.605465646072537</c:v>
                </c:pt>
                <c:pt idx="843">
                  <c:v>15.623999453253145</c:v>
                </c:pt>
                <c:pt idx="844">
                  <c:v>15.642533260433755</c:v>
                </c:pt>
                <c:pt idx="845">
                  <c:v>15.661067067614363</c:v>
                </c:pt>
                <c:pt idx="846">
                  <c:v>15.679600874794971</c:v>
                </c:pt>
                <c:pt idx="847">
                  <c:v>15.69813468197558</c:v>
                </c:pt>
                <c:pt idx="848">
                  <c:v>15.71666848915619</c:v>
                </c:pt>
                <c:pt idx="849">
                  <c:v>15.735202296336798</c:v>
                </c:pt>
                <c:pt idx="850">
                  <c:v>15.753736103517406</c:v>
                </c:pt>
                <c:pt idx="851">
                  <c:v>15.772269910698014</c:v>
                </c:pt>
                <c:pt idx="852">
                  <c:v>15.790803717878624</c:v>
                </c:pt>
                <c:pt idx="853">
                  <c:v>15.809337525059233</c:v>
                </c:pt>
                <c:pt idx="854">
                  <c:v>15.827871332239841</c:v>
                </c:pt>
                <c:pt idx="855">
                  <c:v>15.846405139420449</c:v>
                </c:pt>
                <c:pt idx="856">
                  <c:v>15.864938946601059</c:v>
                </c:pt>
                <c:pt idx="857">
                  <c:v>15.883472753781668</c:v>
                </c:pt>
                <c:pt idx="858">
                  <c:v>15.902006560962276</c:v>
                </c:pt>
                <c:pt idx="859">
                  <c:v>15.920540368142884</c:v>
                </c:pt>
                <c:pt idx="860">
                  <c:v>15.939074175323494</c:v>
                </c:pt>
                <c:pt idx="861">
                  <c:v>15.957607982504102</c:v>
                </c:pt>
                <c:pt idx="862">
                  <c:v>15.976141789684711</c:v>
                </c:pt>
                <c:pt idx="863">
                  <c:v>15.994675596865319</c:v>
                </c:pt>
                <c:pt idx="864">
                  <c:v>16.013209404045927</c:v>
                </c:pt>
                <c:pt idx="865">
                  <c:v>16.031743211226537</c:v>
                </c:pt>
                <c:pt idx="866">
                  <c:v>16.050277018407147</c:v>
                </c:pt>
                <c:pt idx="867">
                  <c:v>16.068810825587754</c:v>
                </c:pt>
                <c:pt idx="868">
                  <c:v>16.087344632768364</c:v>
                </c:pt>
                <c:pt idx="869">
                  <c:v>16.10587843994897</c:v>
                </c:pt>
                <c:pt idx="870">
                  <c:v>16.12441224712958</c:v>
                </c:pt>
                <c:pt idx="871">
                  <c:v>16.14294605431019</c:v>
                </c:pt>
                <c:pt idx="872">
                  <c:v>16.161479861490797</c:v>
                </c:pt>
                <c:pt idx="873">
                  <c:v>16.180013668671407</c:v>
                </c:pt>
                <c:pt idx="874">
                  <c:v>16.198547475852017</c:v>
                </c:pt>
                <c:pt idx="875">
                  <c:v>16.217081283032623</c:v>
                </c:pt>
                <c:pt idx="876">
                  <c:v>16.235615090213233</c:v>
                </c:pt>
                <c:pt idx="877">
                  <c:v>16.25414889739384</c:v>
                </c:pt>
                <c:pt idx="878">
                  <c:v>16.27268270457445</c:v>
                </c:pt>
                <c:pt idx="879">
                  <c:v>16.29121651175506</c:v>
                </c:pt>
                <c:pt idx="880">
                  <c:v>16.309750318935667</c:v>
                </c:pt>
                <c:pt idx="881">
                  <c:v>16.328284126116277</c:v>
                </c:pt>
                <c:pt idx="882">
                  <c:v>16.346817933296887</c:v>
                </c:pt>
                <c:pt idx="883">
                  <c:v>16.365351740477493</c:v>
                </c:pt>
                <c:pt idx="884">
                  <c:v>16.383885547658103</c:v>
                </c:pt>
                <c:pt idx="885">
                  <c:v>16.40241935483871</c:v>
                </c:pt>
                <c:pt idx="886">
                  <c:v>16.42095316201932</c:v>
                </c:pt>
                <c:pt idx="887">
                  <c:v>16.43948696919993</c:v>
                </c:pt>
                <c:pt idx="888">
                  <c:v>16.458020776380536</c:v>
                </c:pt>
                <c:pt idx="889">
                  <c:v>16.476554583561146</c:v>
                </c:pt>
                <c:pt idx="890">
                  <c:v>16.495088390741756</c:v>
                </c:pt>
                <c:pt idx="891">
                  <c:v>16.513622197922363</c:v>
                </c:pt>
                <c:pt idx="892">
                  <c:v>16.532156005102973</c:v>
                </c:pt>
                <c:pt idx="893">
                  <c:v>16.550689812283583</c:v>
                </c:pt>
                <c:pt idx="894">
                  <c:v>16.569223619464189</c:v>
                </c:pt>
                <c:pt idx="895">
                  <c:v>16.587757426644799</c:v>
                </c:pt>
                <c:pt idx="896">
                  <c:v>16.606291233825406</c:v>
                </c:pt>
                <c:pt idx="897">
                  <c:v>16.624825041006016</c:v>
                </c:pt>
                <c:pt idx="898">
                  <c:v>16.643358848186626</c:v>
                </c:pt>
                <c:pt idx="899">
                  <c:v>16.661892655367232</c:v>
                </c:pt>
                <c:pt idx="900">
                  <c:v>16.680426462547842</c:v>
                </c:pt>
                <c:pt idx="901">
                  <c:v>16.698960269728452</c:v>
                </c:pt>
                <c:pt idx="902">
                  <c:v>16.717494076909059</c:v>
                </c:pt>
                <c:pt idx="903">
                  <c:v>16.736027884089669</c:v>
                </c:pt>
                <c:pt idx="904">
                  <c:v>16.754561691270276</c:v>
                </c:pt>
                <c:pt idx="905">
                  <c:v>16.773095498450886</c:v>
                </c:pt>
                <c:pt idx="906">
                  <c:v>16.791629305631496</c:v>
                </c:pt>
                <c:pt idx="907">
                  <c:v>16.810163112812102</c:v>
                </c:pt>
                <c:pt idx="908">
                  <c:v>16.828696919992712</c:v>
                </c:pt>
                <c:pt idx="909">
                  <c:v>16.847230727173322</c:v>
                </c:pt>
                <c:pt idx="910">
                  <c:v>16.865764534353929</c:v>
                </c:pt>
                <c:pt idx="911">
                  <c:v>16.884298341534539</c:v>
                </c:pt>
                <c:pt idx="912">
                  <c:v>16.902832148715145</c:v>
                </c:pt>
                <c:pt idx="913">
                  <c:v>16.921365955895755</c:v>
                </c:pt>
                <c:pt idx="914">
                  <c:v>16.939899763076365</c:v>
                </c:pt>
                <c:pt idx="915">
                  <c:v>16.958433570256972</c:v>
                </c:pt>
                <c:pt idx="916">
                  <c:v>16.976967377437582</c:v>
                </c:pt>
                <c:pt idx="917">
                  <c:v>16.995501184618192</c:v>
                </c:pt>
                <c:pt idx="918">
                  <c:v>17.014034991798798</c:v>
                </c:pt>
                <c:pt idx="919">
                  <c:v>17.032568798979408</c:v>
                </c:pt>
                <c:pt idx="920">
                  <c:v>17.051102606160015</c:v>
                </c:pt>
                <c:pt idx="921">
                  <c:v>17.069636413340625</c:v>
                </c:pt>
                <c:pt idx="922">
                  <c:v>17.088170220521235</c:v>
                </c:pt>
                <c:pt idx="923">
                  <c:v>17.106704027701841</c:v>
                </c:pt>
                <c:pt idx="924">
                  <c:v>17.125237834882451</c:v>
                </c:pt>
                <c:pt idx="925">
                  <c:v>17.143771642063061</c:v>
                </c:pt>
                <c:pt idx="926">
                  <c:v>17.162305449243668</c:v>
                </c:pt>
                <c:pt idx="927">
                  <c:v>17.180839256424278</c:v>
                </c:pt>
                <c:pt idx="928">
                  <c:v>17.199373063604884</c:v>
                </c:pt>
                <c:pt idx="929">
                  <c:v>17.217906870785495</c:v>
                </c:pt>
                <c:pt idx="930">
                  <c:v>17.236440677966105</c:v>
                </c:pt>
                <c:pt idx="931">
                  <c:v>17.254974485146711</c:v>
                </c:pt>
                <c:pt idx="932">
                  <c:v>17.273508292327321</c:v>
                </c:pt>
                <c:pt idx="933">
                  <c:v>17.292042099507931</c:v>
                </c:pt>
                <c:pt idx="934">
                  <c:v>17.310575906688538</c:v>
                </c:pt>
                <c:pt idx="935">
                  <c:v>17.329109713869148</c:v>
                </c:pt>
                <c:pt idx="936">
                  <c:v>17.347643521049754</c:v>
                </c:pt>
                <c:pt idx="937">
                  <c:v>17.366177328230364</c:v>
                </c:pt>
                <c:pt idx="938">
                  <c:v>17.384711135410974</c:v>
                </c:pt>
                <c:pt idx="939">
                  <c:v>17.403244942591581</c:v>
                </c:pt>
                <c:pt idx="940">
                  <c:v>17.421778749772191</c:v>
                </c:pt>
                <c:pt idx="941">
                  <c:v>17.440312556952801</c:v>
                </c:pt>
                <c:pt idx="942">
                  <c:v>17.458846364133407</c:v>
                </c:pt>
                <c:pt idx="943">
                  <c:v>17.477380171314017</c:v>
                </c:pt>
                <c:pt idx="944">
                  <c:v>17.495913978494624</c:v>
                </c:pt>
                <c:pt idx="945">
                  <c:v>17.514447785675234</c:v>
                </c:pt>
                <c:pt idx="946">
                  <c:v>17.532981592855844</c:v>
                </c:pt>
                <c:pt idx="947">
                  <c:v>17.55151540003645</c:v>
                </c:pt>
                <c:pt idx="948">
                  <c:v>17.57004920721706</c:v>
                </c:pt>
                <c:pt idx="949">
                  <c:v>17.58858301439767</c:v>
                </c:pt>
                <c:pt idx="950">
                  <c:v>17.607116821578277</c:v>
                </c:pt>
                <c:pt idx="951">
                  <c:v>17.625650628758887</c:v>
                </c:pt>
                <c:pt idx="952">
                  <c:v>17.644184435939493</c:v>
                </c:pt>
                <c:pt idx="953">
                  <c:v>17.662718243120104</c:v>
                </c:pt>
                <c:pt idx="954">
                  <c:v>17.681252050300714</c:v>
                </c:pt>
                <c:pt idx="955">
                  <c:v>17.69978585748132</c:v>
                </c:pt>
                <c:pt idx="956">
                  <c:v>17.71831966466193</c:v>
                </c:pt>
                <c:pt idx="957">
                  <c:v>17.73685347184254</c:v>
                </c:pt>
                <c:pt idx="958">
                  <c:v>17.755387279023147</c:v>
                </c:pt>
                <c:pt idx="959">
                  <c:v>17.773921086203757</c:v>
                </c:pt>
                <c:pt idx="960">
                  <c:v>17.792454893384363</c:v>
                </c:pt>
                <c:pt idx="961">
                  <c:v>17.810988700564973</c:v>
                </c:pt>
                <c:pt idx="962">
                  <c:v>17.829522507745583</c:v>
                </c:pt>
                <c:pt idx="963">
                  <c:v>17.84805631492619</c:v>
                </c:pt>
                <c:pt idx="964">
                  <c:v>17.8665901221068</c:v>
                </c:pt>
                <c:pt idx="965">
                  <c:v>17.88512392928741</c:v>
                </c:pt>
                <c:pt idx="966">
                  <c:v>17.903657736468016</c:v>
                </c:pt>
                <c:pt idx="967">
                  <c:v>17.922191543648626</c:v>
                </c:pt>
                <c:pt idx="968">
                  <c:v>17.940725350829233</c:v>
                </c:pt>
                <c:pt idx="969">
                  <c:v>17.959259158009843</c:v>
                </c:pt>
                <c:pt idx="970">
                  <c:v>17.977792965190453</c:v>
                </c:pt>
              </c:numCache>
            </c:numRef>
          </c:xVal>
          <c:yVal>
            <c:numRef>
              <c:f>Sheet3!$F$3:$F$973</c:f>
              <c:numCache>
                <c:formatCode>General</c:formatCode>
                <c:ptCount val="971"/>
                <c:pt idx="0">
                  <c:v>0.17799999999999999</c:v>
                </c:pt>
                <c:pt idx="1">
                  <c:v>0.35299999999999998</c:v>
                </c:pt>
                <c:pt idx="2">
                  <c:v>0.41899999999999998</c:v>
                </c:pt>
                <c:pt idx="3">
                  <c:v>0.25900000000000001</c:v>
                </c:pt>
                <c:pt idx="4">
                  <c:v>0.27800000000000002</c:v>
                </c:pt>
                <c:pt idx="5">
                  <c:v>0.19800000000000001</c:v>
                </c:pt>
                <c:pt idx="6">
                  <c:v>0.222</c:v>
                </c:pt>
                <c:pt idx="7">
                  <c:v>0.24199999999999999</c:v>
                </c:pt>
                <c:pt idx="8">
                  <c:v>0.12</c:v>
                </c:pt>
                <c:pt idx="9">
                  <c:v>6.2E-2</c:v>
                </c:pt>
                <c:pt idx="10">
                  <c:v>0.123</c:v>
                </c:pt>
                <c:pt idx="11">
                  <c:v>5.7000000000000002E-2</c:v>
                </c:pt>
                <c:pt idx="12">
                  <c:v>2.5000000000000001E-2</c:v>
                </c:pt>
                <c:pt idx="13">
                  <c:v>3.6999999999999998E-2</c:v>
                </c:pt>
                <c:pt idx="14">
                  <c:v>-0.108</c:v>
                </c:pt>
                <c:pt idx="15">
                  <c:v>9.8000000000000004E-2</c:v>
                </c:pt>
                <c:pt idx="16">
                  <c:v>-2.4E-2</c:v>
                </c:pt>
                <c:pt idx="17">
                  <c:v>8.0000000000000002E-3</c:v>
                </c:pt>
                <c:pt idx="18">
                  <c:v>1.7000000000000001E-2</c:v>
                </c:pt>
                <c:pt idx="19">
                  <c:v>0.104</c:v>
                </c:pt>
                <c:pt idx="20">
                  <c:v>0.127</c:v>
                </c:pt>
                <c:pt idx="21">
                  <c:v>0.127</c:v>
                </c:pt>
                <c:pt idx="22">
                  <c:v>0.246</c:v>
                </c:pt>
                <c:pt idx="23">
                  <c:v>0.42399999999999999</c:v>
                </c:pt>
                <c:pt idx="24">
                  <c:v>0.41699999999999998</c:v>
                </c:pt>
                <c:pt idx="25">
                  <c:v>0.54900000000000004</c:v>
                </c:pt>
                <c:pt idx="26">
                  <c:v>0.58799999999999997</c:v>
                </c:pt>
                <c:pt idx="27">
                  <c:v>0.77200000000000002</c:v>
                </c:pt>
                <c:pt idx="28">
                  <c:v>0.94199999999999995</c:v>
                </c:pt>
                <c:pt idx="29">
                  <c:v>1.113</c:v>
                </c:pt>
                <c:pt idx="30">
                  <c:v>1.2729999999999999</c:v>
                </c:pt>
                <c:pt idx="31">
                  <c:v>1.3939999999999999</c:v>
                </c:pt>
                <c:pt idx="32">
                  <c:v>1.6459999999999999</c:v>
                </c:pt>
                <c:pt idx="33">
                  <c:v>1.863</c:v>
                </c:pt>
                <c:pt idx="34">
                  <c:v>2.0150000000000001</c:v>
                </c:pt>
                <c:pt idx="35">
                  <c:v>2.427</c:v>
                </c:pt>
                <c:pt idx="36">
                  <c:v>2.5099999999999998</c:v>
                </c:pt>
                <c:pt idx="37">
                  <c:v>2.6139999999999999</c:v>
                </c:pt>
                <c:pt idx="38">
                  <c:v>2.6880000000000002</c:v>
                </c:pt>
                <c:pt idx="39">
                  <c:v>2.8679999999999999</c:v>
                </c:pt>
                <c:pt idx="40">
                  <c:v>2.903</c:v>
                </c:pt>
                <c:pt idx="41">
                  <c:v>3.036</c:v>
                </c:pt>
                <c:pt idx="42">
                  <c:v>3.0379999999999998</c:v>
                </c:pt>
                <c:pt idx="43">
                  <c:v>3.109</c:v>
                </c:pt>
                <c:pt idx="44">
                  <c:v>3.137</c:v>
                </c:pt>
                <c:pt idx="45">
                  <c:v>3.1779999999999999</c:v>
                </c:pt>
                <c:pt idx="46">
                  <c:v>3.1669999999999998</c:v>
                </c:pt>
                <c:pt idx="47">
                  <c:v>3.3559999999999999</c:v>
                </c:pt>
                <c:pt idx="48">
                  <c:v>3.2930000000000001</c:v>
                </c:pt>
                <c:pt idx="49">
                  <c:v>3.2970000000000002</c:v>
                </c:pt>
                <c:pt idx="50">
                  <c:v>3.2959999999999998</c:v>
                </c:pt>
                <c:pt idx="51">
                  <c:v>3.3820000000000001</c:v>
                </c:pt>
                <c:pt idx="52">
                  <c:v>3.3919999999999999</c:v>
                </c:pt>
                <c:pt idx="53">
                  <c:v>3.2919999999999998</c:v>
                </c:pt>
                <c:pt idx="54">
                  <c:v>3.2749999999999999</c:v>
                </c:pt>
                <c:pt idx="55">
                  <c:v>3.5049999999999999</c:v>
                </c:pt>
                <c:pt idx="56">
                  <c:v>3.343</c:v>
                </c:pt>
                <c:pt idx="57">
                  <c:v>3.4169999999999998</c:v>
                </c:pt>
                <c:pt idx="58">
                  <c:v>3.2810000000000001</c:v>
                </c:pt>
                <c:pt idx="59">
                  <c:v>3.2290000000000001</c:v>
                </c:pt>
                <c:pt idx="60">
                  <c:v>3.2650000000000001</c:v>
                </c:pt>
                <c:pt idx="61">
                  <c:v>3.2690000000000001</c:v>
                </c:pt>
                <c:pt idx="62">
                  <c:v>3.1629999999999998</c:v>
                </c:pt>
                <c:pt idx="63">
                  <c:v>3.2610000000000001</c:v>
                </c:pt>
                <c:pt idx="64">
                  <c:v>3.1349999999999998</c:v>
                </c:pt>
                <c:pt idx="65">
                  <c:v>3.1640000000000001</c:v>
                </c:pt>
                <c:pt idx="66">
                  <c:v>3.0539999999999998</c:v>
                </c:pt>
                <c:pt idx="67">
                  <c:v>2.97</c:v>
                </c:pt>
                <c:pt idx="68">
                  <c:v>3.1459999999999999</c:v>
                </c:pt>
                <c:pt idx="69">
                  <c:v>2.952</c:v>
                </c:pt>
                <c:pt idx="70">
                  <c:v>2.8879999999999999</c:v>
                </c:pt>
                <c:pt idx="71">
                  <c:v>2.8780000000000001</c:v>
                </c:pt>
                <c:pt idx="72">
                  <c:v>2.8330000000000002</c:v>
                </c:pt>
                <c:pt idx="73">
                  <c:v>2.82</c:v>
                </c:pt>
                <c:pt idx="74">
                  <c:v>2.7919999999999998</c:v>
                </c:pt>
                <c:pt idx="75">
                  <c:v>2.7440000000000002</c:v>
                </c:pt>
                <c:pt idx="76">
                  <c:v>2.625</c:v>
                </c:pt>
                <c:pt idx="77">
                  <c:v>2.58</c:v>
                </c:pt>
                <c:pt idx="78">
                  <c:v>2.5960000000000001</c:v>
                </c:pt>
                <c:pt idx="79">
                  <c:v>2.5259999999999998</c:v>
                </c:pt>
                <c:pt idx="80">
                  <c:v>2.5489999999999999</c:v>
                </c:pt>
                <c:pt idx="81">
                  <c:v>2.4500000000000002</c:v>
                </c:pt>
                <c:pt idx="82">
                  <c:v>2.52</c:v>
                </c:pt>
                <c:pt idx="83">
                  <c:v>2.2599999999999998</c:v>
                </c:pt>
                <c:pt idx="84">
                  <c:v>2.2210000000000001</c:v>
                </c:pt>
                <c:pt idx="85">
                  <c:v>2.2269999999999999</c:v>
                </c:pt>
                <c:pt idx="86">
                  <c:v>2.1680000000000001</c:v>
                </c:pt>
                <c:pt idx="87">
                  <c:v>2.085</c:v>
                </c:pt>
                <c:pt idx="88">
                  <c:v>2.0790000000000002</c:v>
                </c:pt>
                <c:pt idx="89">
                  <c:v>1.9139999999999999</c:v>
                </c:pt>
                <c:pt idx="90">
                  <c:v>1.8580000000000001</c:v>
                </c:pt>
                <c:pt idx="91">
                  <c:v>1.9339999999999999</c:v>
                </c:pt>
                <c:pt idx="92">
                  <c:v>1.796</c:v>
                </c:pt>
                <c:pt idx="93">
                  <c:v>1.802</c:v>
                </c:pt>
                <c:pt idx="94">
                  <c:v>1.7629999999999999</c:v>
                </c:pt>
                <c:pt idx="95">
                  <c:v>1.742</c:v>
                </c:pt>
                <c:pt idx="96">
                  <c:v>1.655</c:v>
                </c:pt>
                <c:pt idx="97">
                  <c:v>1.696</c:v>
                </c:pt>
                <c:pt idx="98">
                  <c:v>1.7549999999999999</c:v>
                </c:pt>
                <c:pt idx="99">
                  <c:v>1.732</c:v>
                </c:pt>
                <c:pt idx="100">
                  <c:v>1.742</c:v>
                </c:pt>
                <c:pt idx="101">
                  <c:v>1.7789999999999999</c:v>
                </c:pt>
                <c:pt idx="102">
                  <c:v>1.8460000000000001</c:v>
                </c:pt>
                <c:pt idx="103">
                  <c:v>1.7569999999999999</c:v>
                </c:pt>
                <c:pt idx="104">
                  <c:v>1.9179999999999999</c:v>
                </c:pt>
                <c:pt idx="105">
                  <c:v>1.9670000000000001</c:v>
                </c:pt>
                <c:pt idx="106">
                  <c:v>2.004</c:v>
                </c:pt>
                <c:pt idx="107">
                  <c:v>2.052</c:v>
                </c:pt>
                <c:pt idx="108">
                  <c:v>2.13</c:v>
                </c:pt>
                <c:pt idx="109">
                  <c:v>2.1819999999999999</c:v>
                </c:pt>
                <c:pt idx="110">
                  <c:v>2.3279999999999998</c:v>
                </c:pt>
                <c:pt idx="111">
                  <c:v>2.2669999999999999</c:v>
                </c:pt>
                <c:pt idx="112">
                  <c:v>2.4060000000000001</c:v>
                </c:pt>
                <c:pt idx="113">
                  <c:v>2.5230000000000001</c:v>
                </c:pt>
                <c:pt idx="114">
                  <c:v>2.5059999999999998</c:v>
                </c:pt>
                <c:pt idx="115">
                  <c:v>2.5790000000000002</c:v>
                </c:pt>
                <c:pt idx="116">
                  <c:v>2.7410000000000001</c:v>
                </c:pt>
                <c:pt idx="117">
                  <c:v>2.8610000000000002</c:v>
                </c:pt>
                <c:pt idx="118">
                  <c:v>2.7770000000000001</c:v>
                </c:pt>
                <c:pt idx="119">
                  <c:v>2.9380000000000002</c:v>
                </c:pt>
                <c:pt idx="120">
                  <c:v>3.0419999999999998</c:v>
                </c:pt>
                <c:pt idx="121">
                  <c:v>3.0640000000000001</c:v>
                </c:pt>
                <c:pt idx="122">
                  <c:v>3.14</c:v>
                </c:pt>
                <c:pt idx="123">
                  <c:v>3.254</c:v>
                </c:pt>
                <c:pt idx="124">
                  <c:v>3.327</c:v>
                </c:pt>
                <c:pt idx="125">
                  <c:v>3.4089999999999998</c:v>
                </c:pt>
                <c:pt idx="126">
                  <c:v>3.4460000000000002</c:v>
                </c:pt>
                <c:pt idx="127">
                  <c:v>3.593</c:v>
                </c:pt>
                <c:pt idx="128">
                  <c:v>3.6880000000000002</c:v>
                </c:pt>
                <c:pt idx="129">
                  <c:v>3.76</c:v>
                </c:pt>
                <c:pt idx="130">
                  <c:v>3.7810000000000001</c:v>
                </c:pt>
                <c:pt idx="131">
                  <c:v>3.9470000000000001</c:v>
                </c:pt>
                <c:pt idx="132">
                  <c:v>3.9489999999999998</c:v>
                </c:pt>
                <c:pt idx="133">
                  <c:v>4.1340000000000003</c:v>
                </c:pt>
                <c:pt idx="134">
                  <c:v>4.1829999999999998</c:v>
                </c:pt>
                <c:pt idx="135">
                  <c:v>4.2699999999999996</c:v>
                </c:pt>
                <c:pt idx="136">
                  <c:v>4.4109999999999996</c:v>
                </c:pt>
                <c:pt idx="137">
                  <c:v>4.4729999999999999</c:v>
                </c:pt>
                <c:pt idx="138">
                  <c:v>4.5309999999999997</c:v>
                </c:pt>
                <c:pt idx="139">
                  <c:v>4.6130000000000004</c:v>
                </c:pt>
                <c:pt idx="140">
                  <c:v>4.742</c:v>
                </c:pt>
                <c:pt idx="141">
                  <c:v>4.8220000000000001</c:v>
                </c:pt>
                <c:pt idx="142">
                  <c:v>4.9249999999999998</c:v>
                </c:pt>
                <c:pt idx="143">
                  <c:v>4.8559999999999999</c:v>
                </c:pt>
                <c:pt idx="144">
                  <c:v>5.0069999999999997</c:v>
                </c:pt>
                <c:pt idx="145">
                  <c:v>5.125</c:v>
                </c:pt>
                <c:pt idx="146">
                  <c:v>5.2089999999999996</c:v>
                </c:pt>
                <c:pt idx="147">
                  <c:v>5.2320000000000002</c:v>
                </c:pt>
                <c:pt idx="148">
                  <c:v>5.4329999999999998</c:v>
                </c:pt>
                <c:pt idx="149">
                  <c:v>5.423</c:v>
                </c:pt>
                <c:pt idx="150">
                  <c:v>5.601</c:v>
                </c:pt>
                <c:pt idx="151">
                  <c:v>5.5970000000000004</c:v>
                </c:pt>
                <c:pt idx="152">
                  <c:v>5.7249999999999996</c:v>
                </c:pt>
                <c:pt idx="153">
                  <c:v>5.7869999999999999</c:v>
                </c:pt>
                <c:pt idx="154">
                  <c:v>5.8940000000000001</c:v>
                </c:pt>
                <c:pt idx="155">
                  <c:v>5.8570000000000002</c:v>
                </c:pt>
                <c:pt idx="156">
                  <c:v>6.0869999999999997</c:v>
                </c:pt>
                <c:pt idx="157">
                  <c:v>6.1879999999999997</c:v>
                </c:pt>
                <c:pt idx="158">
                  <c:v>6.0789999999999997</c:v>
                </c:pt>
                <c:pt idx="159">
                  <c:v>6.2869999999999999</c:v>
                </c:pt>
                <c:pt idx="160">
                  <c:v>6.24</c:v>
                </c:pt>
                <c:pt idx="161">
                  <c:v>6.3970000000000002</c:v>
                </c:pt>
                <c:pt idx="162">
                  <c:v>6.4210000000000003</c:v>
                </c:pt>
                <c:pt idx="163">
                  <c:v>6.6189999999999998</c:v>
                </c:pt>
                <c:pt idx="164">
                  <c:v>6.6559999999999997</c:v>
                </c:pt>
                <c:pt idx="165">
                  <c:v>6.72</c:v>
                </c:pt>
                <c:pt idx="166">
                  <c:v>6.835</c:v>
                </c:pt>
                <c:pt idx="167">
                  <c:v>6.88</c:v>
                </c:pt>
                <c:pt idx="168">
                  <c:v>6.8479999999999999</c:v>
                </c:pt>
                <c:pt idx="169">
                  <c:v>6.9489999999999998</c:v>
                </c:pt>
                <c:pt idx="170">
                  <c:v>6.9980000000000002</c:v>
                </c:pt>
                <c:pt idx="171">
                  <c:v>7.07</c:v>
                </c:pt>
                <c:pt idx="172">
                  <c:v>7.1420000000000003</c:v>
                </c:pt>
                <c:pt idx="173">
                  <c:v>7.2619999999999996</c:v>
                </c:pt>
                <c:pt idx="174">
                  <c:v>7.2359999999999998</c:v>
                </c:pt>
                <c:pt idx="175">
                  <c:v>7.2629999999999999</c:v>
                </c:pt>
                <c:pt idx="176">
                  <c:v>7.4870000000000001</c:v>
                </c:pt>
                <c:pt idx="177">
                  <c:v>7.4960000000000004</c:v>
                </c:pt>
                <c:pt idx="178">
                  <c:v>7.5940000000000003</c:v>
                </c:pt>
                <c:pt idx="179">
                  <c:v>7.5339999999999998</c:v>
                </c:pt>
                <c:pt idx="180">
                  <c:v>7.6109999999999998</c:v>
                </c:pt>
                <c:pt idx="181">
                  <c:v>7.6849999999999996</c:v>
                </c:pt>
                <c:pt idx="182">
                  <c:v>7.78</c:v>
                </c:pt>
                <c:pt idx="183">
                  <c:v>7.79</c:v>
                </c:pt>
                <c:pt idx="184">
                  <c:v>7.8529999999999998</c:v>
                </c:pt>
                <c:pt idx="185">
                  <c:v>7.9820000000000002</c:v>
                </c:pt>
                <c:pt idx="186">
                  <c:v>8.0109999999999992</c:v>
                </c:pt>
                <c:pt idx="187">
                  <c:v>7.9989999999999997</c:v>
                </c:pt>
                <c:pt idx="188">
                  <c:v>8.1029999999999998</c:v>
                </c:pt>
                <c:pt idx="189">
                  <c:v>8.1850000000000005</c:v>
                </c:pt>
                <c:pt idx="190">
                  <c:v>8.3059999999999992</c:v>
                </c:pt>
                <c:pt idx="191">
                  <c:v>8.1969999999999992</c:v>
                </c:pt>
                <c:pt idx="192">
                  <c:v>8.2769999999999992</c:v>
                </c:pt>
                <c:pt idx="193">
                  <c:v>8.3320000000000007</c:v>
                </c:pt>
                <c:pt idx="194">
                  <c:v>8.4740000000000002</c:v>
                </c:pt>
                <c:pt idx="195">
                  <c:v>8.5449999999999999</c:v>
                </c:pt>
                <c:pt idx="196">
                  <c:v>8.4819999999999993</c:v>
                </c:pt>
                <c:pt idx="197">
                  <c:v>8.5960000000000001</c:v>
                </c:pt>
                <c:pt idx="198">
                  <c:v>8.6039999999999992</c:v>
                </c:pt>
                <c:pt idx="199">
                  <c:v>8.6419999999999995</c:v>
                </c:pt>
                <c:pt idx="200">
                  <c:v>8.6959999999999997</c:v>
                </c:pt>
                <c:pt idx="201">
                  <c:v>8.8260000000000005</c:v>
                </c:pt>
                <c:pt idx="202">
                  <c:v>8.8350000000000009</c:v>
                </c:pt>
                <c:pt idx="203">
                  <c:v>8.8140000000000001</c:v>
                </c:pt>
                <c:pt idx="204">
                  <c:v>8.9019999999999992</c:v>
                </c:pt>
                <c:pt idx="205">
                  <c:v>9.1029999999999998</c:v>
                </c:pt>
                <c:pt idx="206">
                  <c:v>9.0269999999999992</c:v>
                </c:pt>
                <c:pt idx="207">
                  <c:v>9.0399999999999991</c:v>
                </c:pt>
                <c:pt idx="208">
                  <c:v>9.08</c:v>
                </c:pt>
                <c:pt idx="209">
                  <c:v>9.1430000000000007</c:v>
                </c:pt>
                <c:pt idx="210">
                  <c:v>9.2769999999999992</c:v>
                </c:pt>
                <c:pt idx="211">
                  <c:v>9.2140000000000004</c:v>
                </c:pt>
                <c:pt idx="212">
                  <c:v>9.3239999999999998</c:v>
                </c:pt>
                <c:pt idx="213">
                  <c:v>9.2629999999999999</c:v>
                </c:pt>
                <c:pt idx="214">
                  <c:v>9.3629999999999995</c:v>
                </c:pt>
                <c:pt idx="215">
                  <c:v>9.343</c:v>
                </c:pt>
                <c:pt idx="216">
                  <c:v>9.3140000000000001</c:v>
                </c:pt>
                <c:pt idx="217">
                  <c:v>9.7270000000000003</c:v>
                </c:pt>
                <c:pt idx="218">
                  <c:v>11.273</c:v>
                </c:pt>
                <c:pt idx="219">
                  <c:v>14.863</c:v>
                </c:pt>
                <c:pt idx="220">
                  <c:v>17.742999999999999</c:v>
                </c:pt>
                <c:pt idx="221">
                  <c:v>19.417999999999999</c:v>
                </c:pt>
                <c:pt idx="222">
                  <c:v>20.622</c:v>
                </c:pt>
                <c:pt idx="223">
                  <c:v>21.227</c:v>
                </c:pt>
                <c:pt idx="224">
                  <c:v>21.71</c:v>
                </c:pt>
                <c:pt idx="225">
                  <c:v>21.975999999999999</c:v>
                </c:pt>
                <c:pt idx="226">
                  <c:v>22.244</c:v>
                </c:pt>
                <c:pt idx="227">
                  <c:v>22.385999999999999</c:v>
                </c:pt>
                <c:pt idx="228">
                  <c:v>22.605</c:v>
                </c:pt>
                <c:pt idx="229">
                  <c:v>22.69</c:v>
                </c:pt>
                <c:pt idx="230">
                  <c:v>22.701000000000001</c:v>
                </c:pt>
                <c:pt idx="231">
                  <c:v>22.771000000000001</c:v>
                </c:pt>
                <c:pt idx="232">
                  <c:v>22.817</c:v>
                </c:pt>
                <c:pt idx="233">
                  <c:v>22.837</c:v>
                </c:pt>
                <c:pt idx="234">
                  <c:v>22.989000000000001</c:v>
                </c:pt>
                <c:pt idx="235">
                  <c:v>22.945</c:v>
                </c:pt>
                <c:pt idx="236">
                  <c:v>22.84</c:v>
                </c:pt>
                <c:pt idx="237">
                  <c:v>22.739000000000001</c:v>
                </c:pt>
                <c:pt idx="238">
                  <c:v>22.635999999999999</c:v>
                </c:pt>
                <c:pt idx="239">
                  <c:v>22.62</c:v>
                </c:pt>
                <c:pt idx="240">
                  <c:v>22.591000000000001</c:v>
                </c:pt>
                <c:pt idx="241">
                  <c:v>22.524999999999999</c:v>
                </c:pt>
                <c:pt idx="242">
                  <c:v>22.358000000000001</c:v>
                </c:pt>
                <c:pt idx="243">
                  <c:v>22.452000000000002</c:v>
                </c:pt>
                <c:pt idx="244">
                  <c:v>22.274999999999999</c:v>
                </c:pt>
                <c:pt idx="245">
                  <c:v>22.196999999999999</c:v>
                </c:pt>
                <c:pt idx="246">
                  <c:v>22.206</c:v>
                </c:pt>
                <c:pt idx="247">
                  <c:v>22.189</c:v>
                </c:pt>
                <c:pt idx="248">
                  <c:v>22.024999999999999</c:v>
                </c:pt>
                <c:pt idx="249">
                  <c:v>21.986000000000001</c:v>
                </c:pt>
                <c:pt idx="250">
                  <c:v>21.911999999999999</c:v>
                </c:pt>
                <c:pt idx="251">
                  <c:v>21.873000000000001</c:v>
                </c:pt>
                <c:pt idx="252">
                  <c:v>21.841000000000001</c:v>
                </c:pt>
                <c:pt idx="253">
                  <c:v>21.678000000000001</c:v>
                </c:pt>
                <c:pt idx="254">
                  <c:v>21.600999999999999</c:v>
                </c:pt>
                <c:pt idx="255">
                  <c:v>21.645</c:v>
                </c:pt>
                <c:pt idx="256">
                  <c:v>21.591000000000001</c:v>
                </c:pt>
                <c:pt idx="257">
                  <c:v>21.597999999999999</c:v>
                </c:pt>
                <c:pt idx="258">
                  <c:v>21.472000000000001</c:v>
                </c:pt>
                <c:pt idx="259">
                  <c:v>21.376000000000001</c:v>
                </c:pt>
                <c:pt idx="260">
                  <c:v>21.28</c:v>
                </c:pt>
                <c:pt idx="261">
                  <c:v>21.222000000000001</c:v>
                </c:pt>
                <c:pt idx="262">
                  <c:v>21.233000000000001</c:v>
                </c:pt>
                <c:pt idx="263">
                  <c:v>21.085000000000001</c:v>
                </c:pt>
                <c:pt idx="264">
                  <c:v>21.061</c:v>
                </c:pt>
                <c:pt idx="265">
                  <c:v>21.021000000000001</c:v>
                </c:pt>
                <c:pt idx="266">
                  <c:v>21.010999999999999</c:v>
                </c:pt>
                <c:pt idx="267">
                  <c:v>20.882000000000001</c:v>
                </c:pt>
                <c:pt idx="268">
                  <c:v>20.821000000000002</c:v>
                </c:pt>
                <c:pt idx="269">
                  <c:v>20.811</c:v>
                </c:pt>
                <c:pt idx="270">
                  <c:v>20.757999999999999</c:v>
                </c:pt>
                <c:pt idx="271">
                  <c:v>20.72</c:v>
                </c:pt>
                <c:pt idx="272">
                  <c:v>20.658000000000001</c:v>
                </c:pt>
                <c:pt idx="273">
                  <c:v>20.59</c:v>
                </c:pt>
                <c:pt idx="274">
                  <c:v>20.43</c:v>
                </c:pt>
                <c:pt idx="275">
                  <c:v>20.372</c:v>
                </c:pt>
                <c:pt idx="276">
                  <c:v>20.286999999999999</c:v>
                </c:pt>
                <c:pt idx="277">
                  <c:v>20.34</c:v>
                </c:pt>
                <c:pt idx="278">
                  <c:v>20.253</c:v>
                </c:pt>
                <c:pt idx="279">
                  <c:v>20.196999999999999</c:v>
                </c:pt>
                <c:pt idx="280">
                  <c:v>20.22</c:v>
                </c:pt>
                <c:pt idx="281">
                  <c:v>20.114999999999998</c:v>
                </c:pt>
                <c:pt idx="282">
                  <c:v>20.047000000000001</c:v>
                </c:pt>
                <c:pt idx="283">
                  <c:v>20.004999999999999</c:v>
                </c:pt>
                <c:pt idx="284">
                  <c:v>20.013999999999999</c:v>
                </c:pt>
                <c:pt idx="285">
                  <c:v>20.024999999999999</c:v>
                </c:pt>
                <c:pt idx="286">
                  <c:v>19.806999999999999</c:v>
                </c:pt>
                <c:pt idx="287">
                  <c:v>19.809999999999999</c:v>
                </c:pt>
                <c:pt idx="288">
                  <c:v>19.748000000000001</c:v>
                </c:pt>
                <c:pt idx="289">
                  <c:v>19.795000000000002</c:v>
                </c:pt>
                <c:pt idx="290">
                  <c:v>19.728000000000002</c:v>
                </c:pt>
                <c:pt idx="291">
                  <c:v>19.652999999999999</c:v>
                </c:pt>
                <c:pt idx="292">
                  <c:v>19.548999999999999</c:v>
                </c:pt>
                <c:pt idx="293">
                  <c:v>19.472999999999999</c:v>
                </c:pt>
                <c:pt idx="294">
                  <c:v>19.637</c:v>
                </c:pt>
                <c:pt idx="295">
                  <c:v>19.495999999999999</c:v>
                </c:pt>
                <c:pt idx="296">
                  <c:v>19.376000000000001</c:v>
                </c:pt>
                <c:pt idx="297">
                  <c:v>19.321000000000002</c:v>
                </c:pt>
                <c:pt idx="298">
                  <c:v>19.305</c:v>
                </c:pt>
                <c:pt idx="299">
                  <c:v>19.39</c:v>
                </c:pt>
                <c:pt idx="300">
                  <c:v>19.314</c:v>
                </c:pt>
                <c:pt idx="301">
                  <c:v>19.062000000000001</c:v>
                </c:pt>
                <c:pt idx="302">
                  <c:v>19.137</c:v>
                </c:pt>
                <c:pt idx="303">
                  <c:v>18.986000000000001</c:v>
                </c:pt>
                <c:pt idx="304">
                  <c:v>19.001999999999999</c:v>
                </c:pt>
                <c:pt idx="305">
                  <c:v>18.975999999999999</c:v>
                </c:pt>
                <c:pt idx="306">
                  <c:v>18.797999999999998</c:v>
                </c:pt>
                <c:pt idx="307">
                  <c:v>18.809000000000001</c:v>
                </c:pt>
                <c:pt idx="308">
                  <c:v>18.911999999999999</c:v>
                </c:pt>
                <c:pt idx="309">
                  <c:v>18.777000000000001</c:v>
                </c:pt>
                <c:pt idx="310">
                  <c:v>18.678000000000001</c:v>
                </c:pt>
                <c:pt idx="311">
                  <c:v>18.616</c:v>
                </c:pt>
                <c:pt idx="312">
                  <c:v>18.731000000000002</c:v>
                </c:pt>
                <c:pt idx="313">
                  <c:v>18.646000000000001</c:v>
                </c:pt>
                <c:pt idx="314">
                  <c:v>18.632000000000001</c:v>
                </c:pt>
                <c:pt idx="315">
                  <c:v>18.518000000000001</c:v>
                </c:pt>
                <c:pt idx="316">
                  <c:v>18.38</c:v>
                </c:pt>
                <c:pt idx="317">
                  <c:v>18.36</c:v>
                </c:pt>
                <c:pt idx="318">
                  <c:v>18.38</c:v>
                </c:pt>
                <c:pt idx="319">
                  <c:v>18.411999999999999</c:v>
                </c:pt>
                <c:pt idx="320">
                  <c:v>18.332999999999998</c:v>
                </c:pt>
                <c:pt idx="321">
                  <c:v>18.195</c:v>
                </c:pt>
                <c:pt idx="322">
                  <c:v>18.155999999999999</c:v>
                </c:pt>
                <c:pt idx="323">
                  <c:v>18.164000000000001</c:v>
                </c:pt>
                <c:pt idx="324">
                  <c:v>18.071000000000002</c:v>
                </c:pt>
                <c:pt idx="325">
                  <c:v>18.016999999999999</c:v>
                </c:pt>
                <c:pt idx="326">
                  <c:v>18.012</c:v>
                </c:pt>
                <c:pt idx="327">
                  <c:v>17.989999999999998</c:v>
                </c:pt>
                <c:pt idx="328">
                  <c:v>18.004999999999999</c:v>
                </c:pt>
                <c:pt idx="329">
                  <c:v>17.875</c:v>
                </c:pt>
                <c:pt idx="330">
                  <c:v>17.888999999999999</c:v>
                </c:pt>
                <c:pt idx="331">
                  <c:v>17.824000000000002</c:v>
                </c:pt>
                <c:pt idx="332">
                  <c:v>17.783999999999999</c:v>
                </c:pt>
                <c:pt idx="333">
                  <c:v>17.690000000000001</c:v>
                </c:pt>
                <c:pt idx="334">
                  <c:v>17.632000000000001</c:v>
                </c:pt>
                <c:pt idx="335">
                  <c:v>17.623999999999999</c:v>
                </c:pt>
                <c:pt idx="336">
                  <c:v>17.620999999999999</c:v>
                </c:pt>
                <c:pt idx="337">
                  <c:v>17.687999999999999</c:v>
                </c:pt>
                <c:pt idx="338">
                  <c:v>17.513000000000002</c:v>
                </c:pt>
                <c:pt idx="339">
                  <c:v>17.369</c:v>
                </c:pt>
                <c:pt idx="340">
                  <c:v>17.346</c:v>
                </c:pt>
                <c:pt idx="341">
                  <c:v>17.376999999999999</c:v>
                </c:pt>
                <c:pt idx="342">
                  <c:v>17.370999999999999</c:v>
                </c:pt>
                <c:pt idx="343">
                  <c:v>17.341000000000001</c:v>
                </c:pt>
                <c:pt idx="344">
                  <c:v>17.334</c:v>
                </c:pt>
                <c:pt idx="345">
                  <c:v>17.268999999999998</c:v>
                </c:pt>
                <c:pt idx="346">
                  <c:v>17.167000000000002</c:v>
                </c:pt>
                <c:pt idx="347">
                  <c:v>17.132000000000001</c:v>
                </c:pt>
                <c:pt idx="348">
                  <c:v>17.097999999999999</c:v>
                </c:pt>
                <c:pt idx="349">
                  <c:v>17.125</c:v>
                </c:pt>
                <c:pt idx="350">
                  <c:v>17.152999999999999</c:v>
                </c:pt>
                <c:pt idx="351">
                  <c:v>17.029</c:v>
                </c:pt>
                <c:pt idx="352">
                  <c:v>16.870999999999999</c:v>
                </c:pt>
                <c:pt idx="353">
                  <c:v>16.890999999999998</c:v>
                </c:pt>
                <c:pt idx="354">
                  <c:v>16.87</c:v>
                </c:pt>
                <c:pt idx="355">
                  <c:v>16.771999999999998</c:v>
                </c:pt>
                <c:pt idx="356">
                  <c:v>16.88</c:v>
                </c:pt>
                <c:pt idx="357">
                  <c:v>16.768000000000001</c:v>
                </c:pt>
                <c:pt idx="358">
                  <c:v>16.739000000000001</c:v>
                </c:pt>
                <c:pt idx="359">
                  <c:v>16.666</c:v>
                </c:pt>
                <c:pt idx="360">
                  <c:v>16.683</c:v>
                </c:pt>
                <c:pt idx="361">
                  <c:v>16.545000000000002</c:v>
                </c:pt>
                <c:pt idx="362">
                  <c:v>16.532</c:v>
                </c:pt>
                <c:pt idx="363">
                  <c:v>16.402000000000001</c:v>
                </c:pt>
                <c:pt idx="364">
                  <c:v>16.452999999999999</c:v>
                </c:pt>
                <c:pt idx="365">
                  <c:v>16.492000000000001</c:v>
                </c:pt>
                <c:pt idx="366">
                  <c:v>16.312000000000001</c:v>
                </c:pt>
                <c:pt idx="367">
                  <c:v>16.218</c:v>
                </c:pt>
                <c:pt idx="368">
                  <c:v>16.155000000000001</c:v>
                </c:pt>
                <c:pt idx="369">
                  <c:v>15.955</c:v>
                </c:pt>
                <c:pt idx="370">
                  <c:v>15.797000000000001</c:v>
                </c:pt>
                <c:pt idx="371">
                  <c:v>15.737</c:v>
                </c:pt>
                <c:pt idx="372">
                  <c:v>15.452999999999999</c:v>
                </c:pt>
                <c:pt idx="373">
                  <c:v>15.137</c:v>
                </c:pt>
                <c:pt idx="374">
                  <c:v>14.768000000000001</c:v>
                </c:pt>
                <c:pt idx="375">
                  <c:v>14.292999999999999</c:v>
                </c:pt>
                <c:pt idx="376">
                  <c:v>13.763</c:v>
                </c:pt>
                <c:pt idx="377">
                  <c:v>13.045</c:v>
                </c:pt>
                <c:pt idx="378">
                  <c:v>12.331</c:v>
                </c:pt>
                <c:pt idx="379">
                  <c:v>11.414999999999999</c:v>
                </c:pt>
                <c:pt idx="380">
                  <c:v>10.58</c:v>
                </c:pt>
                <c:pt idx="381">
                  <c:v>9.6379999999999999</c:v>
                </c:pt>
                <c:pt idx="382">
                  <c:v>8.7509999999999994</c:v>
                </c:pt>
                <c:pt idx="383">
                  <c:v>7.8360000000000003</c:v>
                </c:pt>
                <c:pt idx="384">
                  <c:v>7.008</c:v>
                </c:pt>
                <c:pt idx="385">
                  <c:v>6.4729999999999999</c:v>
                </c:pt>
                <c:pt idx="386">
                  <c:v>5.9550000000000001</c:v>
                </c:pt>
                <c:pt idx="387">
                  <c:v>5.3369999999999997</c:v>
                </c:pt>
                <c:pt idx="388">
                  <c:v>4.7480000000000002</c:v>
                </c:pt>
                <c:pt idx="389">
                  <c:v>4.9640000000000004</c:v>
                </c:pt>
                <c:pt idx="390">
                  <c:v>5.1950000000000003</c:v>
                </c:pt>
                <c:pt idx="391">
                  <c:v>6.4950000000000001</c:v>
                </c:pt>
                <c:pt idx="392">
                  <c:v>8.9090000000000007</c:v>
                </c:pt>
                <c:pt idx="393">
                  <c:v>13.868</c:v>
                </c:pt>
                <c:pt idx="394">
                  <c:v>21.766999999999999</c:v>
                </c:pt>
                <c:pt idx="395">
                  <c:v>34.558999999999997</c:v>
                </c:pt>
                <c:pt idx="396">
                  <c:v>54.637</c:v>
                </c:pt>
                <c:pt idx="397">
                  <c:v>83.483000000000004</c:v>
                </c:pt>
                <c:pt idx="398">
                  <c:v>125.631</c:v>
                </c:pt>
                <c:pt idx="399">
                  <c:v>179.28700000000001</c:v>
                </c:pt>
                <c:pt idx="400">
                  <c:v>251.77600000000001</c:v>
                </c:pt>
                <c:pt idx="401">
                  <c:v>337.49</c:v>
                </c:pt>
                <c:pt idx="402">
                  <c:v>442.04599999999999</c:v>
                </c:pt>
                <c:pt idx="403">
                  <c:v>558.50099999999998</c:v>
                </c:pt>
                <c:pt idx="404">
                  <c:v>694.60400000000004</c:v>
                </c:pt>
                <c:pt idx="405">
                  <c:v>842.49900000000002</c:v>
                </c:pt>
                <c:pt idx="406">
                  <c:v>1001.753</c:v>
                </c:pt>
                <c:pt idx="407">
                  <c:v>1173.491</c:v>
                </c:pt>
                <c:pt idx="408">
                  <c:v>1350.3030000000001</c:v>
                </c:pt>
                <c:pt idx="409">
                  <c:v>1540.4939999999999</c:v>
                </c:pt>
                <c:pt idx="410">
                  <c:v>1724.335</c:v>
                </c:pt>
                <c:pt idx="411">
                  <c:v>1911.41</c:v>
                </c:pt>
                <c:pt idx="412">
                  <c:v>2079.4180000000001</c:v>
                </c:pt>
                <c:pt idx="413">
                  <c:v>2230.0889999999999</c:v>
                </c:pt>
                <c:pt idx="414">
                  <c:v>2348.261</c:v>
                </c:pt>
                <c:pt idx="415">
                  <c:v>2432.5059999999999</c:v>
                </c:pt>
                <c:pt idx="416">
                  <c:v>2475.4839999999999</c:v>
                </c:pt>
                <c:pt idx="417">
                  <c:v>2475.1039999999998</c:v>
                </c:pt>
                <c:pt idx="418">
                  <c:v>2376.1570000000002</c:v>
                </c:pt>
                <c:pt idx="419">
                  <c:v>2171.0329999999999</c:v>
                </c:pt>
                <c:pt idx="420">
                  <c:v>1878.4590000000001</c:v>
                </c:pt>
                <c:pt idx="421">
                  <c:v>1583.64</c:v>
                </c:pt>
                <c:pt idx="422">
                  <c:v>1332.511</c:v>
                </c:pt>
                <c:pt idx="423">
                  <c:v>1150.3710000000001</c:v>
                </c:pt>
                <c:pt idx="424">
                  <c:v>1002.712</c:v>
                </c:pt>
                <c:pt idx="425">
                  <c:v>890.64400000000001</c:v>
                </c:pt>
                <c:pt idx="426">
                  <c:v>792.87699999999995</c:v>
                </c:pt>
                <c:pt idx="427">
                  <c:v>714.28</c:v>
                </c:pt>
                <c:pt idx="428">
                  <c:v>643.01099999999997</c:v>
                </c:pt>
                <c:pt idx="429">
                  <c:v>584.37199999999996</c:v>
                </c:pt>
                <c:pt idx="430">
                  <c:v>530.97900000000004</c:v>
                </c:pt>
                <c:pt idx="431">
                  <c:v>485.53300000000002</c:v>
                </c:pt>
                <c:pt idx="432">
                  <c:v>445.11399999999998</c:v>
                </c:pt>
                <c:pt idx="433">
                  <c:v>409.94299999999998</c:v>
                </c:pt>
                <c:pt idx="434">
                  <c:v>378.23700000000002</c:v>
                </c:pt>
                <c:pt idx="435">
                  <c:v>349.50299999999999</c:v>
                </c:pt>
                <c:pt idx="436">
                  <c:v>322.87299999999999</c:v>
                </c:pt>
                <c:pt idx="437">
                  <c:v>299.54399999999998</c:v>
                </c:pt>
                <c:pt idx="438">
                  <c:v>279.11099999999999</c:v>
                </c:pt>
                <c:pt idx="439">
                  <c:v>259.88499999999999</c:v>
                </c:pt>
                <c:pt idx="440">
                  <c:v>242.916</c:v>
                </c:pt>
                <c:pt idx="441">
                  <c:v>226.53100000000001</c:v>
                </c:pt>
                <c:pt idx="442">
                  <c:v>212.05</c:v>
                </c:pt>
                <c:pt idx="443">
                  <c:v>197.86600000000001</c:v>
                </c:pt>
                <c:pt idx="444">
                  <c:v>185.86099999999999</c:v>
                </c:pt>
                <c:pt idx="445">
                  <c:v>173.863</c:v>
                </c:pt>
                <c:pt idx="446">
                  <c:v>163.559</c:v>
                </c:pt>
                <c:pt idx="447">
                  <c:v>153.27199999999999</c:v>
                </c:pt>
                <c:pt idx="448">
                  <c:v>143.964</c:v>
                </c:pt>
                <c:pt idx="449">
                  <c:v>135.185</c:v>
                </c:pt>
                <c:pt idx="450">
                  <c:v>127.182</c:v>
                </c:pt>
                <c:pt idx="451">
                  <c:v>119.623</c:v>
                </c:pt>
                <c:pt idx="452">
                  <c:v>112.428</c:v>
                </c:pt>
                <c:pt idx="453">
                  <c:v>105.855</c:v>
                </c:pt>
                <c:pt idx="454">
                  <c:v>99.638000000000005</c:v>
                </c:pt>
                <c:pt idx="455">
                  <c:v>94.015000000000001</c:v>
                </c:pt>
                <c:pt idx="456">
                  <c:v>88.344999999999999</c:v>
                </c:pt>
                <c:pt idx="457">
                  <c:v>83.564999999999998</c:v>
                </c:pt>
                <c:pt idx="458">
                  <c:v>78.606999999999999</c:v>
                </c:pt>
                <c:pt idx="459">
                  <c:v>74.376999999999995</c:v>
                </c:pt>
                <c:pt idx="460">
                  <c:v>70.156999999999996</c:v>
                </c:pt>
                <c:pt idx="461">
                  <c:v>66.421000000000006</c:v>
                </c:pt>
                <c:pt idx="462">
                  <c:v>62.542000000000002</c:v>
                </c:pt>
                <c:pt idx="463">
                  <c:v>59.093000000000004</c:v>
                </c:pt>
                <c:pt idx="464">
                  <c:v>55.662999999999997</c:v>
                </c:pt>
                <c:pt idx="465">
                  <c:v>52.618000000000002</c:v>
                </c:pt>
                <c:pt idx="466">
                  <c:v>49.779000000000003</c:v>
                </c:pt>
                <c:pt idx="467">
                  <c:v>47.054000000000002</c:v>
                </c:pt>
                <c:pt idx="468">
                  <c:v>44.454000000000001</c:v>
                </c:pt>
                <c:pt idx="469">
                  <c:v>42.112000000000002</c:v>
                </c:pt>
                <c:pt idx="470">
                  <c:v>39.837000000000003</c:v>
                </c:pt>
                <c:pt idx="471">
                  <c:v>37.540999999999997</c:v>
                </c:pt>
                <c:pt idx="472">
                  <c:v>35.536000000000001</c:v>
                </c:pt>
                <c:pt idx="473">
                  <c:v>33.656999999999996</c:v>
                </c:pt>
                <c:pt idx="474">
                  <c:v>31.863</c:v>
                </c:pt>
                <c:pt idx="475">
                  <c:v>30.047000000000001</c:v>
                </c:pt>
                <c:pt idx="476">
                  <c:v>28.606000000000002</c:v>
                </c:pt>
                <c:pt idx="477">
                  <c:v>27.067</c:v>
                </c:pt>
                <c:pt idx="478">
                  <c:v>25.506</c:v>
                </c:pt>
                <c:pt idx="479">
                  <c:v>24.192</c:v>
                </c:pt>
                <c:pt idx="480">
                  <c:v>22.939</c:v>
                </c:pt>
                <c:pt idx="481">
                  <c:v>21.71</c:v>
                </c:pt>
                <c:pt idx="482">
                  <c:v>20.594000000000001</c:v>
                </c:pt>
                <c:pt idx="483">
                  <c:v>19.431000000000001</c:v>
                </c:pt>
                <c:pt idx="484">
                  <c:v>18.439</c:v>
                </c:pt>
                <c:pt idx="485">
                  <c:v>17.475000000000001</c:v>
                </c:pt>
                <c:pt idx="486">
                  <c:v>16.594000000000001</c:v>
                </c:pt>
                <c:pt idx="487">
                  <c:v>15.75</c:v>
                </c:pt>
                <c:pt idx="488">
                  <c:v>14.951000000000001</c:v>
                </c:pt>
                <c:pt idx="489">
                  <c:v>14.231</c:v>
                </c:pt>
                <c:pt idx="490">
                  <c:v>13.494999999999999</c:v>
                </c:pt>
                <c:pt idx="491">
                  <c:v>12.849</c:v>
                </c:pt>
                <c:pt idx="492">
                  <c:v>12.257</c:v>
                </c:pt>
                <c:pt idx="493">
                  <c:v>11.608000000000001</c:v>
                </c:pt>
                <c:pt idx="494">
                  <c:v>11.124000000000001</c:v>
                </c:pt>
                <c:pt idx="495">
                  <c:v>10.506</c:v>
                </c:pt>
                <c:pt idx="496">
                  <c:v>9.9819999999999993</c:v>
                </c:pt>
                <c:pt idx="497">
                  <c:v>9.5839999999999996</c:v>
                </c:pt>
                <c:pt idx="498">
                  <c:v>9.1</c:v>
                </c:pt>
                <c:pt idx="499">
                  <c:v>8.6470000000000002</c:v>
                </c:pt>
                <c:pt idx="500">
                  <c:v>8.2110000000000003</c:v>
                </c:pt>
                <c:pt idx="501">
                  <c:v>7.8620000000000001</c:v>
                </c:pt>
                <c:pt idx="502">
                  <c:v>7.5049999999999999</c:v>
                </c:pt>
                <c:pt idx="503">
                  <c:v>7.0979999999999999</c:v>
                </c:pt>
                <c:pt idx="504">
                  <c:v>6.782</c:v>
                </c:pt>
                <c:pt idx="505">
                  <c:v>6.5609999999999999</c:v>
                </c:pt>
                <c:pt idx="506">
                  <c:v>6.1189999999999998</c:v>
                </c:pt>
                <c:pt idx="507">
                  <c:v>5.9720000000000004</c:v>
                </c:pt>
                <c:pt idx="508">
                  <c:v>5.7140000000000004</c:v>
                </c:pt>
                <c:pt idx="509">
                  <c:v>5.431</c:v>
                </c:pt>
                <c:pt idx="510">
                  <c:v>5.2389999999999999</c:v>
                </c:pt>
                <c:pt idx="511">
                  <c:v>5.069</c:v>
                </c:pt>
                <c:pt idx="512">
                  <c:v>4.76</c:v>
                </c:pt>
                <c:pt idx="513">
                  <c:v>4.5890000000000004</c:v>
                </c:pt>
                <c:pt idx="514">
                  <c:v>4.3860000000000001</c:v>
                </c:pt>
                <c:pt idx="515">
                  <c:v>4.3010000000000002</c:v>
                </c:pt>
                <c:pt idx="516">
                  <c:v>4.0949999999999998</c:v>
                </c:pt>
                <c:pt idx="517">
                  <c:v>3.988</c:v>
                </c:pt>
                <c:pt idx="518">
                  <c:v>3.8959999999999999</c:v>
                </c:pt>
                <c:pt idx="519">
                  <c:v>3.698</c:v>
                </c:pt>
                <c:pt idx="520">
                  <c:v>3.5030000000000001</c:v>
                </c:pt>
                <c:pt idx="521">
                  <c:v>3.3580000000000001</c:v>
                </c:pt>
                <c:pt idx="522">
                  <c:v>3.2829999999999999</c:v>
                </c:pt>
                <c:pt idx="523">
                  <c:v>3.3050000000000002</c:v>
                </c:pt>
                <c:pt idx="524">
                  <c:v>3.0950000000000002</c:v>
                </c:pt>
                <c:pt idx="525">
                  <c:v>2.97</c:v>
                </c:pt>
                <c:pt idx="526">
                  <c:v>2.895</c:v>
                </c:pt>
                <c:pt idx="527">
                  <c:v>2.7429999999999999</c:v>
                </c:pt>
                <c:pt idx="528">
                  <c:v>2.7069999999999999</c:v>
                </c:pt>
                <c:pt idx="529">
                  <c:v>2.609</c:v>
                </c:pt>
                <c:pt idx="530">
                  <c:v>2.4620000000000002</c:v>
                </c:pt>
                <c:pt idx="531">
                  <c:v>2.3780000000000001</c:v>
                </c:pt>
                <c:pt idx="532">
                  <c:v>2.3210000000000002</c:v>
                </c:pt>
                <c:pt idx="533">
                  <c:v>2.3839999999999999</c:v>
                </c:pt>
                <c:pt idx="534">
                  <c:v>2.2719999999999998</c:v>
                </c:pt>
                <c:pt idx="535">
                  <c:v>2.1019999999999999</c:v>
                </c:pt>
                <c:pt idx="536">
                  <c:v>2.0099999999999998</c:v>
                </c:pt>
                <c:pt idx="537">
                  <c:v>2.0049999999999999</c:v>
                </c:pt>
                <c:pt idx="538">
                  <c:v>1.923</c:v>
                </c:pt>
                <c:pt idx="539">
                  <c:v>1.724</c:v>
                </c:pt>
                <c:pt idx="540">
                  <c:v>1.65</c:v>
                </c:pt>
                <c:pt idx="541">
                  <c:v>1.587</c:v>
                </c:pt>
                <c:pt idx="542">
                  <c:v>1.5049999999999999</c:v>
                </c:pt>
                <c:pt idx="543">
                  <c:v>1.4</c:v>
                </c:pt>
                <c:pt idx="544">
                  <c:v>1.393</c:v>
                </c:pt>
                <c:pt idx="545">
                  <c:v>1.359</c:v>
                </c:pt>
                <c:pt idx="546">
                  <c:v>1.32</c:v>
                </c:pt>
                <c:pt idx="547">
                  <c:v>1.214</c:v>
                </c:pt>
                <c:pt idx="548">
                  <c:v>1.135</c:v>
                </c:pt>
                <c:pt idx="549">
                  <c:v>1.06</c:v>
                </c:pt>
                <c:pt idx="550">
                  <c:v>1.054</c:v>
                </c:pt>
                <c:pt idx="551">
                  <c:v>1.0029999999999999</c:v>
                </c:pt>
                <c:pt idx="552">
                  <c:v>0.91400000000000003</c:v>
                </c:pt>
                <c:pt idx="553">
                  <c:v>0.70199999999999996</c:v>
                </c:pt>
                <c:pt idx="554">
                  <c:v>0.70299999999999996</c:v>
                </c:pt>
                <c:pt idx="555">
                  <c:v>0.61199999999999999</c:v>
                </c:pt>
                <c:pt idx="556">
                  <c:v>0.65700000000000003</c:v>
                </c:pt>
                <c:pt idx="557">
                  <c:v>0.56599999999999995</c:v>
                </c:pt>
                <c:pt idx="558">
                  <c:v>0.41899999999999998</c:v>
                </c:pt>
                <c:pt idx="559">
                  <c:v>0.32200000000000001</c:v>
                </c:pt>
                <c:pt idx="560">
                  <c:v>0.29299999999999998</c:v>
                </c:pt>
                <c:pt idx="561">
                  <c:v>0.253</c:v>
                </c:pt>
                <c:pt idx="562">
                  <c:v>7.0999999999999994E-2</c:v>
                </c:pt>
                <c:pt idx="563">
                  <c:v>-4.0000000000000001E-3</c:v>
                </c:pt>
                <c:pt idx="564">
                  <c:v>-8.3000000000000004E-2</c:v>
                </c:pt>
                <c:pt idx="565">
                  <c:v>-0.11</c:v>
                </c:pt>
                <c:pt idx="566">
                  <c:v>-0.22700000000000001</c:v>
                </c:pt>
                <c:pt idx="567">
                  <c:v>-0.32200000000000001</c:v>
                </c:pt>
                <c:pt idx="568">
                  <c:v>-0.34200000000000003</c:v>
                </c:pt>
                <c:pt idx="569">
                  <c:v>-0.379</c:v>
                </c:pt>
                <c:pt idx="570">
                  <c:v>-0.52300000000000002</c:v>
                </c:pt>
                <c:pt idx="571">
                  <c:v>-0.52200000000000002</c:v>
                </c:pt>
                <c:pt idx="572">
                  <c:v>-0.57399999999999995</c:v>
                </c:pt>
                <c:pt idx="573">
                  <c:v>-0.67800000000000005</c:v>
                </c:pt>
                <c:pt idx="574">
                  <c:v>-0.754</c:v>
                </c:pt>
                <c:pt idx="575">
                  <c:v>-0.82499999999999996</c:v>
                </c:pt>
                <c:pt idx="576">
                  <c:v>-0.82</c:v>
                </c:pt>
                <c:pt idx="577">
                  <c:v>-0.92300000000000004</c:v>
                </c:pt>
                <c:pt idx="578">
                  <c:v>-0.98</c:v>
                </c:pt>
                <c:pt idx="579">
                  <c:v>-1.0249999999999999</c:v>
                </c:pt>
                <c:pt idx="580">
                  <c:v>-1.054</c:v>
                </c:pt>
                <c:pt idx="581">
                  <c:v>-1.127</c:v>
                </c:pt>
                <c:pt idx="582">
                  <c:v>-1.1830000000000001</c:v>
                </c:pt>
                <c:pt idx="583">
                  <c:v>-1.2370000000000001</c:v>
                </c:pt>
                <c:pt idx="584">
                  <c:v>-1.272</c:v>
                </c:pt>
                <c:pt idx="585">
                  <c:v>-1.3420000000000001</c:v>
                </c:pt>
                <c:pt idx="586">
                  <c:v>-1.413</c:v>
                </c:pt>
                <c:pt idx="587">
                  <c:v>-1.484</c:v>
                </c:pt>
                <c:pt idx="588">
                  <c:v>-1.49</c:v>
                </c:pt>
                <c:pt idx="589">
                  <c:v>-1.593</c:v>
                </c:pt>
                <c:pt idx="590">
                  <c:v>-1.5640000000000001</c:v>
                </c:pt>
                <c:pt idx="591">
                  <c:v>-1.651</c:v>
                </c:pt>
                <c:pt idx="592">
                  <c:v>-1.6339999999999999</c:v>
                </c:pt>
                <c:pt idx="593">
                  <c:v>-1.7130000000000001</c:v>
                </c:pt>
                <c:pt idx="594">
                  <c:v>-1.7589999999999999</c:v>
                </c:pt>
                <c:pt idx="595">
                  <c:v>-1.8640000000000001</c:v>
                </c:pt>
                <c:pt idx="596">
                  <c:v>-1.9159999999999999</c:v>
                </c:pt>
                <c:pt idx="597">
                  <c:v>-1.964</c:v>
                </c:pt>
                <c:pt idx="598">
                  <c:v>-1.974</c:v>
                </c:pt>
                <c:pt idx="599">
                  <c:v>-2.0950000000000002</c:v>
                </c:pt>
                <c:pt idx="600">
                  <c:v>-2.105</c:v>
                </c:pt>
                <c:pt idx="601">
                  <c:v>-2.1760000000000002</c:v>
                </c:pt>
                <c:pt idx="602">
                  <c:v>-2.1789999999999998</c:v>
                </c:pt>
                <c:pt idx="603">
                  <c:v>-2.1890000000000001</c:v>
                </c:pt>
                <c:pt idx="604">
                  <c:v>-2.2759999999999998</c:v>
                </c:pt>
                <c:pt idx="605">
                  <c:v>-2.2850000000000001</c:v>
                </c:pt>
                <c:pt idx="606">
                  <c:v>-2.3130000000000002</c:v>
                </c:pt>
                <c:pt idx="607">
                  <c:v>-2.3260000000000001</c:v>
                </c:pt>
                <c:pt idx="608">
                  <c:v>-2.42</c:v>
                </c:pt>
                <c:pt idx="609">
                  <c:v>-2.4449999999999998</c:v>
                </c:pt>
                <c:pt idx="610">
                  <c:v>-2.56</c:v>
                </c:pt>
                <c:pt idx="611">
                  <c:v>-2.5590000000000002</c:v>
                </c:pt>
                <c:pt idx="612">
                  <c:v>-2.5979999999999999</c:v>
                </c:pt>
                <c:pt idx="613">
                  <c:v>-2.63</c:v>
                </c:pt>
                <c:pt idx="614">
                  <c:v>-2.6819999999999999</c:v>
                </c:pt>
                <c:pt idx="615">
                  <c:v>-2.6869999999999998</c:v>
                </c:pt>
                <c:pt idx="616">
                  <c:v>-2.774</c:v>
                </c:pt>
                <c:pt idx="617">
                  <c:v>-2.7719999999999998</c:v>
                </c:pt>
                <c:pt idx="618">
                  <c:v>-2.7549999999999999</c:v>
                </c:pt>
                <c:pt idx="619">
                  <c:v>-2.863</c:v>
                </c:pt>
                <c:pt idx="620">
                  <c:v>-2.8919999999999999</c:v>
                </c:pt>
                <c:pt idx="621">
                  <c:v>-2.8919999999999999</c:v>
                </c:pt>
                <c:pt idx="622">
                  <c:v>-2.9740000000000002</c:v>
                </c:pt>
                <c:pt idx="623">
                  <c:v>-3.0049999999999999</c:v>
                </c:pt>
                <c:pt idx="624">
                  <c:v>-2.9569999999999999</c:v>
                </c:pt>
                <c:pt idx="625">
                  <c:v>-3.024</c:v>
                </c:pt>
                <c:pt idx="626">
                  <c:v>-3.0939999999999999</c:v>
                </c:pt>
                <c:pt idx="627">
                  <c:v>-3.085</c:v>
                </c:pt>
                <c:pt idx="628">
                  <c:v>-3.1520000000000001</c:v>
                </c:pt>
                <c:pt idx="629">
                  <c:v>-3.2690000000000001</c:v>
                </c:pt>
                <c:pt idx="630">
                  <c:v>-3.2309999999999999</c:v>
                </c:pt>
                <c:pt idx="631">
                  <c:v>-3.165</c:v>
                </c:pt>
                <c:pt idx="632">
                  <c:v>-3.2490000000000001</c:v>
                </c:pt>
                <c:pt idx="633">
                  <c:v>-3.294</c:v>
                </c:pt>
                <c:pt idx="634">
                  <c:v>-3.2730000000000001</c:v>
                </c:pt>
                <c:pt idx="635">
                  <c:v>-3.347</c:v>
                </c:pt>
                <c:pt idx="636">
                  <c:v>-3.331</c:v>
                </c:pt>
                <c:pt idx="637">
                  <c:v>-3.351</c:v>
                </c:pt>
                <c:pt idx="638">
                  <c:v>-3.4470000000000001</c:v>
                </c:pt>
                <c:pt idx="639">
                  <c:v>-3.456</c:v>
                </c:pt>
                <c:pt idx="640">
                  <c:v>-3.427</c:v>
                </c:pt>
                <c:pt idx="641">
                  <c:v>-3.51</c:v>
                </c:pt>
                <c:pt idx="642">
                  <c:v>-3.5670000000000002</c:v>
                </c:pt>
                <c:pt idx="643">
                  <c:v>-3.5819999999999999</c:v>
                </c:pt>
                <c:pt idx="644">
                  <c:v>-3.6040000000000001</c:v>
                </c:pt>
                <c:pt idx="645">
                  <c:v>-3.536</c:v>
                </c:pt>
                <c:pt idx="646">
                  <c:v>-3.5259999999999998</c:v>
                </c:pt>
                <c:pt idx="647">
                  <c:v>-3.65</c:v>
                </c:pt>
                <c:pt idx="648">
                  <c:v>-3.5739999999999998</c:v>
                </c:pt>
                <c:pt idx="649">
                  <c:v>-3.62</c:v>
                </c:pt>
                <c:pt idx="650">
                  <c:v>-3.6589999999999998</c:v>
                </c:pt>
                <c:pt idx="651">
                  <c:v>-3.726</c:v>
                </c:pt>
                <c:pt idx="652">
                  <c:v>-3.714</c:v>
                </c:pt>
                <c:pt idx="653">
                  <c:v>-3.7679999999999998</c:v>
                </c:pt>
                <c:pt idx="654">
                  <c:v>-3.7709999999999999</c:v>
                </c:pt>
                <c:pt idx="655">
                  <c:v>-3.81</c:v>
                </c:pt>
                <c:pt idx="656">
                  <c:v>-3.8029999999999999</c:v>
                </c:pt>
                <c:pt idx="657">
                  <c:v>-3.8220000000000001</c:v>
                </c:pt>
                <c:pt idx="658">
                  <c:v>-3.7679999999999998</c:v>
                </c:pt>
                <c:pt idx="659">
                  <c:v>-3.7919999999999998</c:v>
                </c:pt>
                <c:pt idx="660">
                  <c:v>-3.8620000000000001</c:v>
                </c:pt>
                <c:pt idx="661">
                  <c:v>-3.8290000000000002</c:v>
                </c:pt>
                <c:pt idx="662">
                  <c:v>-3.871</c:v>
                </c:pt>
                <c:pt idx="663">
                  <c:v>-3.9430000000000001</c:v>
                </c:pt>
                <c:pt idx="664">
                  <c:v>-4.008</c:v>
                </c:pt>
                <c:pt idx="665">
                  <c:v>-3.8660000000000001</c:v>
                </c:pt>
                <c:pt idx="666">
                  <c:v>-3.9180000000000001</c:v>
                </c:pt>
                <c:pt idx="667">
                  <c:v>-3.9889999999999999</c:v>
                </c:pt>
                <c:pt idx="668">
                  <c:v>-3.9790000000000001</c:v>
                </c:pt>
                <c:pt idx="669">
                  <c:v>-4.0609999999999999</c:v>
                </c:pt>
                <c:pt idx="670">
                  <c:v>-4.069</c:v>
                </c:pt>
                <c:pt idx="671">
                  <c:v>-4.1289999999999996</c:v>
                </c:pt>
                <c:pt idx="672">
                  <c:v>-4.1420000000000003</c:v>
                </c:pt>
                <c:pt idx="673">
                  <c:v>-4.1520000000000001</c:v>
                </c:pt>
                <c:pt idx="674">
                  <c:v>-4.1340000000000003</c:v>
                </c:pt>
                <c:pt idx="675">
                  <c:v>-4.1239999999999997</c:v>
                </c:pt>
                <c:pt idx="676">
                  <c:v>-4.16</c:v>
                </c:pt>
                <c:pt idx="677">
                  <c:v>-4.0880000000000001</c:v>
                </c:pt>
                <c:pt idx="678">
                  <c:v>-4.1689999999999996</c:v>
                </c:pt>
                <c:pt idx="679">
                  <c:v>-4.0529999999999999</c:v>
                </c:pt>
                <c:pt idx="680">
                  <c:v>-4.04</c:v>
                </c:pt>
                <c:pt idx="681">
                  <c:v>-4.0720000000000001</c:v>
                </c:pt>
                <c:pt idx="682">
                  <c:v>-4.0970000000000004</c:v>
                </c:pt>
                <c:pt idx="683">
                  <c:v>-4.0380000000000003</c:v>
                </c:pt>
                <c:pt idx="684">
                  <c:v>-3.915</c:v>
                </c:pt>
                <c:pt idx="685">
                  <c:v>-3.86</c:v>
                </c:pt>
                <c:pt idx="686">
                  <c:v>-3.7829999999999999</c:v>
                </c:pt>
                <c:pt idx="687">
                  <c:v>-3.6389999999999998</c:v>
                </c:pt>
                <c:pt idx="688">
                  <c:v>-3.5870000000000002</c:v>
                </c:pt>
                <c:pt idx="689">
                  <c:v>-3.4</c:v>
                </c:pt>
                <c:pt idx="690">
                  <c:v>-3.149</c:v>
                </c:pt>
                <c:pt idx="691">
                  <c:v>-2.867</c:v>
                </c:pt>
                <c:pt idx="692">
                  <c:v>-2.4830000000000001</c:v>
                </c:pt>
                <c:pt idx="693">
                  <c:v>-2.1379999999999999</c:v>
                </c:pt>
                <c:pt idx="694">
                  <c:v>-1.716</c:v>
                </c:pt>
                <c:pt idx="695">
                  <c:v>-1.214</c:v>
                </c:pt>
                <c:pt idx="696">
                  <c:v>-0.56399999999999995</c:v>
                </c:pt>
                <c:pt idx="697">
                  <c:v>0.127</c:v>
                </c:pt>
                <c:pt idx="698">
                  <c:v>0.90400000000000003</c:v>
                </c:pt>
                <c:pt idx="699">
                  <c:v>1.8879999999999999</c:v>
                </c:pt>
                <c:pt idx="700">
                  <c:v>2.9689999999999999</c:v>
                </c:pt>
                <c:pt idx="701">
                  <c:v>4.04</c:v>
                </c:pt>
                <c:pt idx="702">
                  <c:v>5.4390000000000001</c:v>
                </c:pt>
                <c:pt idx="703">
                  <c:v>6.8170000000000002</c:v>
                </c:pt>
                <c:pt idx="704">
                  <c:v>8.1210000000000004</c:v>
                </c:pt>
                <c:pt idx="705">
                  <c:v>9.7520000000000007</c:v>
                </c:pt>
                <c:pt idx="706">
                  <c:v>11.465999999999999</c:v>
                </c:pt>
                <c:pt idx="707">
                  <c:v>13.231</c:v>
                </c:pt>
                <c:pt idx="708">
                  <c:v>15.202999999999999</c:v>
                </c:pt>
                <c:pt idx="709">
                  <c:v>17.087</c:v>
                </c:pt>
                <c:pt idx="710">
                  <c:v>19.036000000000001</c:v>
                </c:pt>
                <c:pt idx="711">
                  <c:v>20.992000000000001</c:v>
                </c:pt>
                <c:pt idx="712">
                  <c:v>22.9</c:v>
                </c:pt>
                <c:pt idx="713">
                  <c:v>24.873000000000001</c:v>
                </c:pt>
                <c:pt idx="714">
                  <c:v>26.771000000000001</c:v>
                </c:pt>
                <c:pt idx="715">
                  <c:v>28.753</c:v>
                </c:pt>
                <c:pt idx="716">
                  <c:v>30.481999999999999</c:v>
                </c:pt>
                <c:pt idx="717">
                  <c:v>32.098999999999997</c:v>
                </c:pt>
                <c:pt idx="718">
                  <c:v>33.771000000000001</c:v>
                </c:pt>
                <c:pt idx="719">
                  <c:v>35.238</c:v>
                </c:pt>
                <c:pt idx="720">
                  <c:v>36.393000000000001</c:v>
                </c:pt>
                <c:pt idx="721">
                  <c:v>37.459000000000003</c:v>
                </c:pt>
                <c:pt idx="722">
                  <c:v>38.447000000000003</c:v>
                </c:pt>
                <c:pt idx="723">
                  <c:v>39.200000000000003</c:v>
                </c:pt>
                <c:pt idx="724">
                  <c:v>39.768999999999998</c:v>
                </c:pt>
                <c:pt idx="725">
                  <c:v>40.216999999999999</c:v>
                </c:pt>
                <c:pt idx="726">
                  <c:v>40.343000000000004</c:v>
                </c:pt>
                <c:pt idx="727">
                  <c:v>40.378999999999998</c:v>
                </c:pt>
                <c:pt idx="728">
                  <c:v>40.328000000000003</c:v>
                </c:pt>
                <c:pt idx="729">
                  <c:v>40.002000000000002</c:v>
                </c:pt>
                <c:pt idx="730">
                  <c:v>39.465000000000003</c:v>
                </c:pt>
                <c:pt idx="731">
                  <c:v>38.783999999999999</c:v>
                </c:pt>
                <c:pt idx="732">
                  <c:v>37.884999999999998</c:v>
                </c:pt>
                <c:pt idx="733">
                  <c:v>36.978000000000002</c:v>
                </c:pt>
                <c:pt idx="734">
                  <c:v>35.744</c:v>
                </c:pt>
                <c:pt idx="735">
                  <c:v>34.741</c:v>
                </c:pt>
                <c:pt idx="736">
                  <c:v>33.454000000000001</c:v>
                </c:pt>
                <c:pt idx="737">
                  <c:v>32.154000000000003</c:v>
                </c:pt>
                <c:pt idx="738">
                  <c:v>30.67</c:v>
                </c:pt>
                <c:pt idx="739">
                  <c:v>29.09</c:v>
                </c:pt>
                <c:pt idx="740">
                  <c:v>27.565000000000001</c:v>
                </c:pt>
                <c:pt idx="741">
                  <c:v>26.198</c:v>
                </c:pt>
                <c:pt idx="742">
                  <c:v>24.606999999999999</c:v>
                </c:pt>
                <c:pt idx="743">
                  <c:v>23.036999999999999</c:v>
                </c:pt>
                <c:pt idx="744">
                  <c:v>21.555</c:v>
                </c:pt>
                <c:pt idx="745">
                  <c:v>20.05</c:v>
                </c:pt>
                <c:pt idx="746">
                  <c:v>18.727</c:v>
                </c:pt>
                <c:pt idx="747">
                  <c:v>17.28</c:v>
                </c:pt>
                <c:pt idx="748">
                  <c:v>15.901</c:v>
                </c:pt>
                <c:pt idx="749">
                  <c:v>14.634</c:v>
                </c:pt>
                <c:pt idx="750">
                  <c:v>13.379</c:v>
                </c:pt>
                <c:pt idx="751">
                  <c:v>12.249000000000001</c:v>
                </c:pt>
                <c:pt idx="752">
                  <c:v>11.183999999999999</c:v>
                </c:pt>
                <c:pt idx="753">
                  <c:v>10.114000000000001</c:v>
                </c:pt>
                <c:pt idx="754">
                  <c:v>9.1259999999999994</c:v>
                </c:pt>
                <c:pt idx="755">
                  <c:v>8.2309999999999999</c:v>
                </c:pt>
                <c:pt idx="756">
                  <c:v>7.3550000000000004</c:v>
                </c:pt>
                <c:pt idx="757">
                  <c:v>6.5330000000000004</c:v>
                </c:pt>
                <c:pt idx="758">
                  <c:v>5.78</c:v>
                </c:pt>
                <c:pt idx="759">
                  <c:v>5.0010000000000003</c:v>
                </c:pt>
                <c:pt idx="760">
                  <c:v>4.3550000000000004</c:v>
                </c:pt>
                <c:pt idx="761">
                  <c:v>3.8239999999999998</c:v>
                </c:pt>
                <c:pt idx="762">
                  <c:v>3.222</c:v>
                </c:pt>
                <c:pt idx="763">
                  <c:v>2.694</c:v>
                </c:pt>
                <c:pt idx="764">
                  <c:v>2.2189999999999999</c:v>
                </c:pt>
                <c:pt idx="765">
                  <c:v>1.7370000000000001</c:v>
                </c:pt>
                <c:pt idx="766">
                  <c:v>1.3169999999999999</c:v>
                </c:pt>
                <c:pt idx="767">
                  <c:v>0.97399999999999998</c:v>
                </c:pt>
                <c:pt idx="768">
                  <c:v>0.54300000000000004</c:v>
                </c:pt>
                <c:pt idx="769">
                  <c:v>0.27</c:v>
                </c:pt>
                <c:pt idx="770">
                  <c:v>3.0000000000000001E-3</c:v>
                </c:pt>
                <c:pt idx="771">
                  <c:v>-0.376</c:v>
                </c:pt>
                <c:pt idx="772">
                  <c:v>-0.59599999999999997</c:v>
                </c:pt>
                <c:pt idx="773">
                  <c:v>-0.86799999999999999</c:v>
                </c:pt>
                <c:pt idx="774">
                  <c:v>-1.1180000000000001</c:v>
                </c:pt>
                <c:pt idx="775">
                  <c:v>-1.34</c:v>
                </c:pt>
                <c:pt idx="776">
                  <c:v>-1.472</c:v>
                </c:pt>
                <c:pt idx="777">
                  <c:v>-1.6140000000000001</c:v>
                </c:pt>
                <c:pt idx="778">
                  <c:v>-1.911</c:v>
                </c:pt>
                <c:pt idx="779">
                  <c:v>-2.0739999999999998</c:v>
                </c:pt>
                <c:pt idx="780">
                  <c:v>-2.2149999999999999</c:v>
                </c:pt>
                <c:pt idx="781">
                  <c:v>-2.4260000000000002</c:v>
                </c:pt>
                <c:pt idx="782">
                  <c:v>-2.508</c:v>
                </c:pt>
                <c:pt idx="783">
                  <c:v>-2.633</c:v>
                </c:pt>
                <c:pt idx="784">
                  <c:v>-2.774</c:v>
                </c:pt>
                <c:pt idx="785">
                  <c:v>-2.8809999999999998</c:v>
                </c:pt>
                <c:pt idx="786">
                  <c:v>-2.8580000000000001</c:v>
                </c:pt>
                <c:pt idx="787">
                  <c:v>-2.9820000000000002</c:v>
                </c:pt>
                <c:pt idx="788">
                  <c:v>-3.085</c:v>
                </c:pt>
                <c:pt idx="789">
                  <c:v>-3.1760000000000002</c:v>
                </c:pt>
                <c:pt idx="790">
                  <c:v>-3.355</c:v>
                </c:pt>
                <c:pt idx="791">
                  <c:v>-3.363</c:v>
                </c:pt>
                <c:pt idx="792">
                  <c:v>-3.47</c:v>
                </c:pt>
                <c:pt idx="793">
                  <c:v>-3.4510000000000001</c:v>
                </c:pt>
                <c:pt idx="794">
                  <c:v>-3.54</c:v>
                </c:pt>
                <c:pt idx="795">
                  <c:v>-3.6240000000000001</c:v>
                </c:pt>
                <c:pt idx="796">
                  <c:v>-3.6</c:v>
                </c:pt>
                <c:pt idx="797">
                  <c:v>-3.661</c:v>
                </c:pt>
                <c:pt idx="798">
                  <c:v>-3.778</c:v>
                </c:pt>
                <c:pt idx="799">
                  <c:v>-3.8260000000000001</c:v>
                </c:pt>
                <c:pt idx="800">
                  <c:v>-3.879</c:v>
                </c:pt>
                <c:pt idx="801">
                  <c:v>-3.8580000000000001</c:v>
                </c:pt>
                <c:pt idx="802">
                  <c:v>-3.9340000000000002</c:v>
                </c:pt>
                <c:pt idx="803">
                  <c:v>-3.9510000000000001</c:v>
                </c:pt>
                <c:pt idx="804">
                  <c:v>-3.9620000000000002</c:v>
                </c:pt>
                <c:pt idx="805">
                  <c:v>-4.032</c:v>
                </c:pt>
                <c:pt idx="806">
                  <c:v>-4.0170000000000003</c:v>
                </c:pt>
                <c:pt idx="807">
                  <c:v>-4.03</c:v>
                </c:pt>
                <c:pt idx="808">
                  <c:v>-4.0199999999999996</c:v>
                </c:pt>
                <c:pt idx="809">
                  <c:v>-4.0730000000000004</c:v>
                </c:pt>
                <c:pt idx="810">
                  <c:v>-4.1230000000000002</c:v>
                </c:pt>
                <c:pt idx="811">
                  <c:v>-4.101</c:v>
                </c:pt>
                <c:pt idx="812">
                  <c:v>-4.1680000000000001</c:v>
                </c:pt>
                <c:pt idx="813">
                  <c:v>-4.2629999999999999</c:v>
                </c:pt>
                <c:pt idx="814">
                  <c:v>-4.2350000000000003</c:v>
                </c:pt>
                <c:pt idx="815">
                  <c:v>-4.2469999999999999</c:v>
                </c:pt>
                <c:pt idx="816">
                  <c:v>-4.274</c:v>
                </c:pt>
                <c:pt idx="817">
                  <c:v>-4.2480000000000002</c:v>
                </c:pt>
                <c:pt idx="818">
                  <c:v>-4.21</c:v>
                </c:pt>
                <c:pt idx="819">
                  <c:v>-4.242</c:v>
                </c:pt>
                <c:pt idx="820">
                  <c:v>-4.2960000000000003</c:v>
                </c:pt>
                <c:pt idx="821">
                  <c:v>-4.2770000000000001</c:v>
                </c:pt>
                <c:pt idx="822">
                  <c:v>-4.3410000000000002</c:v>
                </c:pt>
                <c:pt idx="823">
                  <c:v>-4.4050000000000002</c:v>
                </c:pt>
                <c:pt idx="824">
                  <c:v>-4.431</c:v>
                </c:pt>
                <c:pt idx="825">
                  <c:v>-4.4569999999999999</c:v>
                </c:pt>
                <c:pt idx="826">
                  <c:v>-4.3150000000000004</c:v>
                </c:pt>
                <c:pt idx="827">
                  <c:v>-4.391</c:v>
                </c:pt>
                <c:pt idx="828">
                  <c:v>-4.4400000000000004</c:v>
                </c:pt>
                <c:pt idx="829">
                  <c:v>-4.4039999999999999</c:v>
                </c:pt>
                <c:pt idx="830">
                  <c:v>-4.43</c:v>
                </c:pt>
                <c:pt idx="831">
                  <c:v>-4.3650000000000002</c:v>
                </c:pt>
                <c:pt idx="832">
                  <c:v>-4.4329999999999998</c:v>
                </c:pt>
                <c:pt idx="833">
                  <c:v>-4.43</c:v>
                </c:pt>
                <c:pt idx="834">
                  <c:v>-4.4279999999999999</c:v>
                </c:pt>
                <c:pt idx="835">
                  <c:v>-4.3479999999999999</c:v>
                </c:pt>
                <c:pt idx="836">
                  <c:v>-4.4400000000000004</c:v>
                </c:pt>
                <c:pt idx="837">
                  <c:v>-4.4580000000000002</c:v>
                </c:pt>
                <c:pt idx="838">
                  <c:v>-4.431</c:v>
                </c:pt>
                <c:pt idx="839">
                  <c:v>-4.524</c:v>
                </c:pt>
                <c:pt idx="840">
                  <c:v>-4.53</c:v>
                </c:pt>
                <c:pt idx="841">
                  <c:v>-4.5819999999999999</c:v>
                </c:pt>
                <c:pt idx="842">
                  <c:v>-4.6180000000000003</c:v>
                </c:pt>
                <c:pt idx="843">
                  <c:v>-4.5750000000000002</c:v>
                </c:pt>
                <c:pt idx="844">
                  <c:v>-4.6050000000000004</c:v>
                </c:pt>
                <c:pt idx="845">
                  <c:v>-4.5759999999999996</c:v>
                </c:pt>
                <c:pt idx="846">
                  <c:v>-4.6260000000000003</c:v>
                </c:pt>
                <c:pt idx="847">
                  <c:v>-4.5540000000000003</c:v>
                </c:pt>
                <c:pt idx="848">
                  <c:v>-4.6100000000000003</c:v>
                </c:pt>
                <c:pt idx="849">
                  <c:v>-4.6269999999999998</c:v>
                </c:pt>
                <c:pt idx="850">
                  <c:v>-4.7160000000000002</c:v>
                </c:pt>
                <c:pt idx="851">
                  <c:v>-4.7229999999999999</c:v>
                </c:pt>
                <c:pt idx="852">
                  <c:v>-4.702</c:v>
                </c:pt>
                <c:pt idx="853">
                  <c:v>-4.6929999999999996</c:v>
                </c:pt>
                <c:pt idx="854">
                  <c:v>-4.7679999999999998</c:v>
                </c:pt>
                <c:pt idx="855">
                  <c:v>-4.7530000000000001</c:v>
                </c:pt>
                <c:pt idx="856">
                  <c:v>-4.7510000000000003</c:v>
                </c:pt>
                <c:pt idx="857">
                  <c:v>-4.7290000000000001</c:v>
                </c:pt>
                <c:pt idx="858">
                  <c:v>-4.7220000000000004</c:v>
                </c:pt>
                <c:pt idx="859">
                  <c:v>-4.7069999999999999</c:v>
                </c:pt>
                <c:pt idx="860">
                  <c:v>-4.7789999999999999</c:v>
                </c:pt>
                <c:pt idx="861">
                  <c:v>-4.8280000000000003</c:v>
                </c:pt>
                <c:pt idx="862">
                  <c:v>-4.7439999999999998</c:v>
                </c:pt>
                <c:pt idx="863">
                  <c:v>-4.7350000000000003</c:v>
                </c:pt>
                <c:pt idx="864">
                  <c:v>-4.7699999999999996</c:v>
                </c:pt>
                <c:pt idx="865">
                  <c:v>-4.84</c:v>
                </c:pt>
                <c:pt idx="866">
                  <c:v>-4.8760000000000003</c:v>
                </c:pt>
                <c:pt idx="867">
                  <c:v>-4.8129999999999997</c:v>
                </c:pt>
                <c:pt idx="868">
                  <c:v>-4.8730000000000002</c:v>
                </c:pt>
                <c:pt idx="869">
                  <c:v>-4.8</c:v>
                </c:pt>
                <c:pt idx="870">
                  <c:v>-4.7949999999999999</c:v>
                </c:pt>
                <c:pt idx="871">
                  <c:v>-4.835</c:v>
                </c:pt>
                <c:pt idx="872">
                  <c:v>-4.8650000000000002</c:v>
                </c:pt>
                <c:pt idx="873">
                  <c:v>-4.9050000000000002</c:v>
                </c:pt>
                <c:pt idx="874">
                  <c:v>-4.88</c:v>
                </c:pt>
                <c:pt idx="875">
                  <c:v>-4.931</c:v>
                </c:pt>
                <c:pt idx="876">
                  <c:v>-4.91</c:v>
                </c:pt>
                <c:pt idx="877">
                  <c:v>-4.9409999999999998</c:v>
                </c:pt>
                <c:pt idx="878">
                  <c:v>-4.9509999999999996</c:v>
                </c:pt>
                <c:pt idx="879">
                  <c:v>-4.9009999999999998</c:v>
                </c:pt>
                <c:pt idx="880">
                  <c:v>-4.8979999999999997</c:v>
                </c:pt>
                <c:pt idx="881">
                  <c:v>-4.9779999999999998</c:v>
                </c:pt>
                <c:pt idx="882">
                  <c:v>-4.9050000000000002</c:v>
                </c:pt>
                <c:pt idx="883">
                  <c:v>-4.9160000000000004</c:v>
                </c:pt>
                <c:pt idx="884">
                  <c:v>-4.8570000000000002</c:v>
                </c:pt>
                <c:pt idx="885">
                  <c:v>-5</c:v>
                </c:pt>
                <c:pt idx="886">
                  <c:v>-5.0270000000000001</c:v>
                </c:pt>
                <c:pt idx="887">
                  <c:v>-4.95</c:v>
                </c:pt>
                <c:pt idx="888">
                  <c:v>-4.9880000000000004</c:v>
                </c:pt>
                <c:pt idx="889">
                  <c:v>-4.97</c:v>
                </c:pt>
                <c:pt idx="890">
                  <c:v>-4.93</c:v>
                </c:pt>
                <c:pt idx="891">
                  <c:v>-5.0019999999999998</c:v>
                </c:pt>
                <c:pt idx="892">
                  <c:v>-5</c:v>
                </c:pt>
                <c:pt idx="893">
                  <c:v>-5.0350000000000001</c:v>
                </c:pt>
                <c:pt idx="894">
                  <c:v>-4.9359999999999999</c:v>
                </c:pt>
                <c:pt idx="895">
                  <c:v>-4.9909999999999997</c:v>
                </c:pt>
                <c:pt idx="896">
                  <c:v>-5.0090000000000003</c:v>
                </c:pt>
                <c:pt idx="897">
                  <c:v>-4.9649999999999999</c:v>
                </c:pt>
                <c:pt idx="898">
                  <c:v>-5.0270000000000001</c:v>
                </c:pt>
                <c:pt idx="899">
                  <c:v>-5.0999999999999996</c:v>
                </c:pt>
                <c:pt idx="900">
                  <c:v>-5.0170000000000003</c:v>
                </c:pt>
                <c:pt idx="901">
                  <c:v>-5.0679999999999996</c:v>
                </c:pt>
                <c:pt idx="902">
                  <c:v>-5.0910000000000002</c:v>
                </c:pt>
                <c:pt idx="903">
                  <c:v>-5.0460000000000003</c:v>
                </c:pt>
                <c:pt idx="904">
                  <c:v>-5.0880000000000001</c:v>
                </c:pt>
                <c:pt idx="905">
                  <c:v>-5.1529999999999996</c:v>
                </c:pt>
                <c:pt idx="906">
                  <c:v>-5.0860000000000003</c:v>
                </c:pt>
                <c:pt idx="907">
                  <c:v>-5.1669999999999998</c:v>
                </c:pt>
                <c:pt idx="908">
                  <c:v>-5.1890000000000001</c:v>
                </c:pt>
                <c:pt idx="909">
                  <c:v>-5.1859999999999999</c:v>
                </c:pt>
                <c:pt idx="910">
                  <c:v>-5.1050000000000004</c:v>
                </c:pt>
                <c:pt idx="911">
                  <c:v>-5.1109999999999998</c:v>
                </c:pt>
                <c:pt idx="912">
                  <c:v>-5.077</c:v>
                </c:pt>
                <c:pt idx="913">
                  <c:v>-5.1159999999999997</c:v>
                </c:pt>
                <c:pt idx="914">
                  <c:v>-5.0709999999999997</c:v>
                </c:pt>
                <c:pt idx="915">
                  <c:v>-5.2119999999999997</c:v>
                </c:pt>
                <c:pt idx="916">
                  <c:v>-5.1559999999999997</c:v>
                </c:pt>
                <c:pt idx="917">
                  <c:v>-5.1360000000000001</c:v>
                </c:pt>
                <c:pt idx="918">
                  <c:v>-5.2009999999999996</c:v>
                </c:pt>
                <c:pt idx="919">
                  <c:v>-5.18</c:v>
                </c:pt>
                <c:pt idx="920">
                  <c:v>-5.0670000000000002</c:v>
                </c:pt>
                <c:pt idx="921">
                  <c:v>-5.09</c:v>
                </c:pt>
                <c:pt idx="922">
                  <c:v>-5.1550000000000002</c:v>
                </c:pt>
                <c:pt idx="923">
                  <c:v>-5.1980000000000004</c:v>
                </c:pt>
                <c:pt idx="924">
                  <c:v>-5.2409999999999997</c:v>
                </c:pt>
                <c:pt idx="925">
                  <c:v>-5.1840000000000002</c:v>
                </c:pt>
                <c:pt idx="926">
                  <c:v>-5.125</c:v>
                </c:pt>
                <c:pt idx="927">
                  <c:v>-5.2130000000000001</c:v>
                </c:pt>
                <c:pt idx="928">
                  <c:v>-5.1980000000000004</c:v>
                </c:pt>
                <c:pt idx="929">
                  <c:v>-5.1340000000000003</c:v>
                </c:pt>
                <c:pt idx="930">
                  <c:v>-5.1559999999999997</c:v>
                </c:pt>
                <c:pt idx="931">
                  <c:v>-5.1820000000000004</c:v>
                </c:pt>
                <c:pt idx="932">
                  <c:v>-5.298</c:v>
                </c:pt>
                <c:pt idx="933">
                  <c:v>-5.3250000000000002</c:v>
                </c:pt>
                <c:pt idx="934">
                  <c:v>-5.3090000000000002</c:v>
                </c:pt>
                <c:pt idx="935">
                  <c:v>-5.359</c:v>
                </c:pt>
                <c:pt idx="936">
                  <c:v>-5.3170000000000002</c:v>
                </c:pt>
                <c:pt idx="937">
                  <c:v>-5.36</c:v>
                </c:pt>
                <c:pt idx="938">
                  <c:v>-5.3</c:v>
                </c:pt>
                <c:pt idx="939">
                  <c:v>-5.2930000000000001</c:v>
                </c:pt>
                <c:pt idx="940">
                  <c:v>-5.2670000000000003</c:v>
                </c:pt>
                <c:pt idx="941">
                  <c:v>-5.2869999999999999</c:v>
                </c:pt>
                <c:pt idx="942">
                  <c:v>-5.3490000000000002</c:v>
                </c:pt>
                <c:pt idx="943">
                  <c:v>-5.367</c:v>
                </c:pt>
                <c:pt idx="944">
                  <c:v>-5.3209999999999997</c:v>
                </c:pt>
                <c:pt idx="945">
                  <c:v>-5.282</c:v>
                </c:pt>
                <c:pt idx="946">
                  <c:v>-5.258</c:v>
                </c:pt>
                <c:pt idx="947">
                  <c:v>-5.3120000000000003</c:v>
                </c:pt>
                <c:pt idx="948">
                  <c:v>-5.351</c:v>
                </c:pt>
                <c:pt idx="949">
                  <c:v>-5.2670000000000003</c:v>
                </c:pt>
                <c:pt idx="950">
                  <c:v>-5.2889999999999997</c:v>
                </c:pt>
                <c:pt idx="951">
                  <c:v>-5.3579999999999997</c:v>
                </c:pt>
                <c:pt idx="952">
                  <c:v>-5.4080000000000004</c:v>
                </c:pt>
                <c:pt idx="953">
                  <c:v>-5.3520000000000003</c:v>
                </c:pt>
                <c:pt idx="954">
                  <c:v>-5.343</c:v>
                </c:pt>
                <c:pt idx="955">
                  <c:v>-5.3019999999999996</c:v>
                </c:pt>
                <c:pt idx="956">
                  <c:v>-5.3739999999999997</c:v>
                </c:pt>
                <c:pt idx="957">
                  <c:v>-5.2889999999999997</c:v>
                </c:pt>
                <c:pt idx="958">
                  <c:v>-5.3319999999999999</c:v>
                </c:pt>
                <c:pt idx="959">
                  <c:v>-5.3319999999999999</c:v>
                </c:pt>
                <c:pt idx="960">
                  <c:v>-5.3129999999999997</c:v>
                </c:pt>
                <c:pt idx="961">
                  <c:v>-5.29</c:v>
                </c:pt>
                <c:pt idx="962">
                  <c:v>-5.3310000000000004</c:v>
                </c:pt>
                <c:pt idx="963">
                  <c:v>-5.2960000000000003</c:v>
                </c:pt>
                <c:pt idx="964">
                  <c:v>-5.2750000000000004</c:v>
                </c:pt>
                <c:pt idx="965">
                  <c:v>-5.2850000000000001</c:v>
                </c:pt>
                <c:pt idx="966">
                  <c:v>-5.2779999999999996</c:v>
                </c:pt>
                <c:pt idx="967">
                  <c:v>-5.3129999999999997</c:v>
                </c:pt>
                <c:pt idx="968">
                  <c:v>-5.37</c:v>
                </c:pt>
                <c:pt idx="969">
                  <c:v>-5.3840000000000003</c:v>
                </c:pt>
                <c:pt idx="970">
                  <c:v>-5.3730000000000002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7738504"/>
        <c:axId val="287928928"/>
      </c:scatterChart>
      <c:scatterChart>
        <c:scatterStyle val="smoothMarker"/>
        <c:varyColors val="0"/>
        <c:ser>
          <c:idx val="8"/>
          <c:order val="2"/>
          <c:tx>
            <c:v>pH (PAZ01)</c:v>
          </c:tx>
          <c:spPr>
            <a:ln w="19050">
              <a:solidFill>
                <a:schemeClr val="tx1"/>
              </a:solidFill>
              <a:prstDash val="dash"/>
            </a:ln>
          </c:spPr>
          <c:marker>
            <c:symbol val="none"/>
          </c:marker>
          <c:xVal>
            <c:numRef>
              <c:f>Sheet3!$C$3:$C$856</c:f>
              <c:numCache>
                <c:formatCode>General</c:formatCode>
                <c:ptCount val="854"/>
                <c:pt idx="0">
                  <c:v>0</c:v>
                </c:pt>
                <c:pt idx="1">
                  <c:v>2.1075415812257917E-2</c:v>
                </c:pt>
                <c:pt idx="2">
                  <c:v>4.2150831624515835E-2</c:v>
                </c:pt>
                <c:pt idx="3">
                  <c:v>6.3226247436773755E-2</c:v>
                </c:pt>
                <c:pt idx="4">
                  <c:v>8.4301663249031669E-2</c:v>
                </c:pt>
                <c:pt idx="5">
                  <c:v>0.10537707906128958</c:v>
                </c:pt>
                <c:pt idx="6">
                  <c:v>0.12645249487354751</c:v>
                </c:pt>
                <c:pt idx="7">
                  <c:v>0.14752791068580542</c:v>
                </c:pt>
                <c:pt idx="8">
                  <c:v>0.16860332649806334</c:v>
                </c:pt>
                <c:pt idx="9">
                  <c:v>0.18967874231032125</c:v>
                </c:pt>
                <c:pt idx="10">
                  <c:v>0.21075415812257917</c:v>
                </c:pt>
                <c:pt idx="11">
                  <c:v>0.23182957393483708</c:v>
                </c:pt>
                <c:pt idx="12">
                  <c:v>0.25290498974709502</c:v>
                </c:pt>
                <c:pt idx="13">
                  <c:v>0.27398040555935294</c:v>
                </c:pt>
                <c:pt idx="14">
                  <c:v>0.29505582137161085</c:v>
                </c:pt>
                <c:pt idx="15">
                  <c:v>0.31613123718386876</c:v>
                </c:pt>
                <c:pt idx="16">
                  <c:v>0.33720665299612668</c:v>
                </c:pt>
                <c:pt idx="17">
                  <c:v>0.35828206880838459</c:v>
                </c:pt>
                <c:pt idx="18">
                  <c:v>0.3793574846206425</c:v>
                </c:pt>
                <c:pt idx="19">
                  <c:v>0.40043290043290042</c:v>
                </c:pt>
                <c:pt idx="20">
                  <c:v>0.42150831624515833</c:v>
                </c:pt>
                <c:pt idx="21">
                  <c:v>0.44258373205741625</c:v>
                </c:pt>
                <c:pt idx="22">
                  <c:v>0.46365914786967416</c:v>
                </c:pt>
                <c:pt idx="23">
                  <c:v>0.48473456368193207</c:v>
                </c:pt>
                <c:pt idx="24">
                  <c:v>0.50580997949419004</c:v>
                </c:pt>
                <c:pt idx="25">
                  <c:v>0.52688539530644796</c:v>
                </c:pt>
                <c:pt idx="26">
                  <c:v>0.54796081111870587</c:v>
                </c:pt>
                <c:pt idx="27">
                  <c:v>0.56903622693096378</c:v>
                </c:pt>
                <c:pt idx="28">
                  <c:v>0.5901116427432217</c:v>
                </c:pt>
                <c:pt idx="29">
                  <c:v>0.61118705855547961</c:v>
                </c:pt>
                <c:pt idx="30">
                  <c:v>0.63226247436773753</c:v>
                </c:pt>
                <c:pt idx="31">
                  <c:v>0.65333789017999544</c:v>
                </c:pt>
                <c:pt idx="32">
                  <c:v>0.67441330599225335</c:v>
                </c:pt>
                <c:pt idx="33">
                  <c:v>0.69548872180451127</c:v>
                </c:pt>
                <c:pt idx="34">
                  <c:v>0.71656413761676918</c:v>
                </c:pt>
                <c:pt idx="35">
                  <c:v>0.73763955342902709</c:v>
                </c:pt>
                <c:pt idx="36">
                  <c:v>0.75871496924128501</c:v>
                </c:pt>
                <c:pt idx="37">
                  <c:v>0.77979038505354292</c:v>
                </c:pt>
                <c:pt idx="38">
                  <c:v>0.80086580086580084</c:v>
                </c:pt>
                <c:pt idx="39">
                  <c:v>0.82194121667805875</c:v>
                </c:pt>
                <c:pt idx="40">
                  <c:v>0.84301663249031666</c:v>
                </c:pt>
                <c:pt idx="41">
                  <c:v>0.86409204830257458</c:v>
                </c:pt>
                <c:pt idx="42">
                  <c:v>0.88516746411483249</c:v>
                </c:pt>
                <c:pt idx="43">
                  <c:v>0.90624287992709041</c:v>
                </c:pt>
                <c:pt idx="44">
                  <c:v>0.92731829573934832</c:v>
                </c:pt>
                <c:pt idx="45">
                  <c:v>0.94839371155160623</c:v>
                </c:pt>
                <c:pt idx="46">
                  <c:v>0.96946912736386415</c:v>
                </c:pt>
                <c:pt idx="47">
                  <c:v>0.99054454317612206</c:v>
                </c:pt>
                <c:pt idx="48">
                  <c:v>1.0116199589883801</c:v>
                </c:pt>
                <c:pt idx="49">
                  <c:v>1.032695374800638</c:v>
                </c:pt>
                <c:pt idx="50">
                  <c:v>1.0537707906128959</c:v>
                </c:pt>
                <c:pt idx="51">
                  <c:v>1.0748462064251538</c:v>
                </c:pt>
                <c:pt idx="52">
                  <c:v>1.0959216222374117</c:v>
                </c:pt>
                <c:pt idx="53">
                  <c:v>1.1169970380496697</c:v>
                </c:pt>
                <c:pt idx="54">
                  <c:v>1.1380724538619276</c:v>
                </c:pt>
                <c:pt idx="55">
                  <c:v>1.1591478696741855</c:v>
                </c:pt>
                <c:pt idx="56">
                  <c:v>1.1802232854864434</c:v>
                </c:pt>
                <c:pt idx="57">
                  <c:v>1.2012987012987013</c:v>
                </c:pt>
                <c:pt idx="58">
                  <c:v>1.2223741171109592</c:v>
                </c:pt>
                <c:pt idx="59">
                  <c:v>1.2434495329232171</c:v>
                </c:pt>
                <c:pt idx="60">
                  <c:v>1.2645249487354751</c:v>
                </c:pt>
                <c:pt idx="61">
                  <c:v>1.285600364547733</c:v>
                </c:pt>
                <c:pt idx="62">
                  <c:v>1.3066757803599909</c:v>
                </c:pt>
                <c:pt idx="63">
                  <c:v>1.3277511961722488</c:v>
                </c:pt>
                <c:pt idx="64">
                  <c:v>1.3488266119845067</c:v>
                </c:pt>
                <c:pt idx="65">
                  <c:v>1.3699020277967646</c:v>
                </c:pt>
                <c:pt idx="66">
                  <c:v>1.3909774436090225</c:v>
                </c:pt>
                <c:pt idx="67">
                  <c:v>1.4120528594212804</c:v>
                </c:pt>
                <c:pt idx="68">
                  <c:v>1.4331282752335384</c:v>
                </c:pt>
                <c:pt idx="69">
                  <c:v>1.4542036910457963</c:v>
                </c:pt>
                <c:pt idx="70">
                  <c:v>1.4752791068580542</c:v>
                </c:pt>
                <c:pt idx="71">
                  <c:v>1.4963545226703121</c:v>
                </c:pt>
                <c:pt idx="72">
                  <c:v>1.51742993848257</c:v>
                </c:pt>
                <c:pt idx="73">
                  <c:v>1.5385053542948279</c:v>
                </c:pt>
                <c:pt idx="74">
                  <c:v>1.5595807701070858</c:v>
                </c:pt>
                <c:pt idx="75">
                  <c:v>1.5806561859193438</c:v>
                </c:pt>
                <c:pt idx="76">
                  <c:v>1.6017316017316017</c:v>
                </c:pt>
                <c:pt idx="77">
                  <c:v>1.6228070175438596</c:v>
                </c:pt>
                <c:pt idx="78">
                  <c:v>1.6438824333561175</c:v>
                </c:pt>
                <c:pt idx="79">
                  <c:v>1.6649578491683754</c:v>
                </c:pt>
                <c:pt idx="80">
                  <c:v>1.6860332649806333</c:v>
                </c:pt>
                <c:pt idx="81">
                  <c:v>1.7071086807928912</c:v>
                </c:pt>
                <c:pt idx="82">
                  <c:v>1.7281840966051492</c:v>
                </c:pt>
                <c:pt idx="83">
                  <c:v>1.7492595124174071</c:v>
                </c:pt>
                <c:pt idx="84">
                  <c:v>1.770334928229665</c:v>
                </c:pt>
                <c:pt idx="85">
                  <c:v>1.7914103440419229</c:v>
                </c:pt>
                <c:pt idx="86">
                  <c:v>1.8124857598541808</c:v>
                </c:pt>
                <c:pt idx="87">
                  <c:v>1.8335611756664387</c:v>
                </c:pt>
                <c:pt idx="88">
                  <c:v>1.8546365914786966</c:v>
                </c:pt>
                <c:pt idx="89">
                  <c:v>1.8757120072909546</c:v>
                </c:pt>
                <c:pt idx="90">
                  <c:v>1.8967874231032125</c:v>
                </c:pt>
                <c:pt idx="91">
                  <c:v>1.9178628389154704</c:v>
                </c:pt>
                <c:pt idx="92">
                  <c:v>1.9389382547277283</c:v>
                </c:pt>
                <c:pt idx="93">
                  <c:v>1.9600136705399862</c:v>
                </c:pt>
                <c:pt idx="94">
                  <c:v>1.9810890863522441</c:v>
                </c:pt>
                <c:pt idx="95">
                  <c:v>2.002164502164502</c:v>
                </c:pt>
                <c:pt idx="96">
                  <c:v>2.0232399179767602</c:v>
                </c:pt>
                <c:pt idx="97">
                  <c:v>2.0443153337890179</c:v>
                </c:pt>
                <c:pt idx="98">
                  <c:v>2.065390749601276</c:v>
                </c:pt>
                <c:pt idx="99">
                  <c:v>2.0864661654135337</c:v>
                </c:pt>
                <c:pt idx="100">
                  <c:v>2.1075415812257918</c:v>
                </c:pt>
                <c:pt idx="101">
                  <c:v>2.1286169970380495</c:v>
                </c:pt>
                <c:pt idx="102">
                  <c:v>2.1496924128503077</c:v>
                </c:pt>
                <c:pt idx="103">
                  <c:v>2.1707678286625653</c:v>
                </c:pt>
                <c:pt idx="104">
                  <c:v>2.1918432444748235</c:v>
                </c:pt>
                <c:pt idx="105">
                  <c:v>2.2129186602870812</c:v>
                </c:pt>
                <c:pt idx="106">
                  <c:v>2.2339940760993393</c:v>
                </c:pt>
                <c:pt idx="107">
                  <c:v>2.255069491911597</c:v>
                </c:pt>
                <c:pt idx="108">
                  <c:v>2.2761449077238551</c:v>
                </c:pt>
                <c:pt idx="109">
                  <c:v>2.2972203235361128</c:v>
                </c:pt>
                <c:pt idx="110">
                  <c:v>2.318295739348371</c:v>
                </c:pt>
                <c:pt idx="111">
                  <c:v>2.3393711551606287</c:v>
                </c:pt>
                <c:pt idx="112">
                  <c:v>2.3604465709728868</c:v>
                </c:pt>
                <c:pt idx="113">
                  <c:v>2.3815219867851445</c:v>
                </c:pt>
                <c:pt idx="114">
                  <c:v>2.4025974025974026</c:v>
                </c:pt>
                <c:pt idx="115">
                  <c:v>2.4236728184096603</c:v>
                </c:pt>
                <c:pt idx="116">
                  <c:v>2.4447482342219184</c:v>
                </c:pt>
                <c:pt idx="117">
                  <c:v>2.4658236500341761</c:v>
                </c:pt>
                <c:pt idx="118">
                  <c:v>2.4868990658464343</c:v>
                </c:pt>
                <c:pt idx="119">
                  <c:v>2.507974481658692</c:v>
                </c:pt>
                <c:pt idx="120">
                  <c:v>2.5290498974709501</c:v>
                </c:pt>
                <c:pt idx="121">
                  <c:v>2.5501253132832078</c:v>
                </c:pt>
                <c:pt idx="122">
                  <c:v>2.5712007290954659</c:v>
                </c:pt>
                <c:pt idx="123">
                  <c:v>2.5922761449077236</c:v>
                </c:pt>
                <c:pt idx="124">
                  <c:v>2.6133515607199818</c:v>
                </c:pt>
                <c:pt idx="125">
                  <c:v>2.6344269765322395</c:v>
                </c:pt>
                <c:pt idx="126">
                  <c:v>2.6555023923444976</c:v>
                </c:pt>
                <c:pt idx="127">
                  <c:v>2.6765778081567553</c:v>
                </c:pt>
                <c:pt idx="128">
                  <c:v>2.6976532239690134</c:v>
                </c:pt>
                <c:pt idx="129">
                  <c:v>2.7187286397812711</c:v>
                </c:pt>
                <c:pt idx="130">
                  <c:v>2.7398040555935292</c:v>
                </c:pt>
                <c:pt idx="131">
                  <c:v>2.7608794714057869</c:v>
                </c:pt>
                <c:pt idx="132">
                  <c:v>2.7819548872180451</c:v>
                </c:pt>
                <c:pt idx="133">
                  <c:v>2.8030303030303028</c:v>
                </c:pt>
                <c:pt idx="134">
                  <c:v>2.8241057188425609</c:v>
                </c:pt>
                <c:pt idx="135">
                  <c:v>2.8451811346548186</c:v>
                </c:pt>
                <c:pt idx="136">
                  <c:v>2.8662565504670767</c:v>
                </c:pt>
                <c:pt idx="137">
                  <c:v>2.8873319662793344</c:v>
                </c:pt>
                <c:pt idx="138">
                  <c:v>2.9084073820915926</c:v>
                </c:pt>
                <c:pt idx="139">
                  <c:v>2.9294827979038502</c:v>
                </c:pt>
                <c:pt idx="140">
                  <c:v>2.9505582137161084</c:v>
                </c:pt>
                <c:pt idx="141">
                  <c:v>2.9716336295283661</c:v>
                </c:pt>
                <c:pt idx="142">
                  <c:v>2.9927090453406242</c:v>
                </c:pt>
                <c:pt idx="143">
                  <c:v>3.0137844611528819</c:v>
                </c:pt>
                <c:pt idx="144">
                  <c:v>3.03485987696514</c:v>
                </c:pt>
                <c:pt idx="145">
                  <c:v>3.0559352927773977</c:v>
                </c:pt>
                <c:pt idx="146">
                  <c:v>3.0770107085896559</c:v>
                </c:pt>
                <c:pt idx="147">
                  <c:v>3.0980861244019136</c:v>
                </c:pt>
                <c:pt idx="148">
                  <c:v>3.1191615402141717</c:v>
                </c:pt>
                <c:pt idx="149">
                  <c:v>3.1402369560264294</c:v>
                </c:pt>
                <c:pt idx="150">
                  <c:v>3.1613123718386875</c:v>
                </c:pt>
                <c:pt idx="151">
                  <c:v>3.1823877876509452</c:v>
                </c:pt>
                <c:pt idx="152">
                  <c:v>3.2034632034632033</c:v>
                </c:pt>
                <c:pt idx="153">
                  <c:v>3.224538619275461</c:v>
                </c:pt>
                <c:pt idx="154">
                  <c:v>3.2456140350877192</c:v>
                </c:pt>
                <c:pt idx="155">
                  <c:v>3.2666894508999769</c:v>
                </c:pt>
                <c:pt idx="156">
                  <c:v>3.287764866712235</c:v>
                </c:pt>
                <c:pt idx="157">
                  <c:v>3.3088402825244927</c:v>
                </c:pt>
                <c:pt idx="158">
                  <c:v>3.3299156983367508</c:v>
                </c:pt>
                <c:pt idx="159">
                  <c:v>3.3509911141490085</c:v>
                </c:pt>
                <c:pt idx="160">
                  <c:v>3.3720665299612667</c:v>
                </c:pt>
                <c:pt idx="161">
                  <c:v>3.3931419457735243</c:v>
                </c:pt>
                <c:pt idx="162">
                  <c:v>3.4142173615857825</c:v>
                </c:pt>
                <c:pt idx="163">
                  <c:v>3.4352927773980402</c:v>
                </c:pt>
                <c:pt idx="164">
                  <c:v>3.4563681932102983</c:v>
                </c:pt>
                <c:pt idx="165">
                  <c:v>3.477443609022556</c:v>
                </c:pt>
                <c:pt idx="166">
                  <c:v>3.4985190248348141</c:v>
                </c:pt>
                <c:pt idx="167">
                  <c:v>3.5195944406470718</c:v>
                </c:pt>
                <c:pt idx="168">
                  <c:v>3.54066985645933</c:v>
                </c:pt>
                <c:pt idx="169">
                  <c:v>3.5617452722715877</c:v>
                </c:pt>
                <c:pt idx="170">
                  <c:v>3.5828206880838458</c:v>
                </c:pt>
                <c:pt idx="171">
                  <c:v>3.6038961038961035</c:v>
                </c:pt>
                <c:pt idx="172">
                  <c:v>3.6249715197083616</c:v>
                </c:pt>
                <c:pt idx="173">
                  <c:v>3.6460469355206193</c:v>
                </c:pt>
                <c:pt idx="174">
                  <c:v>3.6671223513328775</c:v>
                </c:pt>
                <c:pt idx="175">
                  <c:v>3.6881977671451351</c:v>
                </c:pt>
                <c:pt idx="176">
                  <c:v>3.7092731829573933</c:v>
                </c:pt>
                <c:pt idx="177">
                  <c:v>3.7303485987696514</c:v>
                </c:pt>
                <c:pt idx="178">
                  <c:v>3.7514240145819091</c:v>
                </c:pt>
                <c:pt idx="179">
                  <c:v>3.7724994303941672</c:v>
                </c:pt>
                <c:pt idx="180">
                  <c:v>3.7935748462064249</c:v>
                </c:pt>
                <c:pt idx="181">
                  <c:v>3.8146502620186831</c:v>
                </c:pt>
                <c:pt idx="182">
                  <c:v>3.8357256778309408</c:v>
                </c:pt>
                <c:pt idx="183">
                  <c:v>3.8568010936431989</c:v>
                </c:pt>
                <c:pt idx="184">
                  <c:v>3.8778765094554566</c:v>
                </c:pt>
                <c:pt idx="185">
                  <c:v>3.8989519252677147</c:v>
                </c:pt>
                <c:pt idx="186">
                  <c:v>3.9200273410799724</c:v>
                </c:pt>
                <c:pt idx="187">
                  <c:v>3.9411027568922306</c:v>
                </c:pt>
                <c:pt idx="188">
                  <c:v>3.9621781727044882</c:v>
                </c:pt>
                <c:pt idx="189">
                  <c:v>3.9832535885167464</c:v>
                </c:pt>
                <c:pt idx="190">
                  <c:v>4.0043290043290041</c:v>
                </c:pt>
                <c:pt idx="191">
                  <c:v>4.0254044201412622</c:v>
                </c:pt>
                <c:pt idx="192">
                  <c:v>4.0464798359535203</c:v>
                </c:pt>
                <c:pt idx="193">
                  <c:v>4.0675552517657776</c:v>
                </c:pt>
                <c:pt idx="194">
                  <c:v>4.0886306675780357</c:v>
                </c:pt>
                <c:pt idx="195">
                  <c:v>4.1097060833902939</c:v>
                </c:pt>
                <c:pt idx="196">
                  <c:v>4.130781499202552</c:v>
                </c:pt>
                <c:pt idx="197">
                  <c:v>4.1518569150148092</c:v>
                </c:pt>
                <c:pt idx="198">
                  <c:v>4.1729323308270674</c:v>
                </c:pt>
                <c:pt idx="199">
                  <c:v>4.1940077466393255</c:v>
                </c:pt>
                <c:pt idx="200">
                  <c:v>4.2150831624515837</c:v>
                </c:pt>
                <c:pt idx="201">
                  <c:v>4.2361585782638409</c:v>
                </c:pt>
                <c:pt idx="202">
                  <c:v>4.257233994076099</c:v>
                </c:pt>
                <c:pt idx="203">
                  <c:v>4.2783094098883572</c:v>
                </c:pt>
                <c:pt idx="204">
                  <c:v>4.2993848257006153</c:v>
                </c:pt>
                <c:pt idx="205">
                  <c:v>4.3204602415128726</c:v>
                </c:pt>
                <c:pt idx="206">
                  <c:v>4.3415356573251307</c:v>
                </c:pt>
                <c:pt idx="207">
                  <c:v>4.3626110731373888</c:v>
                </c:pt>
                <c:pt idx="208">
                  <c:v>4.383686488949647</c:v>
                </c:pt>
                <c:pt idx="209">
                  <c:v>4.4047619047619042</c:v>
                </c:pt>
                <c:pt idx="210">
                  <c:v>4.4258373205741623</c:v>
                </c:pt>
                <c:pt idx="211">
                  <c:v>4.4469127363864205</c:v>
                </c:pt>
                <c:pt idx="212">
                  <c:v>4.4679881521986786</c:v>
                </c:pt>
                <c:pt idx="213">
                  <c:v>4.4890635680109359</c:v>
                </c:pt>
                <c:pt idx="214">
                  <c:v>4.510138983823194</c:v>
                </c:pt>
                <c:pt idx="215">
                  <c:v>4.5312143996354521</c:v>
                </c:pt>
                <c:pt idx="216">
                  <c:v>4.5522898154477103</c:v>
                </c:pt>
                <c:pt idx="217">
                  <c:v>4.5733652312599675</c:v>
                </c:pt>
                <c:pt idx="218">
                  <c:v>4.5944406470722257</c:v>
                </c:pt>
                <c:pt idx="219">
                  <c:v>4.6155160628844838</c:v>
                </c:pt>
                <c:pt idx="220">
                  <c:v>4.6365914786967419</c:v>
                </c:pt>
                <c:pt idx="221">
                  <c:v>4.6576668945089992</c:v>
                </c:pt>
                <c:pt idx="222">
                  <c:v>4.6787423103212573</c:v>
                </c:pt>
                <c:pt idx="223">
                  <c:v>4.6998177261335154</c:v>
                </c:pt>
                <c:pt idx="224">
                  <c:v>4.7208931419457736</c:v>
                </c:pt>
                <c:pt idx="225">
                  <c:v>4.7419685577580308</c:v>
                </c:pt>
                <c:pt idx="226">
                  <c:v>4.763043973570289</c:v>
                </c:pt>
                <c:pt idx="227">
                  <c:v>4.7841193893825471</c:v>
                </c:pt>
                <c:pt idx="228">
                  <c:v>4.8051948051948052</c:v>
                </c:pt>
                <c:pt idx="229">
                  <c:v>4.8262702210070625</c:v>
                </c:pt>
                <c:pt idx="230">
                  <c:v>4.8473456368193206</c:v>
                </c:pt>
                <c:pt idx="231">
                  <c:v>4.8684210526315788</c:v>
                </c:pt>
                <c:pt idx="232">
                  <c:v>4.8894964684438369</c:v>
                </c:pt>
                <c:pt idx="233">
                  <c:v>4.9105718842560941</c:v>
                </c:pt>
                <c:pt idx="234">
                  <c:v>4.9316473000683523</c:v>
                </c:pt>
                <c:pt idx="235">
                  <c:v>4.9527227158806104</c:v>
                </c:pt>
                <c:pt idx="236">
                  <c:v>4.9737981316928686</c:v>
                </c:pt>
                <c:pt idx="237">
                  <c:v>4.9948735475051258</c:v>
                </c:pt>
                <c:pt idx="238">
                  <c:v>5.0159489633173839</c:v>
                </c:pt>
                <c:pt idx="239">
                  <c:v>5.0370243791296421</c:v>
                </c:pt>
                <c:pt idx="240">
                  <c:v>5.0580997949419002</c:v>
                </c:pt>
                <c:pt idx="241">
                  <c:v>5.0791752107541575</c:v>
                </c:pt>
                <c:pt idx="242">
                  <c:v>5.1002506265664156</c:v>
                </c:pt>
                <c:pt idx="243">
                  <c:v>5.1213260423786737</c:v>
                </c:pt>
                <c:pt idx="244">
                  <c:v>5.1424014581909319</c:v>
                </c:pt>
                <c:pt idx="245">
                  <c:v>5.1634768740031891</c:v>
                </c:pt>
                <c:pt idx="246">
                  <c:v>5.1845522898154472</c:v>
                </c:pt>
                <c:pt idx="247">
                  <c:v>5.2056277056277054</c:v>
                </c:pt>
                <c:pt idx="248">
                  <c:v>5.2267031214399635</c:v>
                </c:pt>
                <c:pt idx="249">
                  <c:v>5.2477785372522208</c:v>
                </c:pt>
                <c:pt idx="250">
                  <c:v>5.2688539530644789</c:v>
                </c:pt>
                <c:pt idx="251">
                  <c:v>5.289929368876737</c:v>
                </c:pt>
                <c:pt idx="252">
                  <c:v>5.3110047846889952</c:v>
                </c:pt>
                <c:pt idx="253">
                  <c:v>5.3320802005012524</c:v>
                </c:pt>
                <c:pt idx="254">
                  <c:v>5.3531556163135106</c:v>
                </c:pt>
                <c:pt idx="255">
                  <c:v>5.3742310321257687</c:v>
                </c:pt>
                <c:pt idx="256">
                  <c:v>5.3953064479380268</c:v>
                </c:pt>
                <c:pt idx="257">
                  <c:v>5.4163818637502841</c:v>
                </c:pt>
                <c:pt idx="258">
                  <c:v>5.4374572795625422</c:v>
                </c:pt>
                <c:pt idx="259">
                  <c:v>5.4585326953748003</c:v>
                </c:pt>
                <c:pt idx="260">
                  <c:v>5.4796081111870585</c:v>
                </c:pt>
                <c:pt idx="261">
                  <c:v>5.5006835269993157</c:v>
                </c:pt>
                <c:pt idx="262">
                  <c:v>5.5217589428115739</c:v>
                </c:pt>
                <c:pt idx="263">
                  <c:v>5.542834358623832</c:v>
                </c:pt>
                <c:pt idx="264">
                  <c:v>5.5639097744360901</c:v>
                </c:pt>
                <c:pt idx="265">
                  <c:v>5.5849851902483483</c:v>
                </c:pt>
                <c:pt idx="266">
                  <c:v>5.6060606060606055</c:v>
                </c:pt>
                <c:pt idx="267">
                  <c:v>5.6271360218728637</c:v>
                </c:pt>
                <c:pt idx="268">
                  <c:v>5.6482114376851218</c:v>
                </c:pt>
                <c:pt idx="269">
                  <c:v>5.6692868534973799</c:v>
                </c:pt>
                <c:pt idx="270">
                  <c:v>5.6903622693096372</c:v>
                </c:pt>
                <c:pt idx="271">
                  <c:v>5.7114376851218953</c:v>
                </c:pt>
                <c:pt idx="272">
                  <c:v>5.7325131009341534</c:v>
                </c:pt>
                <c:pt idx="273">
                  <c:v>5.7535885167464116</c:v>
                </c:pt>
                <c:pt idx="274">
                  <c:v>5.7746639325586688</c:v>
                </c:pt>
                <c:pt idx="275">
                  <c:v>5.795739348370927</c:v>
                </c:pt>
                <c:pt idx="276">
                  <c:v>5.8168147641831851</c:v>
                </c:pt>
                <c:pt idx="277">
                  <c:v>5.8378901799954432</c:v>
                </c:pt>
                <c:pt idx="278">
                  <c:v>5.8589655958077005</c:v>
                </c:pt>
                <c:pt idx="279">
                  <c:v>5.8800410116199586</c:v>
                </c:pt>
                <c:pt idx="280">
                  <c:v>5.9011164274322168</c:v>
                </c:pt>
                <c:pt idx="281">
                  <c:v>5.9221918432444749</c:v>
                </c:pt>
                <c:pt idx="282">
                  <c:v>5.9432672590567321</c:v>
                </c:pt>
                <c:pt idx="283">
                  <c:v>5.9643426748689903</c:v>
                </c:pt>
                <c:pt idx="284">
                  <c:v>5.9854180906812484</c:v>
                </c:pt>
                <c:pt idx="285">
                  <c:v>6.0064935064935066</c:v>
                </c:pt>
                <c:pt idx="286">
                  <c:v>6.0275689223057638</c:v>
                </c:pt>
                <c:pt idx="287">
                  <c:v>6.0486443381180219</c:v>
                </c:pt>
                <c:pt idx="288">
                  <c:v>6.0697197539302801</c:v>
                </c:pt>
                <c:pt idx="289">
                  <c:v>6.0907951697425382</c:v>
                </c:pt>
                <c:pt idx="290">
                  <c:v>6.1118705855547955</c:v>
                </c:pt>
                <c:pt idx="291">
                  <c:v>6.1329460013670536</c:v>
                </c:pt>
                <c:pt idx="292">
                  <c:v>6.1540214171793117</c:v>
                </c:pt>
                <c:pt idx="293">
                  <c:v>6.1750968329915699</c:v>
                </c:pt>
                <c:pt idx="294">
                  <c:v>6.1961722488038271</c:v>
                </c:pt>
                <c:pt idx="295">
                  <c:v>6.2172476646160852</c:v>
                </c:pt>
                <c:pt idx="296">
                  <c:v>6.2383230804283434</c:v>
                </c:pt>
                <c:pt idx="297">
                  <c:v>6.2593984962406015</c:v>
                </c:pt>
                <c:pt idx="298">
                  <c:v>6.2804739120528588</c:v>
                </c:pt>
                <c:pt idx="299">
                  <c:v>6.3015493278651169</c:v>
                </c:pt>
                <c:pt idx="300">
                  <c:v>6.322624743677375</c:v>
                </c:pt>
                <c:pt idx="301">
                  <c:v>6.3437001594896332</c:v>
                </c:pt>
                <c:pt idx="302">
                  <c:v>6.3647755753018904</c:v>
                </c:pt>
                <c:pt idx="303">
                  <c:v>6.3858509911141486</c:v>
                </c:pt>
                <c:pt idx="304">
                  <c:v>6.4069264069264067</c:v>
                </c:pt>
                <c:pt idx="305">
                  <c:v>6.4280018227386648</c:v>
                </c:pt>
                <c:pt idx="306">
                  <c:v>6.4490772385509221</c:v>
                </c:pt>
                <c:pt idx="307">
                  <c:v>6.4701526543631802</c:v>
                </c:pt>
                <c:pt idx="308">
                  <c:v>6.4912280701754383</c:v>
                </c:pt>
                <c:pt idx="309">
                  <c:v>6.5123034859876965</c:v>
                </c:pt>
                <c:pt idx="310">
                  <c:v>6.5333789017999537</c:v>
                </c:pt>
                <c:pt idx="311">
                  <c:v>6.5544543176122119</c:v>
                </c:pt>
                <c:pt idx="312">
                  <c:v>6.57552973342447</c:v>
                </c:pt>
                <c:pt idx="313">
                  <c:v>6.5966051492367281</c:v>
                </c:pt>
                <c:pt idx="314">
                  <c:v>6.6176805650489854</c:v>
                </c:pt>
                <c:pt idx="315">
                  <c:v>6.6387559808612435</c:v>
                </c:pt>
                <c:pt idx="316">
                  <c:v>6.6598313966735017</c:v>
                </c:pt>
                <c:pt idx="317">
                  <c:v>6.6809068124857598</c:v>
                </c:pt>
                <c:pt idx="318">
                  <c:v>6.701982228298017</c:v>
                </c:pt>
                <c:pt idx="319">
                  <c:v>6.7230576441102752</c:v>
                </c:pt>
                <c:pt idx="320">
                  <c:v>6.7441330599225333</c:v>
                </c:pt>
                <c:pt idx="321">
                  <c:v>6.7652084757347914</c:v>
                </c:pt>
                <c:pt idx="322">
                  <c:v>6.7862838915470487</c:v>
                </c:pt>
                <c:pt idx="323">
                  <c:v>6.8073593073593068</c:v>
                </c:pt>
                <c:pt idx="324">
                  <c:v>6.828434723171565</c:v>
                </c:pt>
                <c:pt idx="325">
                  <c:v>6.8495101389838231</c:v>
                </c:pt>
                <c:pt idx="326">
                  <c:v>6.8705855547960804</c:v>
                </c:pt>
                <c:pt idx="327">
                  <c:v>6.8916609706083385</c:v>
                </c:pt>
                <c:pt idx="328">
                  <c:v>6.9127363864205966</c:v>
                </c:pt>
                <c:pt idx="329">
                  <c:v>6.9338118022328548</c:v>
                </c:pt>
                <c:pt idx="330">
                  <c:v>6.954887218045112</c:v>
                </c:pt>
                <c:pt idx="331">
                  <c:v>6.9759626338573701</c:v>
                </c:pt>
                <c:pt idx="332">
                  <c:v>6.9970380496696283</c:v>
                </c:pt>
                <c:pt idx="333">
                  <c:v>7.0181134654818864</c:v>
                </c:pt>
                <c:pt idx="334">
                  <c:v>7.0391888812941437</c:v>
                </c:pt>
                <c:pt idx="335">
                  <c:v>7.0602642971064018</c:v>
                </c:pt>
                <c:pt idx="336">
                  <c:v>7.0813397129186599</c:v>
                </c:pt>
                <c:pt idx="337">
                  <c:v>7.1024151287309181</c:v>
                </c:pt>
                <c:pt idx="338">
                  <c:v>7.1234905445431753</c:v>
                </c:pt>
                <c:pt idx="339">
                  <c:v>7.1445659603554335</c:v>
                </c:pt>
                <c:pt idx="340">
                  <c:v>7.1656413761676916</c:v>
                </c:pt>
                <c:pt idx="341">
                  <c:v>7.1867167919799497</c:v>
                </c:pt>
                <c:pt idx="342">
                  <c:v>7.207792207792207</c:v>
                </c:pt>
                <c:pt idx="343">
                  <c:v>7.2288676236044651</c:v>
                </c:pt>
                <c:pt idx="344">
                  <c:v>7.2499430394167232</c:v>
                </c:pt>
                <c:pt idx="345">
                  <c:v>7.2710184552289814</c:v>
                </c:pt>
                <c:pt idx="346">
                  <c:v>7.2920938710412386</c:v>
                </c:pt>
                <c:pt idx="347">
                  <c:v>7.3131692868534968</c:v>
                </c:pt>
                <c:pt idx="348">
                  <c:v>7.3342447026657549</c:v>
                </c:pt>
                <c:pt idx="349">
                  <c:v>7.355320118478013</c:v>
                </c:pt>
                <c:pt idx="350">
                  <c:v>7.3763955342902703</c:v>
                </c:pt>
                <c:pt idx="351">
                  <c:v>7.3974709501025284</c:v>
                </c:pt>
                <c:pt idx="352">
                  <c:v>7.4185463659147866</c:v>
                </c:pt>
                <c:pt idx="353">
                  <c:v>7.4396217817270447</c:v>
                </c:pt>
                <c:pt idx="354">
                  <c:v>7.4606971975393028</c:v>
                </c:pt>
                <c:pt idx="355">
                  <c:v>7.4817726133515601</c:v>
                </c:pt>
                <c:pt idx="356">
                  <c:v>7.5028480291638182</c:v>
                </c:pt>
                <c:pt idx="357">
                  <c:v>7.5239234449760763</c:v>
                </c:pt>
                <c:pt idx="358">
                  <c:v>7.5449988607883345</c:v>
                </c:pt>
                <c:pt idx="359">
                  <c:v>7.5660742766005917</c:v>
                </c:pt>
                <c:pt idx="360">
                  <c:v>7.5871496924128499</c:v>
                </c:pt>
                <c:pt idx="361">
                  <c:v>7.608225108225108</c:v>
                </c:pt>
                <c:pt idx="362">
                  <c:v>7.6293005240373661</c:v>
                </c:pt>
                <c:pt idx="363">
                  <c:v>7.6503759398496234</c:v>
                </c:pt>
                <c:pt idx="364">
                  <c:v>7.6714513556618815</c:v>
                </c:pt>
                <c:pt idx="365">
                  <c:v>7.6925267714741397</c:v>
                </c:pt>
                <c:pt idx="366">
                  <c:v>7.7136021872863978</c:v>
                </c:pt>
                <c:pt idx="367">
                  <c:v>7.734677603098655</c:v>
                </c:pt>
                <c:pt idx="368">
                  <c:v>7.7557530189109132</c:v>
                </c:pt>
                <c:pt idx="369">
                  <c:v>7.7768284347231713</c:v>
                </c:pt>
                <c:pt idx="370">
                  <c:v>7.7979038505354294</c:v>
                </c:pt>
                <c:pt idx="371">
                  <c:v>7.8189792663476867</c:v>
                </c:pt>
                <c:pt idx="372">
                  <c:v>7.8400546821599448</c:v>
                </c:pt>
                <c:pt idx="373">
                  <c:v>7.861130097972203</c:v>
                </c:pt>
                <c:pt idx="374">
                  <c:v>7.8822055137844611</c:v>
                </c:pt>
                <c:pt idx="375">
                  <c:v>7.9032809295967184</c:v>
                </c:pt>
                <c:pt idx="376">
                  <c:v>7.9243563454089765</c:v>
                </c:pt>
                <c:pt idx="377">
                  <c:v>7.9454317612212346</c:v>
                </c:pt>
                <c:pt idx="378">
                  <c:v>7.9665071770334928</c:v>
                </c:pt>
                <c:pt idx="379">
                  <c:v>7.98758259284575</c:v>
                </c:pt>
                <c:pt idx="380">
                  <c:v>8.0086580086580081</c:v>
                </c:pt>
                <c:pt idx="381">
                  <c:v>8.0297334244702654</c:v>
                </c:pt>
                <c:pt idx="382">
                  <c:v>8.0508088402825244</c:v>
                </c:pt>
                <c:pt idx="383">
                  <c:v>8.0718842560947817</c:v>
                </c:pt>
                <c:pt idx="384">
                  <c:v>8.0929596719070407</c:v>
                </c:pt>
                <c:pt idx="385">
                  <c:v>8.1140350877192979</c:v>
                </c:pt>
                <c:pt idx="386">
                  <c:v>8.1351105035315552</c:v>
                </c:pt>
                <c:pt idx="387">
                  <c:v>8.1561859193438142</c:v>
                </c:pt>
                <c:pt idx="388">
                  <c:v>8.1772613351560715</c:v>
                </c:pt>
                <c:pt idx="389">
                  <c:v>8.1983367509683287</c:v>
                </c:pt>
                <c:pt idx="390">
                  <c:v>8.2194121667805877</c:v>
                </c:pt>
                <c:pt idx="391">
                  <c:v>8.240487582592845</c:v>
                </c:pt>
                <c:pt idx="392">
                  <c:v>8.261562998405104</c:v>
                </c:pt>
                <c:pt idx="393">
                  <c:v>8.2826384142173612</c:v>
                </c:pt>
                <c:pt idx="394">
                  <c:v>8.3037138300296185</c:v>
                </c:pt>
                <c:pt idx="395">
                  <c:v>8.3247892458418775</c:v>
                </c:pt>
                <c:pt idx="396">
                  <c:v>8.3458646616541348</c:v>
                </c:pt>
                <c:pt idx="397">
                  <c:v>8.366940077466392</c:v>
                </c:pt>
                <c:pt idx="398">
                  <c:v>8.388015493278651</c:v>
                </c:pt>
                <c:pt idx="399">
                  <c:v>8.4090909090909083</c:v>
                </c:pt>
                <c:pt idx="400">
                  <c:v>8.4301663249031673</c:v>
                </c:pt>
                <c:pt idx="401">
                  <c:v>8.4512417407154246</c:v>
                </c:pt>
                <c:pt idx="402">
                  <c:v>8.4723171565276818</c:v>
                </c:pt>
                <c:pt idx="403">
                  <c:v>8.4933925723399408</c:v>
                </c:pt>
                <c:pt idx="404">
                  <c:v>8.5144679881521981</c:v>
                </c:pt>
                <c:pt idx="405">
                  <c:v>8.5355434039644553</c:v>
                </c:pt>
                <c:pt idx="406">
                  <c:v>8.5566188197767143</c:v>
                </c:pt>
                <c:pt idx="407">
                  <c:v>8.5776942355889716</c:v>
                </c:pt>
                <c:pt idx="408">
                  <c:v>8.5987696514012306</c:v>
                </c:pt>
                <c:pt idx="409">
                  <c:v>8.6198450672134879</c:v>
                </c:pt>
                <c:pt idx="410">
                  <c:v>8.6409204830257451</c:v>
                </c:pt>
                <c:pt idx="411">
                  <c:v>8.6619958988380041</c:v>
                </c:pt>
                <c:pt idx="412">
                  <c:v>8.6830713146502614</c:v>
                </c:pt>
                <c:pt idx="413">
                  <c:v>8.7041467304625186</c:v>
                </c:pt>
                <c:pt idx="414">
                  <c:v>8.7252221462747777</c:v>
                </c:pt>
                <c:pt idx="415">
                  <c:v>8.7462975620870349</c:v>
                </c:pt>
                <c:pt idx="416">
                  <c:v>8.7673729778992939</c:v>
                </c:pt>
                <c:pt idx="417">
                  <c:v>8.7884483937115512</c:v>
                </c:pt>
                <c:pt idx="418">
                  <c:v>8.8095238095238084</c:v>
                </c:pt>
                <c:pt idx="419">
                  <c:v>8.8305992253360674</c:v>
                </c:pt>
                <c:pt idx="420">
                  <c:v>8.8516746411483247</c:v>
                </c:pt>
                <c:pt idx="421">
                  <c:v>8.8727500569605819</c:v>
                </c:pt>
                <c:pt idx="422">
                  <c:v>8.893825472772841</c:v>
                </c:pt>
                <c:pt idx="423">
                  <c:v>8.9149008885850982</c:v>
                </c:pt>
                <c:pt idx="424">
                  <c:v>8.9359763043973572</c:v>
                </c:pt>
                <c:pt idx="425">
                  <c:v>8.9570517202096145</c:v>
                </c:pt>
                <c:pt idx="426">
                  <c:v>8.9781271360218717</c:v>
                </c:pt>
                <c:pt idx="427">
                  <c:v>8.9992025518341308</c:v>
                </c:pt>
                <c:pt idx="428">
                  <c:v>9.020277967646388</c:v>
                </c:pt>
                <c:pt idx="429">
                  <c:v>9.0413533834586453</c:v>
                </c:pt>
                <c:pt idx="430">
                  <c:v>9.0624287992709043</c:v>
                </c:pt>
                <c:pt idx="431">
                  <c:v>9.0835042150831615</c:v>
                </c:pt>
                <c:pt idx="432">
                  <c:v>9.1045796308954206</c:v>
                </c:pt>
                <c:pt idx="433">
                  <c:v>9.1256550467076778</c:v>
                </c:pt>
                <c:pt idx="434">
                  <c:v>9.146730462519935</c:v>
                </c:pt>
                <c:pt idx="435">
                  <c:v>9.1678058783321941</c:v>
                </c:pt>
                <c:pt idx="436">
                  <c:v>9.1888812941444513</c:v>
                </c:pt>
                <c:pt idx="437">
                  <c:v>9.2099567099567086</c:v>
                </c:pt>
                <c:pt idx="438">
                  <c:v>9.2310321257689676</c:v>
                </c:pt>
                <c:pt idx="439">
                  <c:v>9.2521075415812248</c:v>
                </c:pt>
                <c:pt idx="440">
                  <c:v>9.2731829573934839</c:v>
                </c:pt>
                <c:pt idx="441">
                  <c:v>9.2942583732057411</c:v>
                </c:pt>
                <c:pt idx="442">
                  <c:v>9.3153337890179984</c:v>
                </c:pt>
                <c:pt idx="443">
                  <c:v>9.3364092048302574</c:v>
                </c:pt>
                <c:pt idx="444">
                  <c:v>9.3574846206425146</c:v>
                </c:pt>
                <c:pt idx="445">
                  <c:v>9.3785600364547737</c:v>
                </c:pt>
                <c:pt idx="446">
                  <c:v>9.3996354522670309</c:v>
                </c:pt>
                <c:pt idx="447">
                  <c:v>9.4207108680792881</c:v>
                </c:pt>
                <c:pt idx="448">
                  <c:v>9.4417862838915472</c:v>
                </c:pt>
                <c:pt idx="449">
                  <c:v>9.4628616997038044</c:v>
                </c:pt>
                <c:pt idx="450">
                  <c:v>9.4839371155160617</c:v>
                </c:pt>
                <c:pt idx="451">
                  <c:v>9.5050125313283207</c:v>
                </c:pt>
                <c:pt idx="452">
                  <c:v>9.5260879471405779</c:v>
                </c:pt>
                <c:pt idx="453">
                  <c:v>9.547163362952837</c:v>
                </c:pt>
                <c:pt idx="454">
                  <c:v>9.5682387787650942</c:v>
                </c:pt>
                <c:pt idx="455">
                  <c:v>9.5893141945773515</c:v>
                </c:pt>
                <c:pt idx="456">
                  <c:v>9.6103896103896105</c:v>
                </c:pt>
                <c:pt idx="457">
                  <c:v>9.6314650262018677</c:v>
                </c:pt>
                <c:pt idx="458">
                  <c:v>9.652540442014125</c:v>
                </c:pt>
                <c:pt idx="459">
                  <c:v>9.673615857826384</c:v>
                </c:pt>
                <c:pt idx="460">
                  <c:v>9.6946912736386412</c:v>
                </c:pt>
                <c:pt idx="461">
                  <c:v>9.7157666894509003</c:v>
                </c:pt>
                <c:pt idx="462">
                  <c:v>9.7368421052631575</c:v>
                </c:pt>
                <c:pt idx="463">
                  <c:v>9.7579175210754148</c:v>
                </c:pt>
                <c:pt idx="464">
                  <c:v>9.7789929368876738</c:v>
                </c:pt>
                <c:pt idx="465">
                  <c:v>9.800068352699931</c:v>
                </c:pt>
                <c:pt idx="466">
                  <c:v>9.8211437685121883</c:v>
                </c:pt>
                <c:pt idx="467">
                  <c:v>9.8422191843244473</c:v>
                </c:pt>
                <c:pt idx="468">
                  <c:v>9.8632946001367046</c:v>
                </c:pt>
                <c:pt idx="469">
                  <c:v>9.8843700159489636</c:v>
                </c:pt>
                <c:pt idx="470">
                  <c:v>9.9054454317612208</c:v>
                </c:pt>
                <c:pt idx="471">
                  <c:v>9.9265208475734781</c:v>
                </c:pt>
                <c:pt idx="472">
                  <c:v>9.9475962633857371</c:v>
                </c:pt>
                <c:pt idx="473">
                  <c:v>9.9686716791979944</c:v>
                </c:pt>
                <c:pt idx="474">
                  <c:v>9.9897470950102516</c:v>
                </c:pt>
                <c:pt idx="475">
                  <c:v>10.010822510822511</c:v>
                </c:pt>
                <c:pt idx="476">
                  <c:v>10.031897926634768</c:v>
                </c:pt>
                <c:pt idx="477">
                  <c:v>10.052973342447027</c:v>
                </c:pt>
                <c:pt idx="478">
                  <c:v>10.074048758259284</c:v>
                </c:pt>
                <c:pt idx="479">
                  <c:v>10.095124174071541</c:v>
                </c:pt>
                <c:pt idx="480">
                  <c:v>10.1161995898838</c:v>
                </c:pt>
                <c:pt idx="481">
                  <c:v>10.137275005696058</c:v>
                </c:pt>
                <c:pt idx="482">
                  <c:v>10.158350421508315</c:v>
                </c:pt>
                <c:pt idx="483">
                  <c:v>10.179425837320574</c:v>
                </c:pt>
                <c:pt idx="484">
                  <c:v>10.200501253132831</c:v>
                </c:pt>
                <c:pt idx="485">
                  <c:v>10.22157666894509</c:v>
                </c:pt>
                <c:pt idx="486">
                  <c:v>10.242652084757347</c:v>
                </c:pt>
                <c:pt idx="487">
                  <c:v>10.263727500569605</c:v>
                </c:pt>
                <c:pt idx="488">
                  <c:v>10.284802916381864</c:v>
                </c:pt>
                <c:pt idx="489">
                  <c:v>10.305878332194121</c:v>
                </c:pt>
                <c:pt idx="490">
                  <c:v>10.326953748006378</c:v>
                </c:pt>
                <c:pt idx="491">
                  <c:v>10.348029163818637</c:v>
                </c:pt>
                <c:pt idx="492">
                  <c:v>10.369104579630894</c:v>
                </c:pt>
                <c:pt idx="493">
                  <c:v>10.390179995443154</c:v>
                </c:pt>
                <c:pt idx="494">
                  <c:v>10.411255411255411</c:v>
                </c:pt>
                <c:pt idx="495">
                  <c:v>10.432330827067668</c:v>
                </c:pt>
                <c:pt idx="496">
                  <c:v>10.453406242879927</c:v>
                </c:pt>
                <c:pt idx="497">
                  <c:v>10.474481658692184</c:v>
                </c:pt>
                <c:pt idx="498">
                  <c:v>10.495557074504442</c:v>
                </c:pt>
                <c:pt idx="499">
                  <c:v>10.516632490316701</c:v>
                </c:pt>
                <c:pt idx="500">
                  <c:v>10.537707906128958</c:v>
                </c:pt>
                <c:pt idx="501">
                  <c:v>10.558783321941217</c:v>
                </c:pt>
                <c:pt idx="502">
                  <c:v>10.579858737753474</c:v>
                </c:pt>
                <c:pt idx="503">
                  <c:v>10.600934153565731</c:v>
                </c:pt>
                <c:pt idx="504">
                  <c:v>10.62200956937799</c:v>
                </c:pt>
                <c:pt idx="505">
                  <c:v>10.643084985190248</c:v>
                </c:pt>
                <c:pt idx="506">
                  <c:v>10.664160401002505</c:v>
                </c:pt>
                <c:pt idx="507">
                  <c:v>10.685235816814764</c:v>
                </c:pt>
                <c:pt idx="508">
                  <c:v>10.706311232627021</c:v>
                </c:pt>
                <c:pt idx="509">
                  <c:v>10.72738664843928</c:v>
                </c:pt>
                <c:pt idx="510">
                  <c:v>10.748462064251537</c:v>
                </c:pt>
                <c:pt idx="511">
                  <c:v>10.769537480063795</c:v>
                </c:pt>
                <c:pt idx="512">
                  <c:v>10.790612895876054</c:v>
                </c:pt>
                <c:pt idx="513">
                  <c:v>10.811688311688311</c:v>
                </c:pt>
                <c:pt idx="514">
                  <c:v>10.832763727500568</c:v>
                </c:pt>
                <c:pt idx="515">
                  <c:v>10.853839143312827</c:v>
                </c:pt>
                <c:pt idx="516">
                  <c:v>10.874914559125084</c:v>
                </c:pt>
                <c:pt idx="517">
                  <c:v>10.895989974937343</c:v>
                </c:pt>
                <c:pt idx="518">
                  <c:v>10.917065390749601</c:v>
                </c:pt>
                <c:pt idx="519">
                  <c:v>10.938140806561858</c:v>
                </c:pt>
                <c:pt idx="520">
                  <c:v>10.959216222374117</c:v>
                </c:pt>
                <c:pt idx="521">
                  <c:v>10.980291638186374</c:v>
                </c:pt>
                <c:pt idx="522">
                  <c:v>11.001367053998631</c:v>
                </c:pt>
                <c:pt idx="523">
                  <c:v>11.02244246981089</c:v>
                </c:pt>
                <c:pt idx="524">
                  <c:v>11.043517885623148</c:v>
                </c:pt>
                <c:pt idx="525">
                  <c:v>11.064593301435407</c:v>
                </c:pt>
                <c:pt idx="526">
                  <c:v>11.085668717247664</c:v>
                </c:pt>
                <c:pt idx="527">
                  <c:v>11.106744133059921</c:v>
                </c:pt>
                <c:pt idx="528">
                  <c:v>11.12781954887218</c:v>
                </c:pt>
                <c:pt idx="529">
                  <c:v>11.148894964684438</c:v>
                </c:pt>
                <c:pt idx="530">
                  <c:v>11.169970380496697</c:v>
                </c:pt>
                <c:pt idx="531">
                  <c:v>11.191045796308954</c:v>
                </c:pt>
                <c:pt idx="532">
                  <c:v>11.212121212121211</c:v>
                </c:pt>
                <c:pt idx="533">
                  <c:v>11.23319662793347</c:v>
                </c:pt>
                <c:pt idx="534">
                  <c:v>11.254272043745727</c:v>
                </c:pt>
                <c:pt idx="535">
                  <c:v>11.275347459557985</c:v>
                </c:pt>
                <c:pt idx="536">
                  <c:v>11.296422875370244</c:v>
                </c:pt>
                <c:pt idx="537">
                  <c:v>11.317498291182501</c:v>
                </c:pt>
                <c:pt idx="538">
                  <c:v>11.33857370699476</c:v>
                </c:pt>
                <c:pt idx="539">
                  <c:v>11.359649122807017</c:v>
                </c:pt>
                <c:pt idx="540">
                  <c:v>11.380724538619274</c:v>
                </c:pt>
                <c:pt idx="541">
                  <c:v>11.401799954431533</c:v>
                </c:pt>
                <c:pt idx="542">
                  <c:v>11.422875370243791</c:v>
                </c:pt>
                <c:pt idx="543">
                  <c:v>11.443950786056048</c:v>
                </c:pt>
                <c:pt idx="544">
                  <c:v>11.465026201868307</c:v>
                </c:pt>
                <c:pt idx="545">
                  <c:v>11.486101617680564</c:v>
                </c:pt>
                <c:pt idx="546">
                  <c:v>11.507177033492823</c:v>
                </c:pt>
                <c:pt idx="547">
                  <c:v>11.52825244930508</c:v>
                </c:pt>
                <c:pt idx="548">
                  <c:v>11.549327865117338</c:v>
                </c:pt>
                <c:pt idx="549">
                  <c:v>11.570403280929597</c:v>
                </c:pt>
                <c:pt idx="550">
                  <c:v>11.591478696741854</c:v>
                </c:pt>
                <c:pt idx="551">
                  <c:v>11.612554112554111</c:v>
                </c:pt>
                <c:pt idx="552">
                  <c:v>11.63362952836637</c:v>
                </c:pt>
                <c:pt idx="553">
                  <c:v>11.654704944178627</c:v>
                </c:pt>
                <c:pt idx="554">
                  <c:v>11.675780359990886</c:v>
                </c:pt>
                <c:pt idx="555">
                  <c:v>11.696855775803144</c:v>
                </c:pt>
                <c:pt idx="556">
                  <c:v>11.717931191615401</c:v>
                </c:pt>
                <c:pt idx="557">
                  <c:v>11.73900660742766</c:v>
                </c:pt>
                <c:pt idx="558">
                  <c:v>11.760082023239917</c:v>
                </c:pt>
                <c:pt idx="559">
                  <c:v>11.781157439052174</c:v>
                </c:pt>
                <c:pt idx="560">
                  <c:v>11.802232854864434</c:v>
                </c:pt>
                <c:pt idx="561">
                  <c:v>11.823308270676691</c:v>
                </c:pt>
                <c:pt idx="562">
                  <c:v>11.84438368648895</c:v>
                </c:pt>
                <c:pt idx="563">
                  <c:v>11.865459102301207</c:v>
                </c:pt>
                <c:pt idx="564">
                  <c:v>11.886534518113464</c:v>
                </c:pt>
                <c:pt idx="565">
                  <c:v>11.907609933925723</c:v>
                </c:pt>
                <c:pt idx="566">
                  <c:v>11.928685349737981</c:v>
                </c:pt>
                <c:pt idx="567">
                  <c:v>11.949760765550238</c:v>
                </c:pt>
                <c:pt idx="568">
                  <c:v>11.970836181362497</c:v>
                </c:pt>
                <c:pt idx="569">
                  <c:v>11.991911597174754</c:v>
                </c:pt>
                <c:pt idx="570">
                  <c:v>12.012987012987013</c:v>
                </c:pt>
                <c:pt idx="571">
                  <c:v>12.03406242879927</c:v>
                </c:pt>
                <c:pt idx="572">
                  <c:v>12.055137844611528</c:v>
                </c:pt>
                <c:pt idx="573">
                  <c:v>12.076213260423787</c:v>
                </c:pt>
                <c:pt idx="574">
                  <c:v>12.097288676236044</c:v>
                </c:pt>
                <c:pt idx="575">
                  <c:v>12.118364092048301</c:v>
                </c:pt>
                <c:pt idx="576">
                  <c:v>12.13943950786056</c:v>
                </c:pt>
                <c:pt idx="577">
                  <c:v>12.160514923672817</c:v>
                </c:pt>
                <c:pt idx="578">
                  <c:v>12.181590339485076</c:v>
                </c:pt>
                <c:pt idx="579">
                  <c:v>12.202665755297334</c:v>
                </c:pt>
                <c:pt idx="580">
                  <c:v>12.223741171109591</c:v>
                </c:pt>
                <c:pt idx="581">
                  <c:v>12.24481658692185</c:v>
                </c:pt>
                <c:pt idx="582">
                  <c:v>12.265892002734107</c:v>
                </c:pt>
                <c:pt idx="583">
                  <c:v>12.286967418546364</c:v>
                </c:pt>
                <c:pt idx="584">
                  <c:v>12.308042834358623</c:v>
                </c:pt>
                <c:pt idx="585">
                  <c:v>12.329118250170881</c:v>
                </c:pt>
                <c:pt idx="586">
                  <c:v>12.35019366598314</c:v>
                </c:pt>
                <c:pt idx="587">
                  <c:v>12.371269081795397</c:v>
                </c:pt>
                <c:pt idx="588">
                  <c:v>12.392344497607654</c:v>
                </c:pt>
                <c:pt idx="589">
                  <c:v>12.413419913419913</c:v>
                </c:pt>
                <c:pt idx="590">
                  <c:v>12.43449532923217</c:v>
                </c:pt>
                <c:pt idx="591">
                  <c:v>12.455570745044428</c:v>
                </c:pt>
                <c:pt idx="592">
                  <c:v>12.476646160856687</c:v>
                </c:pt>
                <c:pt idx="593">
                  <c:v>12.497721576668944</c:v>
                </c:pt>
                <c:pt idx="594">
                  <c:v>12.518796992481203</c:v>
                </c:pt>
                <c:pt idx="595">
                  <c:v>12.53987240829346</c:v>
                </c:pt>
                <c:pt idx="596">
                  <c:v>12.560947824105718</c:v>
                </c:pt>
                <c:pt idx="597">
                  <c:v>12.582023239917977</c:v>
                </c:pt>
                <c:pt idx="598">
                  <c:v>12.603098655730234</c:v>
                </c:pt>
                <c:pt idx="599">
                  <c:v>12.624174071542491</c:v>
                </c:pt>
                <c:pt idx="600">
                  <c:v>12.64524948735475</c:v>
                </c:pt>
                <c:pt idx="601">
                  <c:v>12.666324903167007</c:v>
                </c:pt>
                <c:pt idx="602">
                  <c:v>12.687400318979266</c:v>
                </c:pt>
                <c:pt idx="603">
                  <c:v>12.708475734791524</c:v>
                </c:pt>
                <c:pt idx="604">
                  <c:v>12.729551150603781</c:v>
                </c:pt>
                <c:pt idx="605">
                  <c:v>12.75062656641604</c:v>
                </c:pt>
                <c:pt idx="606">
                  <c:v>12.771701982228297</c:v>
                </c:pt>
                <c:pt idx="607">
                  <c:v>12.792777398040554</c:v>
                </c:pt>
                <c:pt idx="608">
                  <c:v>12.813852813852813</c:v>
                </c:pt>
                <c:pt idx="609">
                  <c:v>12.834928229665071</c:v>
                </c:pt>
                <c:pt idx="610">
                  <c:v>12.85600364547733</c:v>
                </c:pt>
                <c:pt idx="611">
                  <c:v>12.877079061289587</c:v>
                </c:pt>
                <c:pt idx="612">
                  <c:v>12.898154477101844</c:v>
                </c:pt>
                <c:pt idx="613">
                  <c:v>12.919229892914103</c:v>
                </c:pt>
                <c:pt idx="614">
                  <c:v>12.94030530872636</c:v>
                </c:pt>
                <c:pt idx="615">
                  <c:v>12.961380724538619</c:v>
                </c:pt>
                <c:pt idx="616">
                  <c:v>12.982456140350877</c:v>
                </c:pt>
                <c:pt idx="617">
                  <c:v>13.003531556163134</c:v>
                </c:pt>
                <c:pt idx="618">
                  <c:v>13.024606971975393</c:v>
                </c:pt>
                <c:pt idx="619">
                  <c:v>13.04568238778765</c:v>
                </c:pt>
                <c:pt idx="620">
                  <c:v>13.066757803599907</c:v>
                </c:pt>
                <c:pt idx="621">
                  <c:v>13.087833219412166</c:v>
                </c:pt>
                <c:pt idx="622">
                  <c:v>13.108908635224424</c:v>
                </c:pt>
                <c:pt idx="623">
                  <c:v>13.129984051036683</c:v>
                </c:pt>
                <c:pt idx="624">
                  <c:v>13.15105946684894</c:v>
                </c:pt>
                <c:pt idx="625">
                  <c:v>13.172134882661197</c:v>
                </c:pt>
                <c:pt idx="626">
                  <c:v>13.193210298473456</c:v>
                </c:pt>
                <c:pt idx="627">
                  <c:v>13.214285714285714</c:v>
                </c:pt>
                <c:pt idx="628">
                  <c:v>13.235361130097971</c:v>
                </c:pt>
                <c:pt idx="629">
                  <c:v>13.25643654591023</c:v>
                </c:pt>
                <c:pt idx="630">
                  <c:v>13.277511961722487</c:v>
                </c:pt>
                <c:pt idx="631">
                  <c:v>13.298587377534746</c:v>
                </c:pt>
                <c:pt idx="632">
                  <c:v>13.319662793347003</c:v>
                </c:pt>
                <c:pt idx="633">
                  <c:v>13.340738209159261</c:v>
                </c:pt>
                <c:pt idx="634">
                  <c:v>13.36181362497152</c:v>
                </c:pt>
                <c:pt idx="635">
                  <c:v>13.382889040783777</c:v>
                </c:pt>
                <c:pt idx="636">
                  <c:v>13.403964456596034</c:v>
                </c:pt>
                <c:pt idx="637">
                  <c:v>13.425039872408293</c:v>
                </c:pt>
                <c:pt idx="638">
                  <c:v>13.44611528822055</c:v>
                </c:pt>
                <c:pt idx="639">
                  <c:v>13.467190704032809</c:v>
                </c:pt>
                <c:pt idx="640">
                  <c:v>13.488266119845067</c:v>
                </c:pt>
                <c:pt idx="641">
                  <c:v>13.509341535657324</c:v>
                </c:pt>
                <c:pt idx="642">
                  <c:v>13.530416951469583</c:v>
                </c:pt>
                <c:pt idx="643">
                  <c:v>13.55149236728184</c:v>
                </c:pt>
                <c:pt idx="644">
                  <c:v>13.572567783094097</c:v>
                </c:pt>
                <c:pt idx="645">
                  <c:v>13.593643198906356</c:v>
                </c:pt>
                <c:pt idx="646">
                  <c:v>13.614718614718614</c:v>
                </c:pt>
                <c:pt idx="647">
                  <c:v>13.635794030530873</c:v>
                </c:pt>
                <c:pt idx="648">
                  <c:v>13.65686944634313</c:v>
                </c:pt>
                <c:pt idx="649">
                  <c:v>13.677944862155387</c:v>
                </c:pt>
                <c:pt idx="650">
                  <c:v>13.699020277967646</c:v>
                </c:pt>
                <c:pt idx="651">
                  <c:v>13.720095693779903</c:v>
                </c:pt>
                <c:pt idx="652">
                  <c:v>13.741171109592161</c:v>
                </c:pt>
                <c:pt idx="653">
                  <c:v>13.76224652540442</c:v>
                </c:pt>
                <c:pt idx="654">
                  <c:v>13.783321941216677</c:v>
                </c:pt>
                <c:pt idx="655">
                  <c:v>13.804397357028936</c:v>
                </c:pt>
                <c:pt idx="656">
                  <c:v>13.825472772841193</c:v>
                </c:pt>
                <c:pt idx="657">
                  <c:v>13.84654818865345</c:v>
                </c:pt>
                <c:pt idx="658">
                  <c:v>13.86762360446571</c:v>
                </c:pt>
                <c:pt idx="659">
                  <c:v>13.888699020277967</c:v>
                </c:pt>
                <c:pt idx="660">
                  <c:v>13.909774436090224</c:v>
                </c:pt>
                <c:pt idx="661">
                  <c:v>13.930849851902483</c:v>
                </c:pt>
                <c:pt idx="662">
                  <c:v>13.95192526771474</c:v>
                </c:pt>
                <c:pt idx="663">
                  <c:v>13.973000683526999</c:v>
                </c:pt>
                <c:pt idx="664">
                  <c:v>13.994076099339257</c:v>
                </c:pt>
                <c:pt idx="665">
                  <c:v>14.015151515151514</c:v>
                </c:pt>
                <c:pt idx="666">
                  <c:v>14.036226930963773</c:v>
                </c:pt>
                <c:pt idx="667">
                  <c:v>14.05730234677603</c:v>
                </c:pt>
                <c:pt idx="668">
                  <c:v>14.078377762588287</c:v>
                </c:pt>
                <c:pt idx="669">
                  <c:v>14.099453178400546</c:v>
                </c:pt>
                <c:pt idx="670">
                  <c:v>14.120528594212804</c:v>
                </c:pt>
                <c:pt idx="671">
                  <c:v>14.141604010025063</c:v>
                </c:pt>
                <c:pt idx="672">
                  <c:v>14.16267942583732</c:v>
                </c:pt>
                <c:pt idx="673">
                  <c:v>14.183754841649577</c:v>
                </c:pt>
                <c:pt idx="674">
                  <c:v>14.204830257461836</c:v>
                </c:pt>
                <c:pt idx="675">
                  <c:v>14.225905673274093</c:v>
                </c:pt>
                <c:pt idx="676">
                  <c:v>14.246981089086351</c:v>
                </c:pt>
                <c:pt idx="677">
                  <c:v>14.26805650489861</c:v>
                </c:pt>
                <c:pt idx="678">
                  <c:v>14.289131920710867</c:v>
                </c:pt>
                <c:pt idx="679">
                  <c:v>14.310207336523126</c:v>
                </c:pt>
                <c:pt idx="680">
                  <c:v>14.331282752335383</c:v>
                </c:pt>
                <c:pt idx="681">
                  <c:v>14.35235816814764</c:v>
                </c:pt>
                <c:pt idx="682">
                  <c:v>14.373433583959899</c:v>
                </c:pt>
                <c:pt idx="683">
                  <c:v>14.394508999772157</c:v>
                </c:pt>
                <c:pt idx="684">
                  <c:v>14.415584415584414</c:v>
                </c:pt>
                <c:pt idx="685">
                  <c:v>14.436659831396673</c:v>
                </c:pt>
                <c:pt idx="686">
                  <c:v>14.45773524720893</c:v>
                </c:pt>
                <c:pt idx="687">
                  <c:v>14.478810663021189</c:v>
                </c:pt>
                <c:pt idx="688">
                  <c:v>14.499886078833446</c:v>
                </c:pt>
                <c:pt idx="689">
                  <c:v>14.520961494645704</c:v>
                </c:pt>
                <c:pt idx="690">
                  <c:v>14.542036910457963</c:v>
                </c:pt>
                <c:pt idx="691">
                  <c:v>14.56311232627022</c:v>
                </c:pt>
                <c:pt idx="692">
                  <c:v>14.584187742082477</c:v>
                </c:pt>
                <c:pt idx="693">
                  <c:v>14.605263157894736</c:v>
                </c:pt>
                <c:pt idx="694">
                  <c:v>14.626338573706994</c:v>
                </c:pt>
                <c:pt idx="695">
                  <c:v>14.647413989519253</c:v>
                </c:pt>
                <c:pt idx="696">
                  <c:v>14.66848940533151</c:v>
                </c:pt>
                <c:pt idx="697">
                  <c:v>14.689564821143767</c:v>
                </c:pt>
                <c:pt idx="698">
                  <c:v>14.710640236956026</c:v>
                </c:pt>
                <c:pt idx="699">
                  <c:v>14.731715652768283</c:v>
                </c:pt>
                <c:pt idx="700">
                  <c:v>14.752791068580541</c:v>
                </c:pt>
                <c:pt idx="701">
                  <c:v>14.7738664843928</c:v>
                </c:pt>
                <c:pt idx="702">
                  <c:v>14.794941900205057</c:v>
                </c:pt>
                <c:pt idx="703">
                  <c:v>14.816017316017316</c:v>
                </c:pt>
                <c:pt idx="704">
                  <c:v>14.837092731829573</c:v>
                </c:pt>
                <c:pt idx="705">
                  <c:v>14.85816814764183</c:v>
                </c:pt>
                <c:pt idx="706">
                  <c:v>14.879243563454089</c:v>
                </c:pt>
                <c:pt idx="707">
                  <c:v>14.900318979266347</c:v>
                </c:pt>
                <c:pt idx="708">
                  <c:v>14.921394395078606</c:v>
                </c:pt>
                <c:pt idx="709">
                  <c:v>14.942469810890863</c:v>
                </c:pt>
                <c:pt idx="710">
                  <c:v>14.96354522670312</c:v>
                </c:pt>
                <c:pt idx="711">
                  <c:v>14.984620642515379</c:v>
                </c:pt>
                <c:pt idx="712">
                  <c:v>15.005696058327636</c:v>
                </c:pt>
                <c:pt idx="713">
                  <c:v>15.026771474139894</c:v>
                </c:pt>
                <c:pt idx="714">
                  <c:v>15.047846889952153</c:v>
                </c:pt>
                <c:pt idx="715">
                  <c:v>15.06892230576441</c:v>
                </c:pt>
                <c:pt idx="716">
                  <c:v>15.089997721576669</c:v>
                </c:pt>
                <c:pt idx="717">
                  <c:v>15.111073137388926</c:v>
                </c:pt>
                <c:pt idx="718">
                  <c:v>15.132148553201183</c:v>
                </c:pt>
                <c:pt idx="719">
                  <c:v>15.153223969013442</c:v>
                </c:pt>
                <c:pt idx="720">
                  <c:v>15.1742993848257</c:v>
                </c:pt>
                <c:pt idx="721">
                  <c:v>15.195374800637957</c:v>
                </c:pt>
                <c:pt idx="722">
                  <c:v>15.216450216450216</c:v>
                </c:pt>
                <c:pt idx="723">
                  <c:v>15.237525632262473</c:v>
                </c:pt>
                <c:pt idx="724">
                  <c:v>15.258601048074732</c:v>
                </c:pt>
                <c:pt idx="725">
                  <c:v>15.27967646388699</c:v>
                </c:pt>
                <c:pt idx="726">
                  <c:v>15.300751879699247</c:v>
                </c:pt>
                <c:pt idx="727">
                  <c:v>15.321827295511506</c:v>
                </c:pt>
                <c:pt idx="728">
                  <c:v>15.342902711323763</c:v>
                </c:pt>
                <c:pt idx="729">
                  <c:v>15.36397812713602</c:v>
                </c:pt>
                <c:pt idx="730">
                  <c:v>15.385053542948279</c:v>
                </c:pt>
                <c:pt idx="731">
                  <c:v>15.406128958760537</c:v>
                </c:pt>
                <c:pt idx="732">
                  <c:v>15.427204374572796</c:v>
                </c:pt>
                <c:pt idx="733">
                  <c:v>15.448279790385053</c:v>
                </c:pt>
                <c:pt idx="734">
                  <c:v>15.46935520619731</c:v>
                </c:pt>
                <c:pt idx="735">
                  <c:v>15.490430622009569</c:v>
                </c:pt>
                <c:pt idx="736">
                  <c:v>15.511506037821826</c:v>
                </c:pt>
                <c:pt idx="737">
                  <c:v>15.532581453634084</c:v>
                </c:pt>
                <c:pt idx="738">
                  <c:v>15.553656869446343</c:v>
                </c:pt>
                <c:pt idx="739">
                  <c:v>15.5747322852586</c:v>
                </c:pt>
                <c:pt idx="740">
                  <c:v>15.595807701070859</c:v>
                </c:pt>
                <c:pt idx="741">
                  <c:v>15.616883116883116</c:v>
                </c:pt>
                <c:pt idx="742">
                  <c:v>15.637958532695373</c:v>
                </c:pt>
                <c:pt idx="743">
                  <c:v>15.659033948507632</c:v>
                </c:pt>
                <c:pt idx="744">
                  <c:v>15.68010936431989</c:v>
                </c:pt>
                <c:pt idx="745">
                  <c:v>15.701184780132147</c:v>
                </c:pt>
                <c:pt idx="746">
                  <c:v>15.722260195944406</c:v>
                </c:pt>
                <c:pt idx="747">
                  <c:v>15.743335611756663</c:v>
                </c:pt>
                <c:pt idx="748">
                  <c:v>15.764411027568922</c:v>
                </c:pt>
                <c:pt idx="749">
                  <c:v>15.785486443381179</c:v>
                </c:pt>
                <c:pt idx="750">
                  <c:v>15.806561859193437</c:v>
                </c:pt>
                <c:pt idx="751">
                  <c:v>15.827637275005696</c:v>
                </c:pt>
                <c:pt idx="752">
                  <c:v>15.848712690817953</c:v>
                </c:pt>
                <c:pt idx="753">
                  <c:v>15.86978810663021</c:v>
                </c:pt>
                <c:pt idx="754">
                  <c:v>15.890863522442469</c:v>
                </c:pt>
                <c:pt idx="755">
                  <c:v>15.911938938254726</c:v>
                </c:pt>
                <c:pt idx="756">
                  <c:v>15.933014354066986</c:v>
                </c:pt>
                <c:pt idx="757">
                  <c:v>15.954089769879243</c:v>
                </c:pt>
                <c:pt idx="758">
                  <c:v>15.9751651856915</c:v>
                </c:pt>
                <c:pt idx="759">
                  <c:v>15.996240601503759</c:v>
                </c:pt>
                <c:pt idx="760">
                  <c:v>16.017316017316016</c:v>
                </c:pt>
                <c:pt idx="761">
                  <c:v>16.038391433128275</c:v>
                </c:pt>
                <c:pt idx="762">
                  <c:v>16.059466848940531</c:v>
                </c:pt>
                <c:pt idx="763">
                  <c:v>16.08054226475279</c:v>
                </c:pt>
                <c:pt idx="764">
                  <c:v>16.101617680565049</c:v>
                </c:pt>
                <c:pt idx="765">
                  <c:v>16.122693096377304</c:v>
                </c:pt>
                <c:pt idx="766">
                  <c:v>16.143768512189563</c:v>
                </c:pt>
                <c:pt idx="767">
                  <c:v>16.164843928001822</c:v>
                </c:pt>
                <c:pt idx="768">
                  <c:v>16.185919343814081</c:v>
                </c:pt>
                <c:pt idx="769">
                  <c:v>16.206994759626337</c:v>
                </c:pt>
                <c:pt idx="770">
                  <c:v>16.228070175438596</c:v>
                </c:pt>
                <c:pt idx="771">
                  <c:v>16.249145591250855</c:v>
                </c:pt>
                <c:pt idx="772">
                  <c:v>16.27022100706311</c:v>
                </c:pt>
                <c:pt idx="773">
                  <c:v>16.291296422875369</c:v>
                </c:pt>
                <c:pt idx="774">
                  <c:v>16.312371838687628</c:v>
                </c:pt>
                <c:pt idx="775">
                  <c:v>16.333447254499884</c:v>
                </c:pt>
                <c:pt idx="776">
                  <c:v>16.354522670312143</c:v>
                </c:pt>
                <c:pt idx="777">
                  <c:v>16.375598086124402</c:v>
                </c:pt>
                <c:pt idx="778">
                  <c:v>16.396673501936657</c:v>
                </c:pt>
                <c:pt idx="779">
                  <c:v>16.417748917748916</c:v>
                </c:pt>
                <c:pt idx="780">
                  <c:v>16.438824333561175</c:v>
                </c:pt>
                <c:pt idx="781">
                  <c:v>16.459899749373431</c:v>
                </c:pt>
                <c:pt idx="782">
                  <c:v>16.48097516518569</c:v>
                </c:pt>
                <c:pt idx="783">
                  <c:v>16.502050580997949</c:v>
                </c:pt>
                <c:pt idx="784">
                  <c:v>16.523125996810208</c:v>
                </c:pt>
                <c:pt idx="785">
                  <c:v>16.544201412622463</c:v>
                </c:pt>
                <c:pt idx="786">
                  <c:v>16.565276828434722</c:v>
                </c:pt>
                <c:pt idx="787">
                  <c:v>16.586352244246982</c:v>
                </c:pt>
                <c:pt idx="788">
                  <c:v>16.607427660059237</c:v>
                </c:pt>
                <c:pt idx="789">
                  <c:v>16.628503075871496</c:v>
                </c:pt>
                <c:pt idx="790">
                  <c:v>16.649578491683755</c:v>
                </c:pt>
                <c:pt idx="791">
                  <c:v>16.670653907496011</c:v>
                </c:pt>
                <c:pt idx="792">
                  <c:v>16.69172932330827</c:v>
                </c:pt>
                <c:pt idx="793">
                  <c:v>16.712804739120529</c:v>
                </c:pt>
                <c:pt idx="794">
                  <c:v>16.733880154932784</c:v>
                </c:pt>
                <c:pt idx="795">
                  <c:v>16.754955570745043</c:v>
                </c:pt>
                <c:pt idx="796">
                  <c:v>16.776030986557302</c:v>
                </c:pt>
                <c:pt idx="797">
                  <c:v>16.797106402369561</c:v>
                </c:pt>
                <c:pt idx="798">
                  <c:v>16.818181818181817</c:v>
                </c:pt>
                <c:pt idx="799">
                  <c:v>16.839257233994076</c:v>
                </c:pt>
                <c:pt idx="800">
                  <c:v>16.860332649806335</c:v>
                </c:pt>
                <c:pt idx="801">
                  <c:v>16.88140806561859</c:v>
                </c:pt>
                <c:pt idx="802">
                  <c:v>16.902483481430849</c:v>
                </c:pt>
                <c:pt idx="803">
                  <c:v>16.923558897243108</c:v>
                </c:pt>
                <c:pt idx="804">
                  <c:v>16.944634313055364</c:v>
                </c:pt>
                <c:pt idx="805">
                  <c:v>16.965709728867623</c:v>
                </c:pt>
                <c:pt idx="806">
                  <c:v>16.986785144679882</c:v>
                </c:pt>
                <c:pt idx="807">
                  <c:v>17.007860560492137</c:v>
                </c:pt>
                <c:pt idx="808">
                  <c:v>17.028935976304396</c:v>
                </c:pt>
                <c:pt idx="809">
                  <c:v>17.050011392116655</c:v>
                </c:pt>
                <c:pt idx="810">
                  <c:v>17.071086807928911</c:v>
                </c:pt>
                <c:pt idx="811">
                  <c:v>17.09216222374117</c:v>
                </c:pt>
                <c:pt idx="812">
                  <c:v>17.113237639553429</c:v>
                </c:pt>
                <c:pt idx="813">
                  <c:v>17.134313055365688</c:v>
                </c:pt>
                <c:pt idx="814">
                  <c:v>17.155388471177943</c:v>
                </c:pt>
                <c:pt idx="815">
                  <c:v>17.176463886990202</c:v>
                </c:pt>
                <c:pt idx="816">
                  <c:v>17.197539302802461</c:v>
                </c:pt>
                <c:pt idx="817">
                  <c:v>17.218614718614717</c:v>
                </c:pt>
                <c:pt idx="818">
                  <c:v>17.239690134426976</c:v>
                </c:pt>
                <c:pt idx="819">
                  <c:v>17.260765550239235</c:v>
                </c:pt>
                <c:pt idx="820">
                  <c:v>17.28184096605149</c:v>
                </c:pt>
                <c:pt idx="821">
                  <c:v>17.302916381863749</c:v>
                </c:pt>
                <c:pt idx="822">
                  <c:v>17.323991797676008</c:v>
                </c:pt>
                <c:pt idx="823">
                  <c:v>17.345067213488264</c:v>
                </c:pt>
                <c:pt idx="824">
                  <c:v>17.366142629300523</c:v>
                </c:pt>
                <c:pt idx="825">
                  <c:v>17.387218045112782</c:v>
                </c:pt>
                <c:pt idx="826">
                  <c:v>17.408293460925037</c:v>
                </c:pt>
                <c:pt idx="827">
                  <c:v>17.429368876737296</c:v>
                </c:pt>
                <c:pt idx="828">
                  <c:v>17.450444292549555</c:v>
                </c:pt>
                <c:pt idx="829">
                  <c:v>17.471519708361814</c:v>
                </c:pt>
                <c:pt idx="830">
                  <c:v>17.49259512417407</c:v>
                </c:pt>
                <c:pt idx="831">
                  <c:v>17.513670539986329</c:v>
                </c:pt>
                <c:pt idx="832">
                  <c:v>17.534745955798588</c:v>
                </c:pt>
                <c:pt idx="833">
                  <c:v>17.555821371610843</c:v>
                </c:pt>
                <c:pt idx="834">
                  <c:v>17.576896787423102</c:v>
                </c:pt>
                <c:pt idx="835">
                  <c:v>17.597972203235361</c:v>
                </c:pt>
                <c:pt idx="836">
                  <c:v>17.619047619047617</c:v>
                </c:pt>
                <c:pt idx="837">
                  <c:v>17.640123034859876</c:v>
                </c:pt>
                <c:pt idx="838">
                  <c:v>17.661198450672135</c:v>
                </c:pt>
                <c:pt idx="839">
                  <c:v>17.68227386648439</c:v>
                </c:pt>
                <c:pt idx="840">
                  <c:v>17.703349282296649</c:v>
                </c:pt>
                <c:pt idx="841">
                  <c:v>17.724424698108908</c:v>
                </c:pt>
                <c:pt idx="842">
                  <c:v>17.745500113921164</c:v>
                </c:pt>
                <c:pt idx="843">
                  <c:v>17.766575529733423</c:v>
                </c:pt>
                <c:pt idx="844">
                  <c:v>17.787650945545682</c:v>
                </c:pt>
                <c:pt idx="845">
                  <c:v>17.808726361357941</c:v>
                </c:pt>
                <c:pt idx="846">
                  <c:v>17.829801777170196</c:v>
                </c:pt>
                <c:pt idx="847">
                  <c:v>17.850877192982455</c:v>
                </c:pt>
                <c:pt idx="848">
                  <c:v>17.871952608794714</c:v>
                </c:pt>
                <c:pt idx="849">
                  <c:v>17.89302802460697</c:v>
                </c:pt>
                <c:pt idx="850">
                  <c:v>17.914103440419229</c:v>
                </c:pt>
                <c:pt idx="851">
                  <c:v>17.935178856231488</c:v>
                </c:pt>
                <c:pt idx="852">
                  <c:v>17.956254272043743</c:v>
                </c:pt>
                <c:pt idx="853">
                  <c:v>17.977329687856002</c:v>
                </c:pt>
              </c:numCache>
            </c:numRef>
          </c:xVal>
          <c:yVal>
            <c:numRef>
              <c:f>Sheet3!$D$3:$D$856</c:f>
              <c:numCache>
                <c:formatCode>General</c:formatCode>
                <c:ptCount val="854"/>
                <c:pt idx="0">
                  <c:v>8.68</c:v>
                </c:pt>
                <c:pt idx="1">
                  <c:v>8.69</c:v>
                </c:pt>
                <c:pt idx="2">
                  <c:v>8.69</c:v>
                </c:pt>
                <c:pt idx="3">
                  <c:v>8.69</c:v>
                </c:pt>
                <c:pt idx="4">
                  <c:v>8.69</c:v>
                </c:pt>
                <c:pt idx="5">
                  <c:v>8.69</c:v>
                </c:pt>
                <c:pt idx="6">
                  <c:v>8.69</c:v>
                </c:pt>
                <c:pt idx="7">
                  <c:v>8.69</c:v>
                </c:pt>
                <c:pt idx="8">
                  <c:v>8.69</c:v>
                </c:pt>
                <c:pt idx="9">
                  <c:v>8.69</c:v>
                </c:pt>
                <c:pt idx="10">
                  <c:v>8.6999999999999993</c:v>
                </c:pt>
                <c:pt idx="11">
                  <c:v>8.69</c:v>
                </c:pt>
                <c:pt idx="12">
                  <c:v>8.69</c:v>
                </c:pt>
                <c:pt idx="13">
                  <c:v>8.69</c:v>
                </c:pt>
                <c:pt idx="14">
                  <c:v>8.69</c:v>
                </c:pt>
                <c:pt idx="15">
                  <c:v>8.69</c:v>
                </c:pt>
                <c:pt idx="16">
                  <c:v>8.69</c:v>
                </c:pt>
                <c:pt idx="17">
                  <c:v>8.69</c:v>
                </c:pt>
                <c:pt idx="18">
                  <c:v>8.69</c:v>
                </c:pt>
                <c:pt idx="19">
                  <c:v>8.69</c:v>
                </c:pt>
                <c:pt idx="20">
                  <c:v>8.69</c:v>
                </c:pt>
                <c:pt idx="21">
                  <c:v>8.69</c:v>
                </c:pt>
                <c:pt idx="22">
                  <c:v>8.69</c:v>
                </c:pt>
                <c:pt idx="23">
                  <c:v>8.69</c:v>
                </c:pt>
                <c:pt idx="24">
                  <c:v>8.69</c:v>
                </c:pt>
                <c:pt idx="25">
                  <c:v>8.69</c:v>
                </c:pt>
                <c:pt idx="26">
                  <c:v>8.69</c:v>
                </c:pt>
                <c:pt idx="27">
                  <c:v>8.69</c:v>
                </c:pt>
                <c:pt idx="28">
                  <c:v>8.69</c:v>
                </c:pt>
                <c:pt idx="29">
                  <c:v>8.69</c:v>
                </c:pt>
                <c:pt idx="30">
                  <c:v>8.69</c:v>
                </c:pt>
                <c:pt idx="31">
                  <c:v>8.69</c:v>
                </c:pt>
                <c:pt idx="32">
                  <c:v>8.69</c:v>
                </c:pt>
                <c:pt idx="33">
                  <c:v>8.69</c:v>
                </c:pt>
                <c:pt idx="34">
                  <c:v>8.69</c:v>
                </c:pt>
                <c:pt idx="35">
                  <c:v>8.69</c:v>
                </c:pt>
                <c:pt idx="36">
                  <c:v>8.69</c:v>
                </c:pt>
                <c:pt idx="37">
                  <c:v>8.69</c:v>
                </c:pt>
                <c:pt idx="38">
                  <c:v>8.69</c:v>
                </c:pt>
                <c:pt idx="39">
                  <c:v>8.69</c:v>
                </c:pt>
                <c:pt idx="40">
                  <c:v>8.69</c:v>
                </c:pt>
                <c:pt idx="41">
                  <c:v>8.69</c:v>
                </c:pt>
                <c:pt idx="42">
                  <c:v>8.69</c:v>
                </c:pt>
                <c:pt idx="43">
                  <c:v>8.69</c:v>
                </c:pt>
                <c:pt idx="44">
                  <c:v>8.69</c:v>
                </c:pt>
                <c:pt idx="45">
                  <c:v>8.69</c:v>
                </c:pt>
                <c:pt idx="46">
                  <c:v>8.69</c:v>
                </c:pt>
                <c:pt idx="47">
                  <c:v>8.69</c:v>
                </c:pt>
                <c:pt idx="48">
                  <c:v>8.69</c:v>
                </c:pt>
                <c:pt idx="49">
                  <c:v>8.69</c:v>
                </c:pt>
                <c:pt idx="50">
                  <c:v>8.69</c:v>
                </c:pt>
                <c:pt idx="51">
                  <c:v>8.69</c:v>
                </c:pt>
                <c:pt idx="52">
                  <c:v>8.69</c:v>
                </c:pt>
                <c:pt idx="53">
                  <c:v>8.69</c:v>
                </c:pt>
                <c:pt idx="54">
                  <c:v>8.69</c:v>
                </c:pt>
                <c:pt idx="55">
                  <c:v>8.69</c:v>
                </c:pt>
                <c:pt idx="56">
                  <c:v>8.69</c:v>
                </c:pt>
                <c:pt idx="57">
                  <c:v>8.68</c:v>
                </c:pt>
                <c:pt idx="58">
                  <c:v>8.68</c:v>
                </c:pt>
                <c:pt idx="59">
                  <c:v>8.68</c:v>
                </c:pt>
                <c:pt idx="60">
                  <c:v>8.68</c:v>
                </c:pt>
                <c:pt idx="61">
                  <c:v>8.68</c:v>
                </c:pt>
                <c:pt idx="62">
                  <c:v>8.68</c:v>
                </c:pt>
                <c:pt idx="63">
                  <c:v>8.68</c:v>
                </c:pt>
                <c:pt idx="64">
                  <c:v>8.68</c:v>
                </c:pt>
                <c:pt idx="65">
                  <c:v>8.68</c:v>
                </c:pt>
                <c:pt idx="66">
                  <c:v>8.68</c:v>
                </c:pt>
                <c:pt idx="67">
                  <c:v>8.68</c:v>
                </c:pt>
                <c:pt idx="68">
                  <c:v>8.68</c:v>
                </c:pt>
                <c:pt idx="69">
                  <c:v>8.68</c:v>
                </c:pt>
                <c:pt idx="70">
                  <c:v>8.67</c:v>
                </c:pt>
                <c:pt idx="71">
                  <c:v>8.67</c:v>
                </c:pt>
                <c:pt idx="72">
                  <c:v>8.67</c:v>
                </c:pt>
                <c:pt idx="73">
                  <c:v>8.67</c:v>
                </c:pt>
                <c:pt idx="74">
                  <c:v>8.67</c:v>
                </c:pt>
                <c:pt idx="75">
                  <c:v>8.67</c:v>
                </c:pt>
                <c:pt idx="76">
                  <c:v>8.67</c:v>
                </c:pt>
                <c:pt idx="77">
                  <c:v>8.67</c:v>
                </c:pt>
                <c:pt idx="78">
                  <c:v>8.67</c:v>
                </c:pt>
                <c:pt idx="79">
                  <c:v>8.67</c:v>
                </c:pt>
                <c:pt idx="80">
                  <c:v>8.67</c:v>
                </c:pt>
                <c:pt idx="81">
                  <c:v>8.67</c:v>
                </c:pt>
                <c:pt idx="82">
                  <c:v>8.67</c:v>
                </c:pt>
                <c:pt idx="83">
                  <c:v>8.67</c:v>
                </c:pt>
                <c:pt idx="84">
                  <c:v>8.67</c:v>
                </c:pt>
                <c:pt idx="85">
                  <c:v>8.67</c:v>
                </c:pt>
                <c:pt idx="86">
                  <c:v>8.67</c:v>
                </c:pt>
                <c:pt idx="87">
                  <c:v>8.67</c:v>
                </c:pt>
                <c:pt idx="88">
                  <c:v>8.67</c:v>
                </c:pt>
                <c:pt idx="89">
                  <c:v>8.67</c:v>
                </c:pt>
                <c:pt idx="90">
                  <c:v>8.67</c:v>
                </c:pt>
                <c:pt idx="91">
                  <c:v>8.67</c:v>
                </c:pt>
                <c:pt idx="92">
                  <c:v>8.68</c:v>
                </c:pt>
                <c:pt idx="93">
                  <c:v>8.68</c:v>
                </c:pt>
                <c:pt idx="94">
                  <c:v>8.68</c:v>
                </c:pt>
                <c:pt idx="95">
                  <c:v>8.68</c:v>
                </c:pt>
                <c:pt idx="96">
                  <c:v>8.68</c:v>
                </c:pt>
                <c:pt idx="97">
                  <c:v>8.68</c:v>
                </c:pt>
                <c:pt idx="98">
                  <c:v>8.68</c:v>
                </c:pt>
                <c:pt idx="99">
                  <c:v>8.68</c:v>
                </c:pt>
                <c:pt idx="100">
                  <c:v>8.68</c:v>
                </c:pt>
                <c:pt idx="101">
                  <c:v>8.68</c:v>
                </c:pt>
                <c:pt idx="102">
                  <c:v>8.68</c:v>
                </c:pt>
                <c:pt idx="103">
                  <c:v>8.68</c:v>
                </c:pt>
                <c:pt idx="104">
                  <c:v>8.68</c:v>
                </c:pt>
                <c:pt idx="105">
                  <c:v>8.69</c:v>
                </c:pt>
                <c:pt idx="106">
                  <c:v>8.69</c:v>
                </c:pt>
                <c:pt idx="107">
                  <c:v>8.69</c:v>
                </c:pt>
                <c:pt idx="108">
                  <c:v>8.69</c:v>
                </c:pt>
                <c:pt idx="109">
                  <c:v>8.69</c:v>
                </c:pt>
                <c:pt idx="110">
                  <c:v>8.69</c:v>
                </c:pt>
                <c:pt idx="111">
                  <c:v>8.69</c:v>
                </c:pt>
                <c:pt idx="112">
                  <c:v>8.69</c:v>
                </c:pt>
                <c:pt idx="113">
                  <c:v>8.6999999999999993</c:v>
                </c:pt>
                <c:pt idx="114">
                  <c:v>8.6999999999999993</c:v>
                </c:pt>
                <c:pt idx="115">
                  <c:v>8.7100000000000009</c:v>
                </c:pt>
                <c:pt idx="116">
                  <c:v>8.7100000000000009</c:v>
                </c:pt>
                <c:pt idx="117">
                  <c:v>8.7100000000000009</c:v>
                </c:pt>
                <c:pt idx="118">
                  <c:v>8.7100000000000009</c:v>
                </c:pt>
                <c:pt idx="119">
                  <c:v>8.7100000000000009</c:v>
                </c:pt>
                <c:pt idx="120">
                  <c:v>8.7100000000000009</c:v>
                </c:pt>
                <c:pt idx="121">
                  <c:v>8.7100000000000009</c:v>
                </c:pt>
                <c:pt idx="122">
                  <c:v>8.7100000000000009</c:v>
                </c:pt>
                <c:pt idx="123">
                  <c:v>8.7100000000000009</c:v>
                </c:pt>
                <c:pt idx="124">
                  <c:v>8.7100000000000009</c:v>
                </c:pt>
                <c:pt idx="125">
                  <c:v>8.7100000000000009</c:v>
                </c:pt>
                <c:pt idx="126">
                  <c:v>8.7200000000000006</c:v>
                </c:pt>
                <c:pt idx="127">
                  <c:v>8.7200000000000006</c:v>
                </c:pt>
                <c:pt idx="128">
                  <c:v>8.7100000000000009</c:v>
                </c:pt>
                <c:pt idx="129">
                  <c:v>8.7200000000000006</c:v>
                </c:pt>
                <c:pt idx="130">
                  <c:v>8.7200000000000006</c:v>
                </c:pt>
                <c:pt idx="131">
                  <c:v>8.7200000000000006</c:v>
                </c:pt>
                <c:pt idx="132">
                  <c:v>8.7200000000000006</c:v>
                </c:pt>
                <c:pt idx="133">
                  <c:v>8.7200000000000006</c:v>
                </c:pt>
                <c:pt idx="134">
                  <c:v>8.7200000000000006</c:v>
                </c:pt>
                <c:pt idx="135">
                  <c:v>8.7200000000000006</c:v>
                </c:pt>
                <c:pt idx="136">
                  <c:v>8.7200000000000006</c:v>
                </c:pt>
                <c:pt idx="137">
                  <c:v>8.7200000000000006</c:v>
                </c:pt>
                <c:pt idx="138">
                  <c:v>8.7200000000000006</c:v>
                </c:pt>
                <c:pt idx="139">
                  <c:v>8.7200000000000006</c:v>
                </c:pt>
                <c:pt idx="140">
                  <c:v>8.7200000000000006</c:v>
                </c:pt>
                <c:pt idx="141">
                  <c:v>8.7200000000000006</c:v>
                </c:pt>
                <c:pt idx="142">
                  <c:v>8.7200000000000006</c:v>
                </c:pt>
                <c:pt idx="143">
                  <c:v>8.7200000000000006</c:v>
                </c:pt>
                <c:pt idx="144">
                  <c:v>8.73</c:v>
                </c:pt>
                <c:pt idx="145">
                  <c:v>8.73</c:v>
                </c:pt>
                <c:pt idx="146">
                  <c:v>8.73</c:v>
                </c:pt>
                <c:pt idx="147">
                  <c:v>8.73</c:v>
                </c:pt>
                <c:pt idx="148">
                  <c:v>8.73</c:v>
                </c:pt>
                <c:pt idx="149">
                  <c:v>8.73</c:v>
                </c:pt>
                <c:pt idx="150">
                  <c:v>8.73</c:v>
                </c:pt>
                <c:pt idx="151">
                  <c:v>8.74</c:v>
                </c:pt>
                <c:pt idx="152">
                  <c:v>8.73</c:v>
                </c:pt>
                <c:pt idx="153">
                  <c:v>8.73</c:v>
                </c:pt>
                <c:pt idx="154">
                  <c:v>8.74</c:v>
                </c:pt>
                <c:pt idx="155">
                  <c:v>8.74</c:v>
                </c:pt>
                <c:pt idx="156">
                  <c:v>8.74</c:v>
                </c:pt>
                <c:pt idx="157">
                  <c:v>8.74</c:v>
                </c:pt>
                <c:pt idx="158">
                  <c:v>8.74</c:v>
                </c:pt>
                <c:pt idx="159">
                  <c:v>8.74</c:v>
                </c:pt>
                <c:pt idx="160">
                  <c:v>8.74</c:v>
                </c:pt>
                <c:pt idx="161">
                  <c:v>8.74</c:v>
                </c:pt>
                <c:pt idx="162">
                  <c:v>8.74</c:v>
                </c:pt>
                <c:pt idx="163">
                  <c:v>8.74</c:v>
                </c:pt>
                <c:pt idx="164">
                  <c:v>8.74</c:v>
                </c:pt>
                <c:pt idx="165">
                  <c:v>8.74</c:v>
                </c:pt>
                <c:pt idx="166">
                  <c:v>8.74</c:v>
                </c:pt>
                <c:pt idx="167">
                  <c:v>8.74</c:v>
                </c:pt>
                <c:pt idx="168">
                  <c:v>8.74</c:v>
                </c:pt>
                <c:pt idx="169">
                  <c:v>8.74</c:v>
                </c:pt>
                <c:pt idx="170">
                  <c:v>8.74</c:v>
                </c:pt>
                <c:pt idx="171">
                  <c:v>8.74</c:v>
                </c:pt>
                <c:pt idx="172">
                  <c:v>8.74</c:v>
                </c:pt>
                <c:pt idx="173">
                  <c:v>8.74</c:v>
                </c:pt>
                <c:pt idx="174">
                  <c:v>8.74</c:v>
                </c:pt>
                <c:pt idx="175">
                  <c:v>8.74</c:v>
                </c:pt>
                <c:pt idx="176">
                  <c:v>8.74</c:v>
                </c:pt>
                <c:pt idx="177">
                  <c:v>8.74</c:v>
                </c:pt>
                <c:pt idx="178">
                  <c:v>8.74</c:v>
                </c:pt>
                <c:pt idx="179">
                  <c:v>8.74</c:v>
                </c:pt>
                <c:pt idx="180">
                  <c:v>8.74</c:v>
                </c:pt>
                <c:pt idx="181">
                  <c:v>8.74</c:v>
                </c:pt>
                <c:pt idx="182">
                  <c:v>8.74</c:v>
                </c:pt>
                <c:pt idx="183">
                  <c:v>8.74</c:v>
                </c:pt>
                <c:pt idx="184">
                  <c:v>8.74</c:v>
                </c:pt>
                <c:pt idx="185">
                  <c:v>8.74</c:v>
                </c:pt>
                <c:pt idx="186">
                  <c:v>8.74</c:v>
                </c:pt>
                <c:pt idx="187">
                  <c:v>8.74</c:v>
                </c:pt>
                <c:pt idx="188">
                  <c:v>8.74</c:v>
                </c:pt>
                <c:pt idx="189">
                  <c:v>8.74</c:v>
                </c:pt>
                <c:pt idx="190">
                  <c:v>8.74</c:v>
                </c:pt>
                <c:pt idx="191">
                  <c:v>8.75</c:v>
                </c:pt>
                <c:pt idx="192">
                  <c:v>8.7799999999999994</c:v>
                </c:pt>
                <c:pt idx="193">
                  <c:v>8.7899999999999991</c:v>
                </c:pt>
                <c:pt idx="194">
                  <c:v>8.8000000000000007</c:v>
                </c:pt>
                <c:pt idx="195">
                  <c:v>8.8000000000000007</c:v>
                </c:pt>
                <c:pt idx="196">
                  <c:v>8.81</c:v>
                </c:pt>
                <c:pt idx="197">
                  <c:v>8.81</c:v>
                </c:pt>
                <c:pt idx="198">
                  <c:v>8.81</c:v>
                </c:pt>
                <c:pt idx="199">
                  <c:v>8.82</c:v>
                </c:pt>
                <c:pt idx="200">
                  <c:v>8.82</c:v>
                </c:pt>
                <c:pt idx="201">
                  <c:v>8.83</c:v>
                </c:pt>
                <c:pt idx="202">
                  <c:v>8.83</c:v>
                </c:pt>
                <c:pt idx="203">
                  <c:v>8.83</c:v>
                </c:pt>
                <c:pt idx="204">
                  <c:v>8.83</c:v>
                </c:pt>
                <c:pt idx="205">
                  <c:v>8.83</c:v>
                </c:pt>
                <c:pt idx="206">
                  <c:v>8.83</c:v>
                </c:pt>
                <c:pt idx="207">
                  <c:v>8.83</c:v>
                </c:pt>
                <c:pt idx="208">
                  <c:v>8.83</c:v>
                </c:pt>
                <c:pt idx="209">
                  <c:v>8.83</c:v>
                </c:pt>
                <c:pt idx="210">
                  <c:v>8.83</c:v>
                </c:pt>
                <c:pt idx="211">
                  <c:v>8.83</c:v>
                </c:pt>
                <c:pt idx="212">
                  <c:v>8.83</c:v>
                </c:pt>
                <c:pt idx="213">
                  <c:v>8.83</c:v>
                </c:pt>
                <c:pt idx="214">
                  <c:v>8.83</c:v>
                </c:pt>
                <c:pt idx="215">
                  <c:v>8.83</c:v>
                </c:pt>
                <c:pt idx="216">
                  <c:v>8.83</c:v>
                </c:pt>
                <c:pt idx="217">
                  <c:v>8.83</c:v>
                </c:pt>
                <c:pt idx="218">
                  <c:v>8.83</c:v>
                </c:pt>
                <c:pt idx="219">
                  <c:v>8.83</c:v>
                </c:pt>
                <c:pt idx="220">
                  <c:v>8.83</c:v>
                </c:pt>
                <c:pt idx="221">
                  <c:v>8.83</c:v>
                </c:pt>
                <c:pt idx="222">
                  <c:v>8.83</c:v>
                </c:pt>
                <c:pt idx="223">
                  <c:v>8.83</c:v>
                </c:pt>
                <c:pt idx="224">
                  <c:v>8.83</c:v>
                </c:pt>
                <c:pt idx="225">
                  <c:v>8.83</c:v>
                </c:pt>
                <c:pt idx="226">
                  <c:v>8.83</c:v>
                </c:pt>
                <c:pt idx="227">
                  <c:v>8.84</c:v>
                </c:pt>
                <c:pt idx="228">
                  <c:v>8.84</c:v>
                </c:pt>
                <c:pt idx="229">
                  <c:v>8.84</c:v>
                </c:pt>
                <c:pt idx="230">
                  <c:v>8.84</c:v>
                </c:pt>
                <c:pt idx="231">
                  <c:v>8.84</c:v>
                </c:pt>
                <c:pt idx="232">
                  <c:v>8.84</c:v>
                </c:pt>
                <c:pt idx="233">
                  <c:v>8.84</c:v>
                </c:pt>
                <c:pt idx="234">
                  <c:v>8.84</c:v>
                </c:pt>
                <c:pt idx="235">
                  <c:v>8.84</c:v>
                </c:pt>
                <c:pt idx="236">
                  <c:v>8.84</c:v>
                </c:pt>
                <c:pt idx="237">
                  <c:v>8.84</c:v>
                </c:pt>
                <c:pt idx="238">
                  <c:v>8.84</c:v>
                </c:pt>
                <c:pt idx="239">
                  <c:v>8.84</c:v>
                </c:pt>
                <c:pt idx="240">
                  <c:v>8.84</c:v>
                </c:pt>
                <c:pt idx="241">
                  <c:v>8.84</c:v>
                </c:pt>
                <c:pt idx="242">
                  <c:v>8.84</c:v>
                </c:pt>
                <c:pt idx="243">
                  <c:v>8.84</c:v>
                </c:pt>
                <c:pt idx="244">
                  <c:v>8.84</c:v>
                </c:pt>
                <c:pt idx="245">
                  <c:v>8.84</c:v>
                </c:pt>
                <c:pt idx="246">
                  <c:v>8.84</c:v>
                </c:pt>
                <c:pt idx="247">
                  <c:v>8.84</c:v>
                </c:pt>
                <c:pt idx="248">
                  <c:v>8.84</c:v>
                </c:pt>
                <c:pt idx="249">
                  <c:v>8.84</c:v>
                </c:pt>
                <c:pt idx="250">
                  <c:v>8.84</c:v>
                </c:pt>
                <c:pt idx="251">
                  <c:v>8.84</c:v>
                </c:pt>
                <c:pt idx="252">
                  <c:v>8.84</c:v>
                </c:pt>
                <c:pt idx="253">
                  <c:v>8.84</c:v>
                </c:pt>
                <c:pt idx="254">
                  <c:v>8.84</c:v>
                </c:pt>
                <c:pt idx="255">
                  <c:v>8.84</c:v>
                </c:pt>
                <c:pt idx="256">
                  <c:v>8.84</c:v>
                </c:pt>
                <c:pt idx="257">
                  <c:v>8.84</c:v>
                </c:pt>
                <c:pt idx="258">
                  <c:v>8.84</c:v>
                </c:pt>
                <c:pt idx="259">
                  <c:v>8.84</c:v>
                </c:pt>
                <c:pt idx="260">
                  <c:v>8.84</c:v>
                </c:pt>
                <c:pt idx="261">
                  <c:v>8.84</c:v>
                </c:pt>
                <c:pt idx="262">
                  <c:v>8.84</c:v>
                </c:pt>
                <c:pt idx="263">
                  <c:v>8.84</c:v>
                </c:pt>
                <c:pt idx="264">
                  <c:v>8.84</c:v>
                </c:pt>
                <c:pt idx="265">
                  <c:v>8.84</c:v>
                </c:pt>
                <c:pt idx="266">
                  <c:v>8.84</c:v>
                </c:pt>
                <c:pt idx="267">
                  <c:v>8.84</c:v>
                </c:pt>
                <c:pt idx="268">
                  <c:v>8.84</c:v>
                </c:pt>
                <c:pt idx="269">
                  <c:v>8.84</c:v>
                </c:pt>
                <c:pt idx="270">
                  <c:v>8.84</c:v>
                </c:pt>
                <c:pt idx="271">
                  <c:v>8.84</c:v>
                </c:pt>
                <c:pt idx="272">
                  <c:v>8.84</c:v>
                </c:pt>
                <c:pt idx="273">
                  <c:v>8.84</c:v>
                </c:pt>
                <c:pt idx="274">
                  <c:v>8.84</c:v>
                </c:pt>
                <c:pt idx="275">
                  <c:v>8.84</c:v>
                </c:pt>
                <c:pt idx="276">
                  <c:v>8.84</c:v>
                </c:pt>
                <c:pt idx="277">
                  <c:v>8.84</c:v>
                </c:pt>
                <c:pt idx="278">
                  <c:v>8.84</c:v>
                </c:pt>
                <c:pt idx="279">
                  <c:v>8.84</c:v>
                </c:pt>
                <c:pt idx="280">
                  <c:v>8.84</c:v>
                </c:pt>
                <c:pt idx="281">
                  <c:v>8.84</c:v>
                </c:pt>
                <c:pt idx="282">
                  <c:v>8.84</c:v>
                </c:pt>
                <c:pt idx="283">
                  <c:v>8.84</c:v>
                </c:pt>
                <c:pt idx="284">
                  <c:v>8.84</c:v>
                </c:pt>
                <c:pt idx="285">
                  <c:v>8.84</c:v>
                </c:pt>
                <c:pt idx="286">
                  <c:v>8.84</c:v>
                </c:pt>
                <c:pt idx="287">
                  <c:v>8.84</c:v>
                </c:pt>
                <c:pt idx="288">
                  <c:v>8.84</c:v>
                </c:pt>
                <c:pt idx="289">
                  <c:v>8.84</c:v>
                </c:pt>
                <c:pt idx="290">
                  <c:v>8.84</c:v>
                </c:pt>
                <c:pt idx="291">
                  <c:v>8.84</c:v>
                </c:pt>
                <c:pt idx="292">
                  <c:v>8.84</c:v>
                </c:pt>
                <c:pt idx="293">
                  <c:v>8.84</c:v>
                </c:pt>
                <c:pt idx="294">
                  <c:v>8.84</c:v>
                </c:pt>
                <c:pt idx="295">
                  <c:v>8.84</c:v>
                </c:pt>
                <c:pt idx="296">
                  <c:v>8.84</c:v>
                </c:pt>
                <c:pt idx="297">
                  <c:v>8.84</c:v>
                </c:pt>
                <c:pt idx="298">
                  <c:v>8.84</c:v>
                </c:pt>
                <c:pt idx="299">
                  <c:v>8.84</c:v>
                </c:pt>
                <c:pt idx="300">
                  <c:v>8.84</c:v>
                </c:pt>
                <c:pt idx="301">
                  <c:v>8.84</c:v>
                </c:pt>
                <c:pt idx="302">
                  <c:v>8.85</c:v>
                </c:pt>
                <c:pt idx="303">
                  <c:v>8.85</c:v>
                </c:pt>
                <c:pt idx="304">
                  <c:v>8.86</c:v>
                </c:pt>
                <c:pt idx="305">
                  <c:v>8.86</c:v>
                </c:pt>
                <c:pt idx="306">
                  <c:v>8.86</c:v>
                </c:pt>
                <c:pt idx="307">
                  <c:v>8.86</c:v>
                </c:pt>
                <c:pt idx="308">
                  <c:v>8.86</c:v>
                </c:pt>
                <c:pt idx="309">
                  <c:v>8.86</c:v>
                </c:pt>
                <c:pt idx="310">
                  <c:v>8.86</c:v>
                </c:pt>
                <c:pt idx="311">
                  <c:v>8.8699999999999992</c:v>
                </c:pt>
                <c:pt idx="312">
                  <c:v>8.8699999999999992</c:v>
                </c:pt>
                <c:pt idx="313">
                  <c:v>8.8699999999999992</c:v>
                </c:pt>
                <c:pt idx="314">
                  <c:v>8.8699999999999992</c:v>
                </c:pt>
                <c:pt idx="315">
                  <c:v>8.8699999999999992</c:v>
                </c:pt>
                <c:pt idx="316">
                  <c:v>8.8699999999999992</c:v>
                </c:pt>
                <c:pt idx="317">
                  <c:v>8.8699999999999992</c:v>
                </c:pt>
                <c:pt idx="318">
                  <c:v>8.8699999999999992</c:v>
                </c:pt>
                <c:pt idx="319">
                  <c:v>8.8699999999999992</c:v>
                </c:pt>
                <c:pt idx="320">
                  <c:v>8.8699999999999992</c:v>
                </c:pt>
                <c:pt idx="321">
                  <c:v>8.8800000000000008</c:v>
                </c:pt>
                <c:pt idx="322">
                  <c:v>8.8800000000000008</c:v>
                </c:pt>
                <c:pt idx="323">
                  <c:v>8.8800000000000008</c:v>
                </c:pt>
                <c:pt idx="324">
                  <c:v>8.8800000000000008</c:v>
                </c:pt>
                <c:pt idx="325">
                  <c:v>8.8800000000000008</c:v>
                </c:pt>
                <c:pt idx="326">
                  <c:v>8.8800000000000008</c:v>
                </c:pt>
                <c:pt idx="327">
                  <c:v>8.8800000000000008</c:v>
                </c:pt>
                <c:pt idx="328">
                  <c:v>8.89</c:v>
                </c:pt>
                <c:pt idx="329">
                  <c:v>8.89</c:v>
                </c:pt>
                <c:pt idx="330">
                  <c:v>8.89</c:v>
                </c:pt>
                <c:pt idx="331">
                  <c:v>8.89</c:v>
                </c:pt>
                <c:pt idx="332">
                  <c:v>8.89</c:v>
                </c:pt>
                <c:pt idx="333">
                  <c:v>8.89</c:v>
                </c:pt>
                <c:pt idx="334">
                  <c:v>8.89</c:v>
                </c:pt>
                <c:pt idx="335">
                  <c:v>8.89</c:v>
                </c:pt>
                <c:pt idx="336">
                  <c:v>8.89</c:v>
                </c:pt>
                <c:pt idx="337">
                  <c:v>8.89</c:v>
                </c:pt>
                <c:pt idx="338">
                  <c:v>8.89</c:v>
                </c:pt>
                <c:pt idx="339">
                  <c:v>8.89</c:v>
                </c:pt>
                <c:pt idx="340">
                  <c:v>8.89</c:v>
                </c:pt>
                <c:pt idx="341">
                  <c:v>8.89</c:v>
                </c:pt>
                <c:pt idx="342">
                  <c:v>8.89</c:v>
                </c:pt>
                <c:pt idx="343">
                  <c:v>8.89</c:v>
                </c:pt>
                <c:pt idx="344">
                  <c:v>8.8800000000000008</c:v>
                </c:pt>
                <c:pt idx="345">
                  <c:v>8.8800000000000008</c:v>
                </c:pt>
                <c:pt idx="346">
                  <c:v>8.86</c:v>
                </c:pt>
                <c:pt idx="347">
                  <c:v>8.86</c:v>
                </c:pt>
                <c:pt idx="348">
                  <c:v>8.85</c:v>
                </c:pt>
                <c:pt idx="349">
                  <c:v>8.84</c:v>
                </c:pt>
                <c:pt idx="350">
                  <c:v>8.83</c:v>
                </c:pt>
                <c:pt idx="351">
                  <c:v>8.81</c:v>
                </c:pt>
                <c:pt idx="352">
                  <c:v>8.8000000000000007</c:v>
                </c:pt>
                <c:pt idx="353">
                  <c:v>8.7799999999999994</c:v>
                </c:pt>
                <c:pt idx="354">
                  <c:v>8.77</c:v>
                </c:pt>
                <c:pt idx="355">
                  <c:v>8.77</c:v>
                </c:pt>
                <c:pt idx="356">
                  <c:v>8.75</c:v>
                </c:pt>
                <c:pt idx="357">
                  <c:v>8.74</c:v>
                </c:pt>
                <c:pt idx="358">
                  <c:v>8.7200000000000006</c:v>
                </c:pt>
                <c:pt idx="359">
                  <c:v>8.7100000000000009</c:v>
                </c:pt>
                <c:pt idx="360">
                  <c:v>8.69</c:v>
                </c:pt>
                <c:pt idx="361">
                  <c:v>8.68</c:v>
                </c:pt>
                <c:pt idx="362">
                  <c:v>8.66</c:v>
                </c:pt>
                <c:pt idx="363">
                  <c:v>8.6300000000000008</c:v>
                </c:pt>
                <c:pt idx="364">
                  <c:v>8.61</c:v>
                </c:pt>
                <c:pt idx="365">
                  <c:v>8.58</c:v>
                </c:pt>
                <c:pt idx="366">
                  <c:v>8.5399999999999991</c:v>
                </c:pt>
                <c:pt idx="367">
                  <c:v>8.51</c:v>
                </c:pt>
                <c:pt idx="368">
                  <c:v>8.4700000000000006</c:v>
                </c:pt>
                <c:pt idx="369">
                  <c:v>8.43</c:v>
                </c:pt>
                <c:pt idx="370">
                  <c:v>8.36</c:v>
                </c:pt>
                <c:pt idx="371">
                  <c:v>8.31</c:v>
                </c:pt>
                <c:pt idx="372">
                  <c:v>8.1999999999999993</c:v>
                </c:pt>
                <c:pt idx="373">
                  <c:v>8.1</c:v>
                </c:pt>
                <c:pt idx="374">
                  <c:v>7.95</c:v>
                </c:pt>
                <c:pt idx="375">
                  <c:v>7.78</c:v>
                </c:pt>
                <c:pt idx="376">
                  <c:v>7.63</c:v>
                </c:pt>
                <c:pt idx="377">
                  <c:v>7.41</c:v>
                </c:pt>
                <c:pt idx="378">
                  <c:v>7.28</c:v>
                </c:pt>
                <c:pt idx="379">
                  <c:v>7.11</c:v>
                </c:pt>
                <c:pt idx="380">
                  <c:v>7</c:v>
                </c:pt>
                <c:pt idx="381">
                  <c:v>6.9</c:v>
                </c:pt>
                <c:pt idx="382">
                  <c:v>6.78</c:v>
                </c:pt>
                <c:pt idx="383">
                  <c:v>6.71</c:v>
                </c:pt>
                <c:pt idx="384">
                  <c:v>6.62</c:v>
                </c:pt>
                <c:pt idx="385">
                  <c:v>6.57</c:v>
                </c:pt>
                <c:pt idx="386">
                  <c:v>6.51</c:v>
                </c:pt>
                <c:pt idx="387">
                  <c:v>6.45</c:v>
                </c:pt>
                <c:pt idx="388">
                  <c:v>6.42</c:v>
                </c:pt>
                <c:pt idx="389">
                  <c:v>6.37</c:v>
                </c:pt>
                <c:pt idx="390">
                  <c:v>6.34</c:v>
                </c:pt>
                <c:pt idx="391">
                  <c:v>6.29</c:v>
                </c:pt>
                <c:pt idx="392">
                  <c:v>6.26</c:v>
                </c:pt>
                <c:pt idx="393">
                  <c:v>6.22</c:v>
                </c:pt>
                <c:pt idx="394">
                  <c:v>6.18</c:v>
                </c:pt>
                <c:pt idx="395">
                  <c:v>6.15</c:v>
                </c:pt>
                <c:pt idx="396">
                  <c:v>6.11</c:v>
                </c:pt>
                <c:pt idx="397">
                  <c:v>6.08</c:v>
                </c:pt>
                <c:pt idx="398">
                  <c:v>6.04</c:v>
                </c:pt>
                <c:pt idx="399">
                  <c:v>6.01</c:v>
                </c:pt>
                <c:pt idx="400">
                  <c:v>5.97</c:v>
                </c:pt>
                <c:pt idx="401">
                  <c:v>5.93</c:v>
                </c:pt>
                <c:pt idx="402">
                  <c:v>5.91</c:v>
                </c:pt>
                <c:pt idx="403">
                  <c:v>5.87</c:v>
                </c:pt>
                <c:pt idx="404">
                  <c:v>5.84</c:v>
                </c:pt>
                <c:pt idx="405">
                  <c:v>5.8</c:v>
                </c:pt>
                <c:pt idx="406">
                  <c:v>5.77</c:v>
                </c:pt>
                <c:pt idx="407">
                  <c:v>5.74</c:v>
                </c:pt>
                <c:pt idx="408">
                  <c:v>5.7</c:v>
                </c:pt>
                <c:pt idx="409">
                  <c:v>5.67</c:v>
                </c:pt>
                <c:pt idx="410">
                  <c:v>5.63</c:v>
                </c:pt>
                <c:pt idx="411">
                  <c:v>5.61</c:v>
                </c:pt>
                <c:pt idx="412">
                  <c:v>5.57</c:v>
                </c:pt>
                <c:pt idx="413">
                  <c:v>5.54</c:v>
                </c:pt>
                <c:pt idx="414">
                  <c:v>5.51</c:v>
                </c:pt>
                <c:pt idx="415">
                  <c:v>5.48</c:v>
                </c:pt>
                <c:pt idx="416">
                  <c:v>5.46</c:v>
                </c:pt>
                <c:pt idx="417">
                  <c:v>5.43</c:v>
                </c:pt>
                <c:pt idx="418">
                  <c:v>5.41</c:v>
                </c:pt>
                <c:pt idx="419">
                  <c:v>5.39</c:v>
                </c:pt>
                <c:pt idx="420">
                  <c:v>5.37</c:v>
                </c:pt>
                <c:pt idx="421">
                  <c:v>5.35</c:v>
                </c:pt>
                <c:pt idx="422">
                  <c:v>5.31</c:v>
                </c:pt>
                <c:pt idx="423">
                  <c:v>5.3</c:v>
                </c:pt>
                <c:pt idx="424">
                  <c:v>5.27</c:v>
                </c:pt>
                <c:pt idx="425">
                  <c:v>5.26</c:v>
                </c:pt>
                <c:pt idx="426">
                  <c:v>5.25</c:v>
                </c:pt>
                <c:pt idx="427">
                  <c:v>5.24</c:v>
                </c:pt>
                <c:pt idx="428">
                  <c:v>5.22</c:v>
                </c:pt>
                <c:pt idx="429">
                  <c:v>5.21</c:v>
                </c:pt>
                <c:pt idx="430">
                  <c:v>5.21</c:v>
                </c:pt>
                <c:pt idx="431">
                  <c:v>5.19</c:v>
                </c:pt>
                <c:pt idx="432">
                  <c:v>5.19</c:v>
                </c:pt>
                <c:pt idx="433">
                  <c:v>5.18</c:v>
                </c:pt>
                <c:pt idx="434">
                  <c:v>5.18</c:v>
                </c:pt>
                <c:pt idx="435">
                  <c:v>5.17</c:v>
                </c:pt>
                <c:pt idx="436">
                  <c:v>5.17</c:v>
                </c:pt>
                <c:pt idx="437">
                  <c:v>5.16</c:v>
                </c:pt>
                <c:pt idx="438">
                  <c:v>5.16</c:v>
                </c:pt>
                <c:pt idx="439">
                  <c:v>5.16</c:v>
                </c:pt>
                <c:pt idx="440">
                  <c:v>5.16</c:v>
                </c:pt>
                <c:pt idx="441">
                  <c:v>5.15</c:v>
                </c:pt>
                <c:pt idx="442">
                  <c:v>5.15</c:v>
                </c:pt>
                <c:pt idx="443">
                  <c:v>5.14</c:v>
                </c:pt>
                <c:pt idx="444">
                  <c:v>5.14</c:v>
                </c:pt>
                <c:pt idx="445">
                  <c:v>5.14</c:v>
                </c:pt>
                <c:pt idx="446">
                  <c:v>5.14</c:v>
                </c:pt>
                <c:pt idx="447">
                  <c:v>5.13</c:v>
                </c:pt>
                <c:pt idx="448">
                  <c:v>5.13</c:v>
                </c:pt>
                <c:pt idx="449">
                  <c:v>5.13</c:v>
                </c:pt>
                <c:pt idx="450">
                  <c:v>5.13</c:v>
                </c:pt>
                <c:pt idx="451">
                  <c:v>5.13</c:v>
                </c:pt>
                <c:pt idx="452">
                  <c:v>5.13</c:v>
                </c:pt>
                <c:pt idx="453">
                  <c:v>5.13</c:v>
                </c:pt>
                <c:pt idx="454">
                  <c:v>5.13</c:v>
                </c:pt>
                <c:pt idx="455">
                  <c:v>5.13</c:v>
                </c:pt>
                <c:pt idx="456">
                  <c:v>5.13</c:v>
                </c:pt>
                <c:pt idx="457">
                  <c:v>5.13</c:v>
                </c:pt>
                <c:pt idx="458">
                  <c:v>5.13</c:v>
                </c:pt>
                <c:pt idx="459">
                  <c:v>5.13</c:v>
                </c:pt>
                <c:pt idx="460">
                  <c:v>5.13</c:v>
                </c:pt>
                <c:pt idx="461">
                  <c:v>5.13</c:v>
                </c:pt>
                <c:pt idx="462">
                  <c:v>5.13</c:v>
                </c:pt>
                <c:pt idx="463">
                  <c:v>5.13</c:v>
                </c:pt>
                <c:pt idx="464">
                  <c:v>5.13</c:v>
                </c:pt>
                <c:pt idx="465">
                  <c:v>5.13</c:v>
                </c:pt>
                <c:pt idx="466">
                  <c:v>5.14</c:v>
                </c:pt>
                <c:pt idx="467">
                  <c:v>5.14</c:v>
                </c:pt>
                <c:pt idx="468">
                  <c:v>5.14</c:v>
                </c:pt>
                <c:pt idx="469">
                  <c:v>5.15</c:v>
                </c:pt>
                <c:pt idx="470">
                  <c:v>5.15</c:v>
                </c:pt>
                <c:pt idx="471">
                  <c:v>5.15</c:v>
                </c:pt>
                <c:pt idx="472">
                  <c:v>5.14</c:v>
                </c:pt>
                <c:pt idx="473">
                  <c:v>5.15</c:v>
                </c:pt>
                <c:pt idx="474">
                  <c:v>5.15</c:v>
                </c:pt>
                <c:pt idx="475">
                  <c:v>5.15</c:v>
                </c:pt>
                <c:pt idx="476">
                  <c:v>5.15</c:v>
                </c:pt>
                <c:pt idx="477">
                  <c:v>5.15</c:v>
                </c:pt>
                <c:pt idx="478">
                  <c:v>5.16</c:v>
                </c:pt>
                <c:pt idx="479">
                  <c:v>5.16</c:v>
                </c:pt>
                <c:pt idx="480">
                  <c:v>5.16</c:v>
                </c:pt>
                <c:pt idx="481">
                  <c:v>5.16</c:v>
                </c:pt>
                <c:pt idx="482">
                  <c:v>5.16</c:v>
                </c:pt>
                <c:pt idx="483">
                  <c:v>5.16</c:v>
                </c:pt>
                <c:pt idx="484">
                  <c:v>5.16</c:v>
                </c:pt>
                <c:pt idx="485">
                  <c:v>5.16</c:v>
                </c:pt>
                <c:pt idx="486">
                  <c:v>5.17</c:v>
                </c:pt>
                <c:pt idx="487">
                  <c:v>5.17</c:v>
                </c:pt>
                <c:pt idx="488">
                  <c:v>5.17</c:v>
                </c:pt>
                <c:pt idx="489">
                  <c:v>5.17</c:v>
                </c:pt>
                <c:pt idx="490">
                  <c:v>5.16</c:v>
                </c:pt>
                <c:pt idx="491">
                  <c:v>5.16</c:v>
                </c:pt>
                <c:pt idx="492">
                  <c:v>5.17</c:v>
                </c:pt>
                <c:pt idx="493">
                  <c:v>5.18</c:v>
                </c:pt>
                <c:pt idx="494">
                  <c:v>5.18</c:v>
                </c:pt>
                <c:pt idx="495">
                  <c:v>5.18</c:v>
                </c:pt>
                <c:pt idx="496">
                  <c:v>5.18</c:v>
                </c:pt>
                <c:pt idx="497">
                  <c:v>5.18</c:v>
                </c:pt>
                <c:pt idx="498">
                  <c:v>5.18</c:v>
                </c:pt>
                <c:pt idx="499">
                  <c:v>5.18</c:v>
                </c:pt>
                <c:pt idx="500">
                  <c:v>5.19</c:v>
                </c:pt>
                <c:pt idx="501">
                  <c:v>5.19</c:v>
                </c:pt>
                <c:pt idx="502">
                  <c:v>5.19</c:v>
                </c:pt>
                <c:pt idx="503">
                  <c:v>5.2</c:v>
                </c:pt>
                <c:pt idx="504">
                  <c:v>5.2</c:v>
                </c:pt>
                <c:pt idx="505">
                  <c:v>5.21</c:v>
                </c:pt>
                <c:pt idx="506">
                  <c:v>5.21</c:v>
                </c:pt>
                <c:pt idx="507">
                  <c:v>5.21</c:v>
                </c:pt>
                <c:pt idx="508">
                  <c:v>5.21</c:v>
                </c:pt>
                <c:pt idx="509">
                  <c:v>5.21</c:v>
                </c:pt>
                <c:pt idx="510">
                  <c:v>5.21</c:v>
                </c:pt>
                <c:pt idx="511">
                  <c:v>5.21</c:v>
                </c:pt>
                <c:pt idx="512">
                  <c:v>5.21</c:v>
                </c:pt>
                <c:pt idx="513">
                  <c:v>5.22</c:v>
                </c:pt>
                <c:pt idx="514">
                  <c:v>5.22</c:v>
                </c:pt>
                <c:pt idx="515">
                  <c:v>5.21</c:v>
                </c:pt>
                <c:pt idx="516">
                  <c:v>5.22</c:v>
                </c:pt>
                <c:pt idx="517">
                  <c:v>5.22</c:v>
                </c:pt>
                <c:pt idx="518">
                  <c:v>5.23</c:v>
                </c:pt>
                <c:pt idx="519">
                  <c:v>5.23</c:v>
                </c:pt>
                <c:pt idx="520">
                  <c:v>5.22</c:v>
                </c:pt>
                <c:pt idx="521">
                  <c:v>5.23</c:v>
                </c:pt>
                <c:pt idx="522">
                  <c:v>5.23</c:v>
                </c:pt>
                <c:pt idx="523">
                  <c:v>5.24</c:v>
                </c:pt>
                <c:pt idx="524">
                  <c:v>5.24</c:v>
                </c:pt>
                <c:pt idx="525">
                  <c:v>5.24</c:v>
                </c:pt>
                <c:pt idx="526">
                  <c:v>5.25</c:v>
                </c:pt>
                <c:pt idx="527">
                  <c:v>5.25</c:v>
                </c:pt>
                <c:pt idx="528">
                  <c:v>5.25</c:v>
                </c:pt>
                <c:pt idx="529">
                  <c:v>5.25</c:v>
                </c:pt>
                <c:pt idx="530">
                  <c:v>5.25</c:v>
                </c:pt>
                <c:pt idx="531">
                  <c:v>5.25</c:v>
                </c:pt>
                <c:pt idx="532">
                  <c:v>5.25</c:v>
                </c:pt>
                <c:pt idx="533">
                  <c:v>5.26</c:v>
                </c:pt>
                <c:pt idx="534">
                  <c:v>5.26</c:v>
                </c:pt>
                <c:pt idx="535">
                  <c:v>5.26</c:v>
                </c:pt>
                <c:pt idx="536">
                  <c:v>5.26</c:v>
                </c:pt>
                <c:pt idx="537">
                  <c:v>5.26</c:v>
                </c:pt>
                <c:pt idx="538">
                  <c:v>5.26</c:v>
                </c:pt>
                <c:pt idx="539">
                  <c:v>5.26</c:v>
                </c:pt>
                <c:pt idx="540">
                  <c:v>5.27</c:v>
                </c:pt>
                <c:pt idx="541">
                  <c:v>5.27</c:v>
                </c:pt>
                <c:pt idx="542">
                  <c:v>5.27</c:v>
                </c:pt>
                <c:pt idx="543">
                  <c:v>5.28</c:v>
                </c:pt>
                <c:pt idx="544">
                  <c:v>5.28</c:v>
                </c:pt>
                <c:pt idx="545">
                  <c:v>5.28</c:v>
                </c:pt>
                <c:pt idx="546">
                  <c:v>5.28</c:v>
                </c:pt>
                <c:pt idx="547">
                  <c:v>5.29</c:v>
                </c:pt>
                <c:pt idx="548">
                  <c:v>5.29</c:v>
                </c:pt>
                <c:pt idx="549">
                  <c:v>5.29</c:v>
                </c:pt>
                <c:pt idx="550">
                  <c:v>5.29</c:v>
                </c:pt>
                <c:pt idx="551">
                  <c:v>5.29</c:v>
                </c:pt>
                <c:pt idx="552">
                  <c:v>5.29</c:v>
                </c:pt>
                <c:pt idx="553">
                  <c:v>5.28</c:v>
                </c:pt>
                <c:pt idx="554">
                  <c:v>5.29</c:v>
                </c:pt>
                <c:pt idx="555">
                  <c:v>5.3</c:v>
                </c:pt>
                <c:pt idx="556">
                  <c:v>5.3</c:v>
                </c:pt>
                <c:pt idx="557">
                  <c:v>5.3</c:v>
                </c:pt>
                <c:pt idx="558">
                  <c:v>5.3</c:v>
                </c:pt>
                <c:pt idx="559">
                  <c:v>5.3</c:v>
                </c:pt>
                <c:pt idx="560">
                  <c:v>5.3</c:v>
                </c:pt>
                <c:pt idx="561">
                  <c:v>5.3</c:v>
                </c:pt>
                <c:pt idx="562">
                  <c:v>5.31</c:v>
                </c:pt>
                <c:pt idx="563">
                  <c:v>5.31</c:v>
                </c:pt>
                <c:pt idx="564">
                  <c:v>5.31</c:v>
                </c:pt>
                <c:pt idx="565">
                  <c:v>5.3</c:v>
                </c:pt>
                <c:pt idx="566">
                  <c:v>5.3</c:v>
                </c:pt>
                <c:pt idx="567">
                  <c:v>5.3</c:v>
                </c:pt>
                <c:pt idx="568">
                  <c:v>5.31</c:v>
                </c:pt>
                <c:pt idx="569">
                  <c:v>5.31</c:v>
                </c:pt>
                <c:pt idx="570">
                  <c:v>5.31</c:v>
                </c:pt>
                <c:pt idx="571">
                  <c:v>5.31</c:v>
                </c:pt>
                <c:pt idx="572">
                  <c:v>5.31</c:v>
                </c:pt>
                <c:pt idx="573">
                  <c:v>5.31</c:v>
                </c:pt>
                <c:pt idx="574">
                  <c:v>5.32</c:v>
                </c:pt>
                <c:pt idx="575">
                  <c:v>5.32</c:v>
                </c:pt>
                <c:pt idx="576">
                  <c:v>5.32</c:v>
                </c:pt>
                <c:pt idx="577">
                  <c:v>5.32</c:v>
                </c:pt>
                <c:pt idx="578">
                  <c:v>5.32</c:v>
                </c:pt>
                <c:pt idx="579">
                  <c:v>5.32</c:v>
                </c:pt>
                <c:pt idx="580">
                  <c:v>5.32</c:v>
                </c:pt>
                <c:pt idx="581">
                  <c:v>5.32</c:v>
                </c:pt>
                <c:pt idx="582">
                  <c:v>5.32</c:v>
                </c:pt>
                <c:pt idx="583">
                  <c:v>5.31</c:v>
                </c:pt>
                <c:pt idx="584">
                  <c:v>5.31</c:v>
                </c:pt>
                <c:pt idx="585">
                  <c:v>5.31</c:v>
                </c:pt>
                <c:pt idx="586">
                  <c:v>5.31</c:v>
                </c:pt>
                <c:pt idx="587">
                  <c:v>5.31</c:v>
                </c:pt>
                <c:pt idx="588">
                  <c:v>5.32</c:v>
                </c:pt>
                <c:pt idx="589">
                  <c:v>5.32</c:v>
                </c:pt>
                <c:pt idx="590">
                  <c:v>5.32</c:v>
                </c:pt>
                <c:pt idx="591">
                  <c:v>5.32</c:v>
                </c:pt>
                <c:pt idx="592">
                  <c:v>5.32</c:v>
                </c:pt>
                <c:pt idx="593">
                  <c:v>5.32</c:v>
                </c:pt>
                <c:pt idx="594">
                  <c:v>5.32</c:v>
                </c:pt>
                <c:pt idx="595">
                  <c:v>5.32</c:v>
                </c:pt>
                <c:pt idx="596">
                  <c:v>5.32</c:v>
                </c:pt>
                <c:pt idx="597">
                  <c:v>5.32</c:v>
                </c:pt>
                <c:pt idx="598">
                  <c:v>5.32</c:v>
                </c:pt>
                <c:pt idx="599">
                  <c:v>5.31</c:v>
                </c:pt>
                <c:pt idx="600">
                  <c:v>5.31</c:v>
                </c:pt>
                <c:pt idx="601">
                  <c:v>5.31</c:v>
                </c:pt>
                <c:pt idx="602">
                  <c:v>5.31</c:v>
                </c:pt>
                <c:pt idx="603">
                  <c:v>5.31</c:v>
                </c:pt>
                <c:pt idx="604">
                  <c:v>5.31</c:v>
                </c:pt>
                <c:pt idx="605">
                  <c:v>5.31</c:v>
                </c:pt>
                <c:pt idx="606">
                  <c:v>5.31</c:v>
                </c:pt>
                <c:pt idx="607">
                  <c:v>5.31</c:v>
                </c:pt>
                <c:pt idx="608">
                  <c:v>5.3</c:v>
                </c:pt>
                <c:pt idx="609">
                  <c:v>5.3</c:v>
                </c:pt>
                <c:pt idx="610">
                  <c:v>5.29</c:v>
                </c:pt>
                <c:pt idx="611">
                  <c:v>5.28</c:v>
                </c:pt>
                <c:pt idx="612">
                  <c:v>5.28</c:v>
                </c:pt>
                <c:pt idx="613">
                  <c:v>5.27</c:v>
                </c:pt>
                <c:pt idx="614">
                  <c:v>5.26</c:v>
                </c:pt>
                <c:pt idx="615">
                  <c:v>5.25</c:v>
                </c:pt>
                <c:pt idx="616">
                  <c:v>5.24</c:v>
                </c:pt>
                <c:pt idx="617">
                  <c:v>5.22</c:v>
                </c:pt>
                <c:pt idx="618">
                  <c:v>5.21</c:v>
                </c:pt>
                <c:pt idx="619">
                  <c:v>5.19</c:v>
                </c:pt>
                <c:pt idx="620">
                  <c:v>5.18</c:v>
                </c:pt>
                <c:pt idx="621">
                  <c:v>5.15</c:v>
                </c:pt>
                <c:pt idx="622">
                  <c:v>5.13</c:v>
                </c:pt>
                <c:pt idx="623">
                  <c:v>5.1100000000000003</c:v>
                </c:pt>
                <c:pt idx="624">
                  <c:v>5.09</c:v>
                </c:pt>
                <c:pt idx="625">
                  <c:v>5.07</c:v>
                </c:pt>
                <c:pt idx="626">
                  <c:v>5.05</c:v>
                </c:pt>
                <c:pt idx="627">
                  <c:v>5.03</c:v>
                </c:pt>
                <c:pt idx="628">
                  <c:v>5.01</c:v>
                </c:pt>
                <c:pt idx="629">
                  <c:v>4.99</c:v>
                </c:pt>
                <c:pt idx="630">
                  <c:v>4.97</c:v>
                </c:pt>
                <c:pt idx="631">
                  <c:v>4.95</c:v>
                </c:pt>
                <c:pt idx="632">
                  <c:v>4.93</c:v>
                </c:pt>
                <c:pt idx="633">
                  <c:v>4.91</c:v>
                </c:pt>
                <c:pt idx="634">
                  <c:v>4.8899999999999997</c:v>
                </c:pt>
                <c:pt idx="635">
                  <c:v>4.87</c:v>
                </c:pt>
                <c:pt idx="636">
                  <c:v>4.8499999999999996</c:v>
                </c:pt>
                <c:pt idx="637">
                  <c:v>4.84</c:v>
                </c:pt>
                <c:pt idx="638">
                  <c:v>4.82</c:v>
                </c:pt>
                <c:pt idx="639">
                  <c:v>4.8099999999999996</c:v>
                </c:pt>
                <c:pt idx="640">
                  <c:v>4.79</c:v>
                </c:pt>
                <c:pt idx="641">
                  <c:v>4.78</c:v>
                </c:pt>
                <c:pt idx="642">
                  <c:v>4.76</c:v>
                </c:pt>
                <c:pt idx="643">
                  <c:v>4.75</c:v>
                </c:pt>
                <c:pt idx="644">
                  <c:v>4.74</c:v>
                </c:pt>
                <c:pt idx="645">
                  <c:v>4.71</c:v>
                </c:pt>
                <c:pt idx="646">
                  <c:v>4.7</c:v>
                </c:pt>
                <c:pt idx="647">
                  <c:v>4.6900000000000004</c:v>
                </c:pt>
                <c:pt idx="648">
                  <c:v>4.68</c:v>
                </c:pt>
                <c:pt idx="649">
                  <c:v>4.66</c:v>
                </c:pt>
                <c:pt idx="650">
                  <c:v>4.6500000000000004</c:v>
                </c:pt>
                <c:pt idx="651">
                  <c:v>4.6500000000000004</c:v>
                </c:pt>
                <c:pt idx="652">
                  <c:v>4.63</c:v>
                </c:pt>
                <c:pt idx="653">
                  <c:v>4.62</c:v>
                </c:pt>
                <c:pt idx="654">
                  <c:v>4.6100000000000003</c:v>
                </c:pt>
                <c:pt idx="655">
                  <c:v>4.59</c:v>
                </c:pt>
                <c:pt idx="656">
                  <c:v>4.58</c:v>
                </c:pt>
                <c:pt idx="657">
                  <c:v>4.57</c:v>
                </c:pt>
                <c:pt idx="658">
                  <c:v>4.5599999999999996</c:v>
                </c:pt>
                <c:pt idx="659">
                  <c:v>4.55</c:v>
                </c:pt>
                <c:pt idx="660">
                  <c:v>4.54</c:v>
                </c:pt>
                <c:pt idx="661">
                  <c:v>4.5199999999999996</c:v>
                </c:pt>
                <c:pt idx="662">
                  <c:v>4.51</c:v>
                </c:pt>
                <c:pt idx="663">
                  <c:v>4.5</c:v>
                </c:pt>
                <c:pt idx="664">
                  <c:v>4.49</c:v>
                </c:pt>
                <c:pt idx="665">
                  <c:v>4.4800000000000004</c:v>
                </c:pt>
                <c:pt idx="666">
                  <c:v>4.47</c:v>
                </c:pt>
                <c:pt idx="667">
                  <c:v>4.46</c:v>
                </c:pt>
                <c:pt idx="668">
                  <c:v>4.45</c:v>
                </c:pt>
                <c:pt idx="669">
                  <c:v>4.45</c:v>
                </c:pt>
                <c:pt idx="670">
                  <c:v>4.4400000000000004</c:v>
                </c:pt>
                <c:pt idx="671">
                  <c:v>4.43</c:v>
                </c:pt>
                <c:pt idx="672">
                  <c:v>4.42</c:v>
                </c:pt>
                <c:pt idx="673">
                  <c:v>4.4000000000000004</c:v>
                </c:pt>
                <c:pt idx="674">
                  <c:v>4.4000000000000004</c:v>
                </c:pt>
                <c:pt idx="675">
                  <c:v>4.3899999999999997</c:v>
                </c:pt>
                <c:pt idx="676">
                  <c:v>4.3899999999999997</c:v>
                </c:pt>
                <c:pt idx="677">
                  <c:v>4.38</c:v>
                </c:pt>
                <c:pt idx="678">
                  <c:v>4.37</c:v>
                </c:pt>
                <c:pt idx="679">
                  <c:v>4.3600000000000003</c:v>
                </c:pt>
                <c:pt idx="680">
                  <c:v>4.3499999999999996</c:v>
                </c:pt>
                <c:pt idx="681">
                  <c:v>4.3499999999999996</c:v>
                </c:pt>
                <c:pt idx="682">
                  <c:v>4.34</c:v>
                </c:pt>
                <c:pt idx="683">
                  <c:v>4.33</c:v>
                </c:pt>
                <c:pt idx="684">
                  <c:v>4.32</c:v>
                </c:pt>
                <c:pt idx="685">
                  <c:v>4.3099999999999996</c:v>
                </c:pt>
                <c:pt idx="686">
                  <c:v>4.3099999999999996</c:v>
                </c:pt>
                <c:pt idx="687">
                  <c:v>4.3099999999999996</c:v>
                </c:pt>
                <c:pt idx="688">
                  <c:v>4.3</c:v>
                </c:pt>
                <c:pt idx="689">
                  <c:v>4.29</c:v>
                </c:pt>
                <c:pt idx="690">
                  <c:v>4.28</c:v>
                </c:pt>
                <c:pt idx="691">
                  <c:v>4.2699999999999996</c:v>
                </c:pt>
                <c:pt idx="692">
                  <c:v>4.26</c:v>
                </c:pt>
                <c:pt idx="693">
                  <c:v>4.25</c:v>
                </c:pt>
                <c:pt idx="694">
                  <c:v>4.25</c:v>
                </c:pt>
                <c:pt idx="695">
                  <c:v>4.24</c:v>
                </c:pt>
                <c:pt idx="696">
                  <c:v>4.24</c:v>
                </c:pt>
                <c:pt idx="697">
                  <c:v>4.2300000000000004</c:v>
                </c:pt>
                <c:pt idx="698">
                  <c:v>4.2300000000000004</c:v>
                </c:pt>
                <c:pt idx="699">
                  <c:v>4.22</c:v>
                </c:pt>
                <c:pt idx="700">
                  <c:v>4.21</c:v>
                </c:pt>
                <c:pt idx="701">
                  <c:v>4.2</c:v>
                </c:pt>
                <c:pt idx="702">
                  <c:v>4.1900000000000004</c:v>
                </c:pt>
                <c:pt idx="703">
                  <c:v>4.1900000000000004</c:v>
                </c:pt>
                <c:pt idx="704">
                  <c:v>4.17</c:v>
                </c:pt>
                <c:pt idx="705">
                  <c:v>4.17</c:v>
                </c:pt>
                <c:pt idx="706">
                  <c:v>4.17</c:v>
                </c:pt>
                <c:pt idx="707">
                  <c:v>4.17</c:v>
                </c:pt>
                <c:pt idx="708">
                  <c:v>4.16</c:v>
                </c:pt>
                <c:pt idx="709">
                  <c:v>4.16</c:v>
                </c:pt>
                <c:pt idx="710">
                  <c:v>4.1500000000000004</c:v>
                </c:pt>
                <c:pt idx="711">
                  <c:v>4.1399999999999997</c:v>
                </c:pt>
                <c:pt idx="712">
                  <c:v>4.13</c:v>
                </c:pt>
                <c:pt idx="713">
                  <c:v>4.12</c:v>
                </c:pt>
                <c:pt idx="714">
                  <c:v>4.12</c:v>
                </c:pt>
                <c:pt idx="715">
                  <c:v>4.12</c:v>
                </c:pt>
                <c:pt idx="716">
                  <c:v>4.1100000000000003</c:v>
                </c:pt>
                <c:pt idx="717">
                  <c:v>4.1100000000000003</c:v>
                </c:pt>
                <c:pt idx="718">
                  <c:v>4.0999999999999996</c:v>
                </c:pt>
                <c:pt idx="719">
                  <c:v>4.09</c:v>
                </c:pt>
                <c:pt idx="720">
                  <c:v>4.08</c:v>
                </c:pt>
                <c:pt idx="721">
                  <c:v>4.07</c:v>
                </c:pt>
                <c:pt idx="722">
                  <c:v>4.0599999999999996</c:v>
                </c:pt>
                <c:pt idx="723">
                  <c:v>4.05</c:v>
                </c:pt>
                <c:pt idx="724">
                  <c:v>4.05</c:v>
                </c:pt>
                <c:pt idx="725">
                  <c:v>4.05</c:v>
                </c:pt>
                <c:pt idx="726">
                  <c:v>4.05</c:v>
                </c:pt>
                <c:pt idx="727">
                  <c:v>4.05</c:v>
                </c:pt>
                <c:pt idx="728">
                  <c:v>4.03</c:v>
                </c:pt>
                <c:pt idx="729">
                  <c:v>4.03</c:v>
                </c:pt>
                <c:pt idx="730">
                  <c:v>4.0199999999999996</c:v>
                </c:pt>
                <c:pt idx="731">
                  <c:v>4.01</c:v>
                </c:pt>
                <c:pt idx="732">
                  <c:v>4</c:v>
                </c:pt>
                <c:pt idx="733">
                  <c:v>4</c:v>
                </c:pt>
                <c:pt idx="734">
                  <c:v>3.99</c:v>
                </c:pt>
                <c:pt idx="735">
                  <c:v>3.99</c:v>
                </c:pt>
                <c:pt idx="736">
                  <c:v>3.99</c:v>
                </c:pt>
                <c:pt idx="737">
                  <c:v>3.98</c:v>
                </c:pt>
                <c:pt idx="738">
                  <c:v>3.97</c:v>
                </c:pt>
                <c:pt idx="739">
                  <c:v>3.97</c:v>
                </c:pt>
                <c:pt idx="740">
                  <c:v>3.96</c:v>
                </c:pt>
                <c:pt idx="741">
                  <c:v>3.96</c:v>
                </c:pt>
                <c:pt idx="742">
                  <c:v>3.95</c:v>
                </c:pt>
                <c:pt idx="743">
                  <c:v>3.94</c:v>
                </c:pt>
                <c:pt idx="744">
                  <c:v>3.94</c:v>
                </c:pt>
                <c:pt idx="745">
                  <c:v>3.93</c:v>
                </c:pt>
                <c:pt idx="746">
                  <c:v>3.93</c:v>
                </c:pt>
                <c:pt idx="747">
                  <c:v>3.92</c:v>
                </c:pt>
                <c:pt idx="748">
                  <c:v>3.91</c:v>
                </c:pt>
                <c:pt idx="749">
                  <c:v>3.9</c:v>
                </c:pt>
                <c:pt idx="750">
                  <c:v>3.9</c:v>
                </c:pt>
                <c:pt idx="751">
                  <c:v>3.89</c:v>
                </c:pt>
                <c:pt idx="752">
                  <c:v>3.88</c:v>
                </c:pt>
                <c:pt idx="753">
                  <c:v>3.88</c:v>
                </c:pt>
                <c:pt idx="754">
                  <c:v>3.87</c:v>
                </c:pt>
                <c:pt idx="755">
                  <c:v>3.87</c:v>
                </c:pt>
                <c:pt idx="756">
                  <c:v>3.86</c:v>
                </c:pt>
                <c:pt idx="757">
                  <c:v>3.85</c:v>
                </c:pt>
                <c:pt idx="758">
                  <c:v>3.84</c:v>
                </c:pt>
                <c:pt idx="759">
                  <c:v>3.84</c:v>
                </c:pt>
                <c:pt idx="760">
                  <c:v>3.84</c:v>
                </c:pt>
                <c:pt idx="761">
                  <c:v>3.83</c:v>
                </c:pt>
                <c:pt idx="762">
                  <c:v>3.82</c:v>
                </c:pt>
                <c:pt idx="763">
                  <c:v>3.82</c:v>
                </c:pt>
                <c:pt idx="764">
                  <c:v>3.81</c:v>
                </c:pt>
                <c:pt idx="765">
                  <c:v>3.81</c:v>
                </c:pt>
                <c:pt idx="766">
                  <c:v>3.8</c:v>
                </c:pt>
                <c:pt idx="767">
                  <c:v>3.79</c:v>
                </c:pt>
                <c:pt idx="768">
                  <c:v>3.78</c:v>
                </c:pt>
                <c:pt idx="769">
                  <c:v>3.78</c:v>
                </c:pt>
                <c:pt idx="770">
                  <c:v>3.78</c:v>
                </c:pt>
                <c:pt idx="771">
                  <c:v>3.77</c:v>
                </c:pt>
                <c:pt idx="772">
                  <c:v>3.77</c:v>
                </c:pt>
                <c:pt idx="773">
                  <c:v>3.76</c:v>
                </c:pt>
                <c:pt idx="774">
                  <c:v>3.76</c:v>
                </c:pt>
                <c:pt idx="775">
                  <c:v>3.75</c:v>
                </c:pt>
                <c:pt idx="776">
                  <c:v>3.75</c:v>
                </c:pt>
                <c:pt idx="777">
                  <c:v>3.73</c:v>
                </c:pt>
                <c:pt idx="778">
                  <c:v>3.73</c:v>
                </c:pt>
                <c:pt idx="779">
                  <c:v>3.73</c:v>
                </c:pt>
                <c:pt idx="780">
                  <c:v>3.72</c:v>
                </c:pt>
                <c:pt idx="781">
                  <c:v>3.71</c:v>
                </c:pt>
                <c:pt idx="782">
                  <c:v>3.7</c:v>
                </c:pt>
                <c:pt idx="783">
                  <c:v>3.7</c:v>
                </c:pt>
                <c:pt idx="784">
                  <c:v>3.7</c:v>
                </c:pt>
                <c:pt idx="785">
                  <c:v>3.69</c:v>
                </c:pt>
                <c:pt idx="786">
                  <c:v>3.68</c:v>
                </c:pt>
                <c:pt idx="787">
                  <c:v>3.67</c:v>
                </c:pt>
                <c:pt idx="788">
                  <c:v>3.66</c:v>
                </c:pt>
                <c:pt idx="789">
                  <c:v>3.65</c:v>
                </c:pt>
                <c:pt idx="790">
                  <c:v>3.65</c:v>
                </c:pt>
                <c:pt idx="791">
                  <c:v>3.65</c:v>
                </c:pt>
                <c:pt idx="792">
                  <c:v>3.64</c:v>
                </c:pt>
                <c:pt idx="793">
                  <c:v>3.63</c:v>
                </c:pt>
                <c:pt idx="794">
                  <c:v>3.62</c:v>
                </c:pt>
                <c:pt idx="795">
                  <c:v>3.62</c:v>
                </c:pt>
                <c:pt idx="796">
                  <c:v>3.61</c:v>
                </c:pt>
                <c:pt idx="797">
                  <c:v>3.61</c:v>
                </c:pt>
                <c:pt idx="798">
                  <c:v>3.6</c:v>
                </c:pt>
                <c:pt idx="799">
                  <c:v>3.58</c:v>
                </c:pt>
                <c:pt idx="800">
                  <c:v>3.58</c:v>
                </c:pt>
                <c:pt idx="801">
                  <c:v>3.57</c:v>
                </c:pt>
                <c:pt idx="802">
                  <c:v>3.57</c:v>
                </c:pt>
                <c:pt idx="803">
                  <c:v>3.56</c:v>
                </c:pt>
                <c:pt idx="804">
                  <c:v>3.55</c:v>
                </c:pt>
                <c:pt idx="805">
                  <c:v>3.54</c:v>
                </c:pt>
                <c:pt idx="806">
                  <c:v>3.54</c:v>
                </c:pt>
                <c:pt idx="807">
                  <c:v>3.53</c:v>
                </c:pt>
                <c:pt idx="808">
                  <c:v>3.52</c:v>
                </c:pt>
                <c:pt idx="809">
                  <c:v>3.51</c:v>
                </c:pt>
                <c:pt idx="810">
                  <c:v>3.51</c:v>
                </c:pt>
                <c:pt idx="811">
                  <c:v>3.5</c:v>
                </c:pt>
                <c:pt idx="812">
                  <c:v>3.5</c:v>
                </c:pt>
                <c:pt idx="813">
                  <c:v>3.48</c:v>
                </c:pt>
                <c:pt idx="814">
                  <c:v>3.47</c:v>
                </c:pt>
                <c:pt idx="815">
                  <c:v>3.46</c:v>
                </c:pt>
                <c:pt idx="816">
                  <c:v>3.46</c:v>
                </c:pt>
                <c:pt idx="817">
                  <c:v>3.45</c:v>
                </c:pt>
                <c:pt idx="818">
                  <c:v>3.45</c:v>
                </c:pt>
                <c:pt idx="819">
                  <c:v>3.44</c:v>
                </c:pt>
                <c:pt idx="820">
                  <c:v>3.43</c:v>
                </c:pt>
                <c:pt idx="821">
                  <c:v>3.42</c:v>
                </c:pt>
                <c:pt idx="822">
                  <c:v>3.41</c:v>
                </c:pt>
                <c:pt idx="823">
                  <c:v>3.4</c:v>
                </c:pt>
                <c:pt idx="824">
                  <c:v>3.4</c:v>
                </c:pt>
                <c:pt idx="825">
                  <c:v>3.39</c:v>
                </c:pt>
                <c:pt idx="826">
                  <c:v>3.38</c:v>
                </c:pt>
                <c:pt idx="827">
                  <c:v>3.37</c:v>
                </c:pt>
                <c:pt idx="828">
                  <c:v>3.37</c:v>
                </c:pt>
                <c:pt idx="829">
                  <c:v>3.36</c:v>
                </c:pt>
                <c:pt idx="830">
                  <c:v>3.35</c:v>
                </c:pt>
                <c:pt idx="831">
                  <c:v>3.34</c:v>
                </c:pt>
                <c:pt idx="832">
                  <c:v>3.33</c:v>
                </c:pt>
                <c:pt idx="833">
                  <c:v>3.32</c:v>
                </c:pt>
                <c:pt idx="834">
                  <c:v>3.31</c:v>
                </c:pt>
                <c:pt idx="835">
                  <c:v>3.3</c:v>
                </c:pt>
                <c:pt idx="836">
                  <c:v>3.3</c:v>
                </c:pt>
                <c:pt idx="837">
                  <c:v>3.29</c:v>
                </c:pt>
                <c:pt idx="838">
                  <c:v>3.28</c:v>
                </c:pt>
                <c:pt idx="839">
                  <c:v>3.27</c:v>
                </c:pt>
                <c:pt idx="840">
                  <c:v>3.26</c:v>
                </c:pt>
                <c:pt idx="841">
                  <c:v>3.25</c:v>
                </c:pt>
                <c:pt idx="842">
                  <c:v>3.24</c:v>
                </c:pt>
                <c:pt idx="843">
                  <c:v>3.24</c:v>
                </c:pt>
                <c:pt idx="844">
                  <c:v>3.23</c:v>
                </c:pt>
                <c:pt idx="845">
                  <c:v>3.22</c:v>
                </c:pt>
                <c:pt idx="846">
                  <c:v>3.22</c:v>
                </c:pt>
                <c:pt idx="847">
                  <c:v>3.21</c:v>
                </c:pt>
                <c:pt idx="848">
                  <c:v>3.21</c:v>
                </c:pt>
                <c:pt idx="849">
                  <c:v>3.2</c:v>
                </c:pt>
                <c:pt idx="850">
                  <c:v>3.19</c:v>
                </c:pt>
                <c:pt idx="851">
                  <c:v>3.18</c:v>
                </c:pt>
                <c:pt idx="852">
                  <c:v>3.18</c:v>
                </c:pt>
                <c:pt idx="853">
                  <c:v>3.17</c:v>
                </c:pt>
              </c:numCache>
            </c:numRef>
          </c:yVal>
          <c:smooth val="1"/>
        </c:ser>
        <c:ser>
          <c:idx val="9"/>
          <c:order val="3"/>
          <c:tx>
            <c:v>pH (PAZ03)</c:v>
          </c:tx>
          <c:spPr>
            <a:ln w="19050">
              <a:solidFill>
                <a:srgbClr val="FF0000"/>
              </a:solidFill>
              <a:prstDash val="dash"/>
            </a:ln>
          </c:spPr>
          <c:marker>
            <c:symbol val="none"/>
          </c:marker>
          <c:xVal>
            <c:numRef>
              <c:f>Sheet3!$G$3:$G$856</c:f>
              <c:numCache>
                <c:formatCode>General</c:formatCode>
                <c:ptCount val="854"/>
                <c:pt idx="0">
                  <c:v>0</c:v>
                </c:pt>
                <c:pt idx="1">
                  <c:v>2.1075415812257917E-2</c:v>
                </c:pt>
                <c:pt idx="2">
                  <c:v>4.2150831624515835E-2</c:v>
                </c:pt>
                <c:pt idx="3">
                  <c:v>6.3226247436773755E-2</c:v>
                </c:pt>
                <c:pt idx="4">
                  <c:v>8.4301663249031669E-2</c:v>
                </c:pt>
                <c:pt idx="5">
                  <c:v>0.10537707906128958</c:v>
                </c:pt>
                <c:pt idx="6">
                  <c:v>0.12645249487354751</c:v>
                </c:pt>
                <c:pt idx="7">
                  <c:v>0.14752791068580542</c:v>
                </c:pt>
                <c:pt idx="8">
                  <c:v>0.16860332649806334</c:v>
                </c:pt>
                <c:pt idx="9">
                  <c:v>0.18967874231032125</c:v>
                </c:pt>
                <c:pt idx="10">
                  <c:v>0.21075415812257917</c:v>
                </c:pt>
                <c:pt idx="11">
                  <c:v>0.23182957393483708</c:v>
                </c:pt>
                <c:pt idx="12">
                  <c:v>0.25290498974709502</c:v>
                </c:pt>
                <c:pt idx="13">
                  <c:v>0.27398040555935294</c:v>
                </c:pt>
                <c:pt idx="14">
                  <c:v>0.29505582137161085</c:v>
                </c:pt>
                <c:pt idx="15">
                  <c:v>0.31613123718386876</c:v>
                </c:pt>
                <c:pt idx="16">
                  <c:v>0.33720665299612668</c:v>
                </c:pt>
                <c:pt idx="17">
                  <c:v>0.35828206880838459</c:v>
                </c:pt>
                <c:pt idx="18">
                  <c:v>0.3793574846206425</c:v>
                </c:pt>
                <c:pt idx="19">
                  <c:v>0.40043290043290042</c:v>
                </c:pt>
                <c:pt idx="20">
                  <c:v>0.42150831624515833</c:v>
                </c:pt>
                <c:pt idx="21">
                  <c:v>0.44258373205741625</c:v>
                </c:pt>
                <c:pt idx="22">
                  <c:v>0.46365914786967416</c:v>
                </c:pt>
                <c:pt idx="23">
                  <c:v>0.48473456368193207</c:v>
                </c:pt>
                <c:pt idx="24">
                  <c:v>0.50580997949419004</c:v>
                </c:pt>
                <c:pt idx="25">
                  <c:v>0.52688539530644796</c:v>
                </c:pt>
                <c:pt idx="26">
                  <c:v>0.54796081111870587</c:v>
                </c:pt>
                <c:pt idx="27">
                  <c:v>0.56903622693096378</c:v>
                </c:pt>
                <c:pt idx="28">
                  <c:v>0.5901116427432217</c:v>
                </c:pt>
                <c:pt idx="29">
                  <c:v>0.61118705855547961</c:v>
                </c:pt>
                <c:pt idx="30">
                  <c:v>0.63226247436773753</c:v>
                </c:pt>
                <c:pt idx="31">
                  <c:v>0.65333789017999544</c:v>
                </c:pt>
                <c:pt idx="32">
                  <c:v>0.67441330599225335</c:v>
                </c:pt>
                <c:pt idx="33">
                  <c:v>0.69548872180451127</c:v>
                </c:pt>
                <c:pt idx="34">
                  <c:v>0.71656413761676918</c:v>
                </c:pt>
                <c:pt idx="35">
                  <c:v>0.73763955342902709</c:v>
                </c:pt>
                <c:pt idx="36">
                  <c:v>0.75871496924128501</c:v>
                </c:pt>
                <c:pt idx="37">
                  <c:v>0.77979038505354292</c:v>
                </c:pt>
                <c:pt idx="38">
                  <c:v>0.80086580086580084</c:v>
                </c:pt>
                <c:pt idx="39">
                  <c:v>0.82194121667805875</c:v>
                </c:pt>
                <c:pt idx="40">
                  <c:v>0.84301663249031666</c:v>
                </c:pt>
                <c:pt idx="41">
                  <c:v>0.86409204830257458</c:v>
                </c:pt>
                <c:pt idx="42">
                  <c:v>0.88516746411483249</c:v>
                </c:pt>
                <c:pt idx="43">
                  <c:v>0.90624287992709041</c:v>
                </c:pt>
                <c:pt idx="44">
                  <c:v>0.92731829573934832</c:v>
                </c:pt>
                <c:pt idx="45">
                  <c:v>0.94839371155160623</c:v>
                </c:pt>
                <c:pt idx="46">
                  <c:v>0.96946912736386415</c:v>
                </c:pt>
                <c:pt idx="47">
                  <c:v>0.99054454317612206</c:v>
                </c:pt>
                <c:pt idx="48">
                  <c:v>1.0116199589883801</c:v>
                </c:pt>
                <c:pt idx="49">
                  <c:v>1.032695374800638</c:v>
                </c:pt>
                <c:pt idx="50">
                  <c:v>1.0537707906128959</c:v>
                </c:pt>
                <c:pt idx="51">
                  <c:v>1.0748462064251538</c:v>
                </c:pt>
                <c:pt idx="52">
                  <c:v>1.0959216222374117</c:v>
                </c:pt>
                <c:pt idx="53">
                  <c:v>1.1169970380496697</c:v>
                </c:pt>
                <c:pt idx="54">
                  <c:v>1.1380724538619276</c:v>
                </c:pt>
                <c:pt idx="55">
                  <c:v>1.1591478696741855</c:v>
                </c:pt>
                <c:pt idx="56">
                  <c:v>1.1802232854864434</c:v>
                </c:pt>
                <c:pt idx="57">
                  <c:v>1.2012987012987013</c:v>
                </c:pt>
                <c:pt idx="58">
                  <c:v>1.2223741171109592</c:v>
                </c:pt>
                <c:pt idx="59">
                  <c:v>1.2434495329232171</c:v>
                </c:pt>
                <c:pt idx="60">
                  <c:v>1.2645249487354751</c:v>
                </c:pt>
                <c:pt idx="61">
                  <c:v>1.285600364547733</c:v>
                </c:pt>
                <c:pt idx="62">
                  <c:v>1.3066757803599909</c:v>
                </c:pt>
                <c:pt idx="63">
                  <c:v>1.3277511961722488</c:v>
                </c:pt>
                <c:pt idx="64">
                  <c:v>1.3488266119845067</c:v>
                </c:pt>
                <c:pt idx="65">
                  <c:v>1.3699020277967646</c:v>
                </c:pt>
                <c:pt idx="66">
                  <c:v>1.3909774436090225</c:v>
                </c:pt>
                <c:pt idx="67">
                  <c:v>1.4120528594212804</c:v>
                </c:pt>
                <c:pt idx="68">
                  <c:v>1.4331282752335384</c:v>
                </c:pt>
                <c:pt idx="69">
                  <c:v>1.4542036910457963</c:v>
                </c:pt>
                <c:pt idx="70">
                  <c:v>1.4752791068580542</c:v>
                </c:pt>
                <c:pt idx="71">
                  <c:v>1.4963545226703121</c:v>
                </c:pt>
                <c:pt idx="72">
                  <c:v>1.51742993848257</c:v>
                </c:pt>
                <c:pt idx="73">
                  <c:v>1.5385053542948279</c:v>
                </c:pt>
                <c:pt idx="74">
                  <c:v>1.5595807701070858</c:v>
                </c:pt>
                <c:pt idx="75">
                  <c:v>1.5806561859193438</c:v>
                </c:pt>
                <c:pt idx="76">
                  <c:v>1.6017316017316017</c:v>
                </c:pt>
                <c:pt idx="77">
                  <c:v>1.6228070175438596</c:v>
                </c:pt>
                <c:pt idx="78">
                  <c:v>1.6438824333561175</c:v>
                </c:pt>
                <c:pt idx="79">
                  <c:v>1.6649578491683754</c:v>
                </c:pt>
                <c:pt idx="80">
                  <c:v>1.6860332649806333</c:v>
                </c:pt>
                <c:pt idx="81">
                  <c:v>1.7071086807928912</c:v>
                </c:pt>
                <c:pt idx="82">
                  <c:v>1.7281840966051492</c:v>
                </c:pt>
                <c:pt idx="83">
                  <c:v>1.7492595124174071</c:v>
                </c:pt>
                <c:pt idx="84">
                  <c:v>1.770334928229665</c:v>
                </c:pt>
                <c:pt idx="85">
                  <c:v>1.7914103440419229</c:v>
                </c:pt>
                <c:pt idx="86">
                  <c:v>1.8124857598541808</c:v>
                </c:pt>
                <c:pt idx="87">
                  <c:v>1.8335611756664387</c:v>
                </c:pt>
                <c:pt idx="88">
                  <c:v>1.8546365914786966</c:v>
                </c:pt>
                <c:pt idx="89">
                  <c:v>1.8757120072909546</c:v>
                </c:pt>
                <c:pt idx="90">
                  <c:v>1.8967874231032125</c:v>
                </c:pt>
                <c:pt idx="91">
                  <c:v>1.9178628389154704</c:v>
                </c:pt>
                <c:pt idx="92">
                  <c:v>1.9389382547277283</c:v>
                </c:pt>
                <c:pt idx="93">
                  <c:v>1.9600136705399862</c:v>
                </c:pt>
                <c:pt idx="94">
                  <c:v>1.9810890863522441</c:v>
                </c:pt>
                <c:pt idx="95">
                  <c:v>2.002164502164502</c:v>
                </c:pt>
                <c:pt idx="96">
                  <c:v>2.0232399179767602</c:v>
                </c:pt>
                <c:pt idx="97">
                  <c:v>2.0443153337890179</c:v>
                </c:pt>
                <c:pt idx="98">
                  <c:v>2.065390749601276</c:v>
                </c:pt>
                <c:pt idx="99">
                  <c:v>2.0864661654135337</c:v>
                </c:pt>
                <c:pt idx="100">
                  <c:v>2.1075415812257918</c:v>
                </c:pt>
                <c:pt idx="101">
                  <c:v>2.1286169970380495</c:v>
                </c:pt>
                <c:pt idx="102">
                  <c:v>2.1496924128503077</c:v>
                </c:pt>
                <c:pt idx="103">
                  <c:v>2.1707678286625653</c:v>
                </c:pt>
                <c:pt idx="104">
                  <c:v>2.1918432444748235</c:v>
                </c:pt>
                <c:pt idx="105">
                  <c:v>2.2129186602870812</c:v>
                </c:pt>
                <c:pt idx="106">
                  <c:v>2.2339940760993393</c:v>
                </c:pt>
                <c:pt idx="107">
                  <c:v>2.255069491911597</c:v>
                </c:pt>
                <c:pt idx="108">
                  <c:v>2.2761449077238551</c:v>
                </c:pt>
                <c:pt idx="109">
                  <c:v>2.2972203235361128</c:v>
                </c:pt>
                <c:pt idx="110">
                  <c:v>2.318295739348371</c:v>
                </c:pt>
                <c:pt idx="111">
                  <c:v>2.3393711551606287</c:v>
                </c:pt>
                <c:pt idx="112">
                  <c:v>2.3604465709728868</c:v>
                </c:pt>
                <c:pt idx="113">
                  <c:v>2.3815219867851445</c:v>
                </c:pt>
                <c:pt idx="114">
                  <c:v>2.4025974025974026</c:v>
                </c:pt>
                <c:pt idx="115">
                  <c:v>2.4236728184096603</c:v>
                </c:pt>
                <c:pt idx="116">
                  <c:v>2.4447482342219184</c:v>
                </c:pt>
                <c:pt idx="117">
                  <c:v>2.4658236500341761</c:v>
                </c:pt>
                <c:pt idx="118">
                  <c:v>2.4868990658464343</c:v>
                </c:pt>
                <c:pt idx="119">
                  <c:v>2.507974481658692</c:v>
                </c:pt>
                <c:pt idx="120">
                  <c:v>2.5290498974709501</c:v>
                </c:pt>
                <c:pt idx="121">
                  <c:v>2.5501253132832078</c:v>
                </c:pt>
                <c:pt idx="122">
                  <c:v>2.5712007290954659</c:v>
                </c:pt>
                <c:pt idx="123">
                  <c:v>2.5922761449077236</c:v>
                </c:pt>
                <c:pt idx="124">
                  <c:v>2.6133515607199818</c:v>
                </c:pt>
                <c:pt idx="125">
                  <c:v>2.6344269765322395</c:v>
                </c:pt>
                <c:pt idx="126">
                  <c:v>2.6555023923444976</c:v>
                </c:pt>
                <c:pt idx="127">
                  <c:v>2.6765778081567553</c:v>
                </c:pt>
                <c:pt idx="128">
                  <c:v>2.6976532239690134</c:v>
                </c:pt>
                <c:pt idx="129">
                  <c:v>2.7187286397812711</c:v>
                </c:pt>
                <c:pt idx="130">
                  <c:v>2.7398040555935292</c:v>
                </c:pt>
                <c:pt idx="131">
                  <c:v>2.7608794714057869</c:v>
                </c:pt>
                <c:pt idx="132">
                  <c:v>2.7819548872180451</c:v>
                </c:pt>
                <c:pt idx="133">
                  <c:v>2.8030303030303028</c:v>
                </c:pt>
                <c:pt idx="134">
                  <c:v>2.8241057188425609</c:v>
                </c:pt>
                <c:pt idx="135">
                  <c:v>2.8451811346548186</c:v>
                </c:pt>
                <c:pt idx="136">
                  <c:v>2.8662565504670767</c:v>
                </c:pt>
                <c:pt idx="137">
                  <c:v>2.8873319662793344</c:v>
                </c:pt>
                <c:pt idx="138">
                  <c:v>2.9084073820915926</c:v>
                </c:pt>
                <c:pt idx="139">
                  <c:v>2.9294827979038502</c:v>
                </c:pt>
                <c:pt idx="140">
                  <c:v>2.9505582137161084</c:v>
                </c:pt>
                <c:pt idx="141">
                  <c:v>2.9716336295283661</c:v>
                </c:pt>
                <c:pt idx="142">
                  <c:v>2.9927090453406242</c:v>
                </c:pt>
                <c:pt idx="143">
                  <c:v>3.0137844611528819</c:v>
                </c:pt>
                <c:pt idx="144">
                  <c:v>3.03485987696514</c:v>
                </c:pt>
                <c:pt idx="145">
                  <c:v>3.0559352927773977</c:v>
                </c:pt>
                <c:pt idx="146">
                  <c:v>3.0770107085896559</c:v>
                </c:pt>
                <c:pt idx="147">
                  <c:v>3.0980861244019136</c:v>
                </c:pt>
                <c:pt idx="148">
                  <c:v>3.1191615402141717</c:v>
                </c:pt>
                <c:pt idx="149">
                  <c:v>3.1402369560264294</c:v>
                </c:pt>
                <c:pt idx="150">
                  <c:v>3.1613123718386875</c:v>
                </c:pt>
                <c:pt idx="151">
                  <c:v>3.1823877876509452</c:v>
                </c:pt>
                <c:pt idx="152">
                  <c:v>3.2034632034632033</c:v>
                </c:pt>
                <c:pt idx="153">
                  <c:v>3.224538619275461</c:v>
                </c:pt>
                <c:pt idx="154">
                  <c:v>3.2456140350877192</c:v>
                </c:pt>
                <c:pt idx="155">
                  <c:v>3.2666894508999769</c:v>
                </c:pt>
                <c:pt idx="156">
                  <c:v>3.287764866712235</c:v>
                </c:pt>
                <c:pt idx="157">
                  <c:v>3.3088402825244927</c:v>
                </c:pt>
                <c:pt idx="158">
                  <c:v>3.3299156983367508</c:v>
                </c:pt>
                <c:pt idx="159">
                  <c:v>3.3509911141490085</c:v>
                </c:pt>
                <c:pt idx="160">
                  <c:v>3.3720665299612667</c:v>
                </c:pt>
                <c:pt idx="161">
                  <c:v>3.3931419457735243</c:v>
                </c:pt>
                <c:pt idx="162">
                  <c:v>3.4142173615857825</c:v>
                </c:pt>
                <c:pt idx="163">
                  <c:v>3.4352927773980402</c:v>
                </c:pt>
                <c:pt idx="164">
                  <c:v>3.4563681932102983</c:v>
                </c:pt>
                <c:pt idx="165">
                  <c:v>3.477443609022556</c:v>
                </c:pt>
                <c:pt idx="166">
                  <c:v>3.4985190248348141</c:v>
                </c:pt>
                <c:pt idx="167">
                  <c:v>3.5195944406470718</c:v>
                </c:pt>
                <c:pt idx="168">
                  <c:v>3.54066985645933</c:v>
                </c:pt>
                <c:pt idx="169">
                  <c:v>3.5617452722715877</c:v>
                </c:pt>
                <c:pt idx="170">
                  <c:v>3.5828206880838458</c:v>
                </c:pt>
                <c:pt idx="171">
                  <c:v>3.6038961038961035</c:v>
                </c:pt>
                <c:pt idx="172">
                  <c:v>3.6249715197083616</c:v>
                </c:pt>
                <c:pt idx="173">
                  <c:v>3.6460469355206193</c:v>
                </c:pt>
                <c:pt idx="174">
                  <c:v>3.6671223513328775</c:v>
                </c:pt>
                <c:pt idx="175">
                  <c:v>3.6881977671451351</c:v>
                </c:pt>
                <c:pt idx="176">
                  <c:v>3.7092731829573933</c:v>
                </c:pt>
                <c:pt idx="177">
                  <c:v>3.7303485987696514</c:v>
                </c:pt>
                <c:pt idx="178">
                  <c:v>3.7514240145819091</c:v>
                </c:pt>
                <c:pt idx="179">
                  <c:v>3.7724994303941672</c:v>
                </c:pt>
                <c:pt idx="180">
                  <c:v>3.7935748462064249</c:v>
                </c:pt>
                <c:pt idx="181">
                  <c:v>3.8146502620186831</c:v>
                </c:pt>
                <c:pt idx="182">
                  <c:v>3.8357256778309408</c:v>
                </c:pt>
                <c:pt idx="183">
                  <c:v>3.8568010936431989</c:v>
                </c:pt>
                <c:pt idx="184">
                  <c:v>3.8778765094554566</c:v>
                </c:pt>
                <c:pt idx="185">
                  <c:v>3.8989519252677147</c:v>
                </c:pt>
                <c:pt idx="186">
                  <c:v>3.9200273410799724</c:v>
                </c:pt>
                <c:pt idx="187">
                  <c:v>3.9411027568922306</c:v>
                </c:pt>
                <c:pt idx="188">
                  <c:v>3.9621781727044882</c:v>
                </c:pt>
                <c:pt idx="189">
                  <c:v>3.9832535885167464</c:v>
                </c:pt>
                <c:pt idx="190">
                  <c:v>4.0043290043290041</c:v>
                </c:pt>
                <c:pt idx="191">
                  <c:v>4.0254044201412622</c:v>
                </c:pt>
                <c:pt idx="192">
                  <c:v>4.0464798359535203</c:v>
                </c:pt>
                <c:pt idx="193">
                  <c:v>4.0675552517657776</c:v>
                </c:pt>
                <c:pt idx="194">
                  <c:v>4.0886306675780357</c:v>
                </c:pt>
                <c:pt idx="195">
                  <c:v>4.1097060833902939</c:v>
                </c:pt>
                <c:pt idx="196">
                  <c:v>4.130781499202552</c:v>
                </c:pt>
                <c:pt idx="197">
                  <c:v>4.1518569150148092</c:v>
                </c:pt>
                <c:pt idx="198">
                  <c:v>4.1729323308270674</c:v>
                </c:pt>
                <c:pt idx="199">
                  <c:v>4.1940077466393255</c:v>
                </c:pt>
                <c:pt idx="200">
                  <c:v>4.2150831624515837</c:v>
                </c:pt>
                <c:pt idx="201">
                  <c:v>4.2361585782638409</c:v>
                </c:pt>
                <c:pt idx="202">
                  <c:v>4.257233994076099</c:v>
                </c:pt>
                <c:pt idx="203">
                  <c:v>4.2783094098883572</c:v>
                </c:pt>
                <c:pt idx="204">
                  <c:v>4.2993848257006153</c:v>
                </c:pt>
                <c:pt idx="205">
                  <c:v>4.3204602415128726</c:v>
                </c:pt>
                <c:pt idx="206">
                  <c:v>4.3415356573251307</c:v>
                </c:pt>
                <c:pt idx="207">
                  <c:v>4.3626110731373888</c:v>
                </c:pt>
                <c:pt idx="208">
                  <c:v>4.383686488949647</c:v>
                </c:pt>
                <c:pt idx="209">
                  <c:v>4.4047619047619042</c:v>
                </c:pt>
                <c:pt idx="210">
                  <c:v>4.4258373205741623</c:v>
                </c:pt>
                <c:pt idx="211">
                  <c:v>4.4469127363864205</c:v>
                </c:pt>
                <c:pt idx="212">
                  <c:v>4.4679881521986786</c:v>
                </c:pt>
                <c:pt idx="213">
                  <c:v>4.4890635680109359</c:v>
                </c:pt>
                <c:pt idx="214">
                  <c:v>4.510138983823194</c:v>
                </c:pt>
                <c:pt idx="215">
                  <c:v>4.5312143996354521</c:v>
                </c:pt>
                <c:pt idx="216">
                  <c:v>4.5522898154477103</c:v>
                </c:pt>
                <c:pt idx="217">
                  <c:v>4.5733652312599675</c:v>
                </c:pt>
                <c:pt idx="218">
                  <c:v>4.5944406470722257</c:v>
                </c:pt>
                <c:pt idx="219">
                  <c:v>4.6155160628844838</c:v>
                </c:pt>
                <c:pt idx="220">
                  <c:v>4.6365914786967419</c:v>
                </c:pt>
                <c:pt idx="221">
                  <c:v>4.6576668945089992</c:v>
                </c:pt>
                <c:pt idx="222">
                  <c:v>4.6787423103212573</c:v>
                </c:pt>
                <c:pt idx="223">
                  <c:v>4.6998177261335154</c:v>
                </c:pt>
                <c:pt idx="224">
                  <c:v>4.7208931419457736</c:v>
                </c:pt>
                <c:pt idx="225">
                  <c:v>4.7419685577580308</c:v>
                </c:pt>
                <c:pt idx="226">
                  <c:v>4.763043973570289</c:v>
                </c:pt>
                <c:pt idx="227">
                  <c:v>4.7841193893825471</c:v>
                </c:pt>
                <c:pt idx="228">
                  <c:v>4.8051948051948052</c:v>
                </c:pt>
                <c:pt idx="229">
                  <c:v>4.8262702210070625</c:v>
                </c:pt>
                <c:pt idx="230">
                  <c:v>4.8473456368193206</c:v>
                </c:pt>
                <c:pt idx="231">
                  <c:v>4.8684210526315788</c:v>
                </c:pt>
                <c:pt idx="232">
                  <c:v>4.8894964684438369</c:v>
                </c:pt>
                <c:pt idx="233">
                  <c:v>4.9105718842560941</c:v>
                </c:pt>
                <c:pt idx="234">
                  <c:v>4.9316473000683523</c:v>
                </c:pt>
                <c:pt idx="235">
                  <c:v>4.9527227158806104</c:v>
                </c:pt>
                <c:pt idx="236">
                  <c:v>4.9737981316928686</c:v>
                </c:pt>
                <c:pt idx="237">
                  <c:v>4.9948735475051258</c:v>
                </c:pt>
                <c:pt idx="238">
                  <c:v>5.0159489633173839</c:v>
                </c:pt>
                <c:pt idx="239">
                  <c:v>5.0370243791296421</c:v>
                </c:pt>
                <c:pt idx="240">
                  <c:v>5.0580997949419002</c:v>
                </c:pt>
                <c:pt idx="241">
                  <c:v>5.0791752107541575</c:v>
                </c:pt>
                <c:pt idx="242">
                  <c:v>5.1002506265664156</c:v>
                </c:pt>
                <c:pt idx="243">
                  <c:v>5.1213260423786737</c:v>
                </c:pt>
                <c:pt idx="244">
                  <c:v>5.1424014581909319</c:v>
                </c:pt>
                <c:pt idx="245">
                  <c:v>5.1634768740031891</c:v>
                </c:pt>
                <c:pt idx="246">
                  <c:v>5.1845522898154472</c:v>
                </c:pt>
                <c:pt idx="247">
                  <c:v>5.2056277056277054</c:v>
                </c:pt>
                <c:pt idx="248">
                  <c:v>5.2267031214399635</c:v>
                </c:pt>
                <c:pt idx="249">
                  <c:v>5.2477785372522208</c:v>
                </c:pt>
                <c:pt idx="250">
                  <c:v>5.2688539530644789</c:v>
                </c:pt>
                <c:pt idx="251">
                  <c:v>5.289929368876737</c:v>
                </c:pt>
                <c:pt idx="252">
                  <c:v>5.3110047846889952</c:v>
                </c:pt>
                <c:pt idx="253">
                  <c:v>5.3320802005012524</c:v>
                </c:pt>
                <c:pt idx="254">
                  <c:v>5.3531556163135106</c:v>
                </c:pt>
                <c:pt idx="255">
                  <c:v>5.3742310321257687</c:v>
                </c:pt>
                <c:pt idx="256">
                  <c:v>5.3953064479380268</c:v>
                </c:pt>
                <c:pt idx="257">
                  <c:v>5.4163818637502841</c:v>
                </c:pt>
                <c:pt idx="258">
                  <c:v>5.4374572795625422</c:v>
                </c:pt>
                <c:pt idx="259">
                  <c:v>5.4585326953748003</c:v>
                </c:pt>
                <c:pt idx="260">
                  <c:v>5.4796081111870585</c:v>
                </c:pt>
                <c:pt idx="261">
                  <c:v>5.5006835269993157</c:v>
                </c:pt>
                <c:pt idx="262">
                  <c:v>5.5217589428115739</c:v>
                </c:pt>
                <c:pt idx="263">
                  <c:v>5.542834358623832</c:v>
                </c:pt>
                <c:pt idx="264">
                  <c:v>5.5639097744360901</c:v>
                </c:pt>
                <c:pt idx="265">
                  <c:v>5.5849851902483483</c:v>
                </c:pt>
                <c:pt idx="266">
                  <c:v>5.6060606060606055</c:v>
                </c:pt>
                <c:pt idx="267">
                  <c:v>5.6271360218728637</c:v>
                </c:pt>
                <c:pt idx="268">
                  <c:v>5.6482114376851218</c:v>
                </c:pt>
                <c:pt idx="269">
                  <c:v>5.6692868534973799</c:v>
                </c:pt>
                <c:pt idx="270">
                  <c:v>5.6903622693096372</c:v>
                </c:pt>
                <c:pt idx="271">
                  <c:v>5.7114376851218953</c:v>
                </c:pt>
                <c:pt idx="272">
                  <c:v>5.7325131009341534</c:v>
                </c:pt>
                <c:pt idx="273">
                  <c:v>5.7535885167464116</c:v>
                </c:pt>
                <c:pt idx="274">
                  <c:v>5.7746639325586688</c:v>
                </c:pt>
                <c:pt idx="275">
                  <c:v>5.795739348370927</c:v>
                </c:pt>
                <c:pt idx="276">
                  <c:v>5.8168147641831851</c:v>
                </c:pt>
                <c:pt idx="277">
                  <c:v>5.8378901799954432</c:v>
                </c:pt>
                <c:pt idx="278">
                  <c:v>5.8589655958077005</c:v>
                </c:pt>
                <c:pt idx="279">
                  <c:v>5.8800410116199586</c:v>
                </c:pt>
                <c:pt idx="280">
                  <c:v>5.9011164274322168</c:v>
                </c:pt>
                <c:pt idx="281">
                  <c:v>5.9221918432444749</c:v>
                </c:pt>
                <c:pt idx="282">
                  <c:v>5.9432672590567321</c:v>
                </c:pt>
                <c:pt idx="283">
                  <c:v>5.9643426748689903</c:v>
                </c:pt>
                <c:pt idx="284">
                  <c:v>5.9854180906812484</c:v>
                </c:pt>
                <c:pt idx="285">
                  <c:v>6.0064935064935066</c:v>
                </c:pt>
                <c:pt idx="286">
                  <c:v>6.0275689223057638</c:v>
                </c:pt>
                <c:pt idx="287">
                  <c:v>6.0486443381180219</c:v>
                </c:pt>
                <c:pt idx="288">
                  <c:v>6.0697197539302801</c:v>
                </c:pt>
                <c:pt idx="289">
                  <c:v>6.0907951697425382</c:v>
                </c:pt>
                <c:pt idx="290">
                  <c:v>6.1118705855547955</c:v>
                </c:pt>
                <c:pt idx="291">
                  <c:v>6.1329460013670536</c:v>
                </c:pt>
                <c:pt idx="292">
                  <c:v>6.1540214171793117</c:v>
                </c:pt>
                <c:pt idx="293">
                  <c:v>6.1750968329915699</c:v>
                </c:pt>
                <c:pt idx="294">
                  <c:v>6.1961722488038271</c:v>
                </c:pt>
                <c:pt idx="295">
                  <c:v>6.2172476646160852</c:v>
                </c:pt>
                <c:pt idx="296">
                  <c:v>6.2383230804283434</c:v>
                </c:pt>
                <c:pt idx="297">
                  <c:v>6.2593984962406015</c:v>
                </c:pt>
                <c:pt idx="298">
                  <c:v>6.2804739120528588</c:v>
                </c:pt>
                <c:pt idx="299">
                  <c:v>6.3015493278651169</c:v>
                </c:pt>
                <c:pt idx="300">
                  <c:v>6.322624743677375</c:v>
                </c:pt>
                <c:pt idx="301">
                  <c:v>6.3437001594896332</c:v>
                </c:pt>
                <c:pt idx="302">
                  <c:v>6.3647755753018904</c:v>
                </c:pt>
                <c:pt idx="303">
                  <c:v>6.3858509911141486</c:v>
                </c:pt>
                <c:pt idx="304">
                  <c:v>6.4069264069264067</c:v>
                </c:pt>
                <c:pt idx="305">
                  <c:v>6.4280018227386648</c:v>
                </c:pt>
                <c:pt idx="306">
                  <c:v>6.4490772385509221</c:v>
                </c:pt>
                <c:pt idx="307">
                  <c:v>6.4701526543631802</c:v>
                </c:pt>
                <c:pt idx="308">
                  <c:v>6.4912280701754383</c:v>
                </c:pt>
                <c:pt idx="309">
                  <c:v>6.5123034859876965</c:v>
                </c:pt>
                <c:pt idx="310">
                  <c:v>6.5333789017999537</c:v>
                </c:pt>
                <c:pt idx="311">
                  <c:v>6.5544543176122119</c:v>
                </c:pt>
                <c:pt idx="312">
                  <c:v>6.57552973342447</c:v>
                </c:pt>
                <c:pt idx="313">
                  <c:v>6.5966051492367281</c:v>
                </c:pt>
                <c:pt idx="314">
                  <c:v>6.6176805650489854</c:v>
                </c:pt>
                <c:pt idx="315">
                  <c:v>6.6387559808612435</c:v>
                </c:pt>
                <c:pt idx="316">
                  <c:v>6.6598313966735017</c:v>
                </c:pt>
                <c:pt idx="317">
                  <c:v>6.6809068124857598</c:v>
                </c:pt>
                <c:pt idx="318">
                  <c:v>6.701982228298017</c:v>
                </c:pt>
                <c:pt idx="319">
                  <c:v>6.7230576441102752</c:v>
                </c:pt>
                <c:pt idx="320">
                  <c:v>6.7441330599225333</c:v>
                </c:pt>
                <c:pt idx="321">
                  <c:v>6.7652084757347914</c:v>
                </c:pt>
                <c:pt idx="322">
                  <c:v>6.7862838915470487</c:v>
                </c:pt>
                <c:pt idx="323">
                  <c:v>6.8073593073593068</c:v>
                </c:pt>
                <c:pt idx="324">
                  <c:v>6.828434723171565</c:v>
                </c:pt>
                <c:pt idx="325">
                  <c:v>6.8495101389838231</c:v>
                </c:pt>
                <c:pt idx="326">
                  <c:v>6.8705855547960804</c:v>
                </c:pt>
                <c:pt idx="327">
                  <c:v>6.8916609706083385</c:v>
                </c:pt>
                <c:pt idx="328">
                  <c:v>6.9127363864205966</c:v>
                </c:pt>
                <c:pt idx="329">
                  <c:v>6.9338118022328548</c:v>
                </c:pt>
                <c:pt idx="330">
                  <c:v>6.954887218045112</c:v>
                </c:pt>
                <c:pt idx="331">
                  <c:v>6.9759626338573701</c:v>
                </c:pt>
                <c:pt idx="332">
                  <c:v>6.9970380496696283</c:v>
                </c:pt>
                <c:pt idx="333">
                  <c:v>7.0181134654818864</c:v>
                </c:pt>
                <c:pt idx="334">
                  <c:v>7.0391888812941437</c:v>
                </c:pt>
                <c:pt idx="335">
                  <c:v>7.0602642971064018</c:v>
                </c:pt>
                <c:pt idx="336">
                  <c:v>7.0813397129186599</c:v>
                </c:pt>
                <c:pt idx="337">
                  <c:v>7.1024151287309181</c:v>
                </c:pt>
                <c:pt idx="338">
                  <c:v>7.1234905445431753</c:v>
                </c:pt>
                <c:pt idx="339">
                  <c:v>7.1445659603554335</c:v>
                </c:pt>
                <c:pt idx="340">
                  <c:v>7.1656413761676916</c:v>
                </c:pt>
                <c:pt idx="341">
                  <c:v>7.1867167919799497</c:v>
                </c:pt>
                <c:pt idx="342">
                  <c:v>7.207792207792207</c:v>
                </c:pt>
                <c:pt idx="343">
                  <c:v>7.2288676236044651</c:v>
                </c:pt>
                <c:pt idx="344">
                  <c:v>7.2499430394167232</c:v>
                </c:pt>
                <c:pt idx="345">
                  <c:v>7.2710184552289814</c:v>
                </c:pt>
                <c:pt idx="346">
                  <c:v>7.2920938710412386</c:v>
                </c:pt>
                <c:pt idx="347">
                  <c:v>7.3131692868534968</c:v>
                </c:pt>
                <c:pt idx="348">
                  <c:v>7.3342447026657549</c:v>
                </c:pt>
                <c:pt idx="349">
                  <c:v>7.355320118478013</c:v>
                </c:pt>
                <c:pt idx="350">
                  <c:v>7.3763955342902703</c:v>
                </c:pt>
                <c:pt idx="351">
                  <c:v>7.3974709501025284</c:v>
                </c:pt>
                <c:pt idx="352">
                  <c:v>7.4185463659147866</c:v>
                </c:pt>
                <c:pt idx="353">
                  <c:v>7.4396217817270447</c:v>
                </c:pt>
                <c:pt idx="354">
                  <c:v>7.4606971975393028</c:v>
                </c:pt>
                <c:pt idx="355">
                  <c:v>7.4817726133515601</c:v>
                </c:pt>
                <c:pt idx="356">
                  <c:v>7.5028480291638182</c:v>
                </c:pt>
                <c:pt idx="357">
                  <c:v>7.5239234449760763</c:v>
                </c:pt>
                <c:pt idx="358">
                  <c:v>7.5449988607883345</c:v>
                </c:pt>
                <c:pt idx="359">
                  <c:v>7.5660742766005917</c:v>
                </c:pt>
                <c:pt idx="360">
                  <c:v>7.5871496924128499</c:v>
                </c:pt>
                <c:pt idx="361">
                  <c:v>7.608225108225108</c:v>
                </c:pt>
                <c:pt idx="362">
                  <c:v>7.6293005240373661</c:v>
                </c:pt>
                <c:pt idx="363">
                  <c:v>7.6503759398496234</c:v>
                </c:pt>
                <c:pt idx="364">
                  <c:v>7.6714513556618815</c:v>
                </c:pt>
                <c:pt idx="365">
                  <c:v>7.6925267714741397</c:v>
                </c:pt>
                <c:pt idx="366">
                  <c:v>7.7136021872863978</c:v>
                </c:pt>
                <c:pt idx="367">
                  <c:v>7.734677603098655</c:v>
                </c:pt>
                <c:pt idx="368">
                  <c:v>7.7557530189109132</c:v>
                </c:pt>
                <c:pt idx="369">
                  <c:v>7.7768284347231713</c:v>
                </c:pt>
                <c:pt idx="370">
                  <c:v>7.7979038505354294</c:v>
                </c:pt>
                <c:pt idx="371">
                  <c:v>7.8189792663476867</c:v>
                </c:pt>
                <c:pt idx="372">
                  <c:v>7.8400546821599448</c:v>
                </c:pt>
                <c:pt idx="373">
                  <c:v>7.861130097972203</c:v>
                </c:pt>
                <c:pt idx="374">
                  <c:v>7.8822055137844611</c:v>
                </c:pt>
                <c:pt idx="375">
                  <c:v>7.9032809295967184</c:v>
                </c:pt>
                <c:pt idx="376">
                  <c:v>7.9243563454089765</c:v>
                </c:pt>
                <c:pt idx="377">
                  <c:v>7.9454317612212346</c:v>
                </c:pt>
                <c:pt idx="378">
                  <c:v>7.9665071770334928</c:v>
                </c:pt>
                <c:pt idx="379">
                  <c:v>7.98758259284575</c:v>
                </c:pt>
                <c:pt idx="380">
                  <c:v>8.0086580086580081</c:v>
                </c:pt>
                <c:pt idx="381">
                  <c:v>8.0297334244702654</c:v>
                </c:pt>
                <c:pt idx="382">
                  <c:v>8.0508088402825244</c:v>
                </c:pt>
                <c:pt idx="383">
                  <c:v>8.0718842560947817</c:v>
                </c:pt>
                <c:pt idx="384">
                  <c:v>8.0929596719070407</c:v>
                </c:pt>
                <c:pt idx="385">
                  <c:v>8.1140350877192979</c:v>
                </c:pt>
                <c:pt idx="386">
                  <c:v>8.1351105035315552</c:v>
                </c:pt>
                <c:pt idx="387">
                  <c:v>8.1561859193438142</c:v>
                </c:pt>
                <c:pt idx="388">
                  <c:v>8.1772613351560715</c:v>
                </c:pt>
                <c:pt idx="389">
                  <c:v>8.1983367509683287</c:v>
                </c:pt>
                <c:pt idx="390">
                  <c:v>8.2194121667805877</c:v>
                </c:pt>
                <c:pt idx="391">
                  <c:v>8.240487582592845</c:v>
                </c:pt>
                <c:pt idx="392">
                  <c:v>8.261562998405104</c:v>
                </c:pt>
                <c:pt idx="393">
                  <c:v>8.2826384142173612</c:v>
                </c:pt>
                <c:pt idx="394">
                  <c:v>8.3037138300296185</c:v>
                </c:pt>
                <c:pt idx="395">
                  <c:v>8.3247892458418775</c:v>
                </c:pt>
                <c:pt idx="396">
                  <c:v>8.3458646616541348</c:v>
                </c:pt>
                <c:pt idx="397">
                  <c:v>8.366940077466392</c:v>
                </c:pt>
                <c:pt idx="398">
                  <c:v>8.388015493278651</c:v>
                </c:pt>
                <c:pt idx="399">
                  <c:v>8.4090909090909083</c:v>
                </c:pt>
                <c:pt idx="400">
                  <c:v>8.4301663249031673</c:v>
                </c:pt>
                <c:pt idx="401">
                  <c:v>8.4512417407154246</c:v>
                </c:pt>
                <c:pt idx="402">
                  <c:v>8.4723171565276818</c:v>
                </c:pt>
                <c:pt idx="403">
                  <c:v>8.4933925723399408</c:v>
                </c:pt>
                <c:pt idx="404">
                  <c:v>8.5144679881521981</c:v>
                </c:pt>
                <c:pt idx="405">
                  <c:v>8.5355434039644553</c:v>
                </c:pt>
                <c:pt idx="406">
                  <c:v>8.5566188197767143</c:v>
                </c:pt>
                <c:pt idx="407">
                  <c:v>8.5776942355889716</c:v>
                </c:pt>
                <c:pt idx="408">
                  <c:v>8.5987696514012306</c:v>
                </c:pt>
                <c:pt idx="409">
                  <c:v>8.6198450672134879</c:v>
                </c:pt>
                <c:pt idx="410">
                  <c:v>8.6409204830257451</c:v>
                </c:pt>
                <c:pt idx="411">
                  <c:v>8.6619958988380041</c:v>
                </c:pt>
                <c:pt idx="412">
                  <c:v>8.6830713146502614</c:v>
                </c:pt>
                <c:pt idx="413">
                  <c:v>8.7041467304625186</c:v>
                </c:pt>
                <c:pt idx="414">
                  <c:v>8.7252221462747777</c:v>
                </c:pt>
                <c:pt idx="415">
                  <c:v>8.7462975620870349</c:v>
                </c:pt>
                <c:pt idx="416">
                  <c:v>8.7673729778992939</c:v>
                </c:pt>
                <c:pt idx="417">
                  <c:v>8.7884483937115512</c:v>
                </c:pt>
                <c:pt idx="418">
                  <c:v>8.8095238095238084</c:v>
                </c:pt>
                <c:pt idx="419">
                  <c:v>8.8305992253360674</c:v>
                </c:pt>
                <c:pt idx="420">
                  <c:v>8.8516746411483247</c:v>
                </c:pt>
                <c:pt idx="421">
                  <c:v>8.8727500569605819</c:v>
                </c:pt>
                <c:pt idx="422">
                  <c:v>8.893825472772841</c:v>
                </c:pt>
                <c:pt idx="423">
                  <c:v>8.9149008885850982</c:v>
                </c:pt>
                <c:pt idx="424">
                  <c:v>8.9359763043973572</c:v>
                </c:pt>
                <c:pt idx="425">
                  <c:v>8.9570517202096145</c:v>
                </c:pt>
                <c:pt idx="426">
                  <c:v>8.9781271360218717</c:v>
                </c:pt>
                <c:pt idx="427">
                  <c:v>8.9992025518341308</c:v>
                </c:pt>
                <c:pt idx="428">
                  <c:v>9.020277967646388</c:v>
                </c:pt>
                <c:pt idx="429">
                  <c:v>9.0413533834586453</c:v>
                </c:pt>
                <c:pt idx="430">
                  <c:v>9.0624287992709043</c:v>
                </c:pt>
                <c:pt idx="431">
                  <c:v>9.0835042150831615</c:v>
                </c:pt>
                <c:pt idx="432">
                  <c:v>9.1045796308954206</c:v>
                </c:pt>
                <c:pt idx="433">
                  <c:v>9.1256550467076778</c:v>
                </c:pt>
                <c:pt idx="434">
                  <c:v>9.146730462519935</c:v>
                </c:pt>
                <c:pt idx="435">
                  <c:v>9.1678058783321941</c:v>
                </c:pt>
                <c:pt idx="436">
                  <c:v>9.1888812941444513</c:v>
                </c:pt>
                <c:pt idx="437">
                  <c:v>9.2099567099567086</c:v>
                </c:pt>
                <c:pt idx="438">
                  <c:v>9.2310321257689676</c:v>
                </c:pt>
                <c:pt idx="439">
                  <c:v>9.2521075415812248</c:v>
                </c:pt>
                <c:pt idx="440">
                  <c:v>9.2731829573934839</c:v>
                </c:pt>
                <c:pt idx="441">
                  <c:v>9.2942583732057411</c:v>
                </c:pt>
                <c:pt idx="442">
                  <c:v>9.3153337890179984</c:v>
                </c:pt>
                <c:pt idx="443">
                  <c:v>9.3364092048302574</c:v>
                </c:pt>
                <c:pt idx="444">
                  <c:v>9.3574846206425146</c:v>
                </c:pt>
                <c:pt idx="445">
                  <c:v>9.3785600364547737</c:v>
                </c:pt>
                <c:pt idx="446">
                  <c:v>9.3996354522670309</c:v>
                </c:pt>
                <c:pt idx="447">
                  <c:v>9.4207108680792881</c:v>
                </c:pt>
                <c:pt idx="448">
                  <c:v>9.4417862838915472</c:v>
                </c:pt>
                <c:pt idx="449">
                  <c:v>9.4628616997038044</c:v>
                </c:pt>
                <c:pt idx="450">
                  <c:v>9.4839371155160617</c:v>
                </c:pt>
                <c:pt idx="451">
                  <c:v>9.5050125313283207</c:v>
                </c:pt>
                <c:pt idx="452">
                  <c:v>9.5260879471405779</c:v>
                </c:pt>
                <c:pt idx="453">
                  <c:v>9.547163362952837</c:v>
                </c:pt>
                <c:pt idx="454">
                  <c:v>9.5682387787650942</c:v>
                </c:pt>
                <c:pt idx="455">
                  <c:v>9.5893141945773515</c:v>
                </c:pt>
                <c:pt idx="456">
                  <c:v>9.6103896103896105</c:v>
                </c:pt>
                <c:pt idx="457">
                  <c:v>9.6314650262018677</c:v>
                </c:pt>
                <c:pt idx="458">
                  <c:v>9.652540442014125</c:v>
                </c:pt>
                <c:pt idx="459">
                  <c:v>9.673615857826384</c:v>
                </c:pt>
                <c:pt idx="460">
                  <c:v>9.6946912736386412</c:v>
                </c:pt>
                <c:pt idx="461">
                  <c:v>9.7157666894509003</c:v>
                </c:pt>
                <c:pt idx="462">
                  <c:v>9.7368421052631575</c:v>
                </c:pt>
                <c:pt idx="463">
                  <c:v>9.7579175210754148</c:v>
                </c:pt>
                <c:pt idx="464">
                  <c:v>9.7789929368876738</c:v>
                </c:pt>
                <c:pt idx="465">
                  <c:v>9.800068352699931</c:v>
                </c:pt>
                <c:pt idx="466">
                  <c:v>9.8211437685121883</c:v>
                </c:pt>
                <c:pt idx="467">
                  <c:v>9.8422191843244473</c:v>
                </c:pt>
                <c:pt idx="468">
                  <c:v>9.8632946001367046</c:v>
                </c:pt>
                <c:pt idx="469">
                  <c:v>9.8843700159489636</c:v>
                </c:pt>
                <c:pt idx="470">
                  <c:v>9.9054454317612208</c:v>
                </c:pt>
                <c:pt idx="471">
                  <c:v>9.9265208475734781</c:v>
                </c:pt>
                <c:pt idx="472">
                  <c:v>9.9475962633857371</c:v>
                </c:pt>
                <c:pt idx="473">
                  <c:v>9.9686716791979944</c:v>
                </c:pt>
                <c:pt idx="474">
                  <c:v>9.9897470950102516</c:v>
                </c:pt>
                <c:pt idx="475">
                  <c:v>10.010822510822511</c:v>
                </c:pt>
                <c:pt idx="476">
                  <c:v>10.031897926634768</c:v>
                </c:pt>
                <c:pt idx="477">
                  <c:v>10.052973342447027</c:v>
                </c:pt>
                <c:pt idx="478">
                  <c:v>10.074048758259284</c:v>
                </c:pt>
                <c:pt idx="479">
                  <c:v>10.095124174071541</c:v>
                </c:pt>
                <c:pt idx="480">
                  <c:v>10.1161995898838</c:v>
                </c:pt>
                <c:pt idx="481">
                  <c:v>10.137275005696058</c:v>
                </c:pt>
                <c:pt idx="482">
                  <c:v>10.158350421508315</c:v>
                </c:pt>
                <c:pt idx="483">
                  <c:v>10.179425837320574</c:v>
                </c:pt>
                <c:pt idx="484">
                  <c:v>10.200501253132831</c:v>
                </c:pt>
                <c:pt idx="485">
                  <c:v>10.22157666894509</c:v>
                </c:pt>
                <c:pt idx="486">
                  <c:v>10.242652084757347</c:v>
                </c:pt>
                <c:pt idx="487">
                  <c:v>10.263727500569605</c:v>
                </c:pt>
                <c:pt idx="488">
                  <c:v>10.284802916381864</c:v>
                </c:pt>
                <c:pt idx="489">
                  <c:v>10.305878332194121</c:v>
                </c:pt>
                <c:pt idx="490">
                  <c:v>10.326953748006378</c:v>
                </c:pt>
                <c:pt idx="491">
                  <c:v>10.348029163818637</c:v>
                </c:pt>
                <c:pt idx="492">
                  <c:v>10.369104579630894</c:v>
                </c:pt>
                <c:pt idx="493">
                  <c:v>10.390179995443154</c:v>
                </c:pt>
                <c:pt idx="494">
                  <c:v>10.411255411255411</c:v>
                </c:pt>
                <c:pt idx="495">
                  <c:v>10.432330827067668</c:v>
                </c:pt>
                <c:pt idx="496">
                  <c:v>10.453406242879927</c:v>
                </c:pt>
                <c:pt idx="497">
                  <c:v>10.474481658692184</c:v>
                </c:pt>
                <c:pt idx="498">
                  <c:v>10.495557074504442</c:v>
                </c:pt>
                <c:pt idx="499">
                  <c:v>10.516632490316701</c:v>
                </c:pt>
                <c:pt idx="500">
                  <c:v>10.537707906128958</c:v>
                </c:pt>
                <c:pt idx="501">
                  <c:v>10.558783321941217</c:v>
                </c:pt>
                <c:pt idx="502">
                  <c:v>10.579858737753474</c:v>
                </c:pt>
                <c:pt idx="503">
                  <c:v>10.600934153565731</c:v>
                </c:pt>
                <c:pt idx="504">
                  <c:v>10.62200956937799</c:v>
                </c:pt>
                <c:pt idx="505">
                  <c:v>10.643084985190248</c:v>
                </c:pt>
                <c:pt idx="506">
                  <c:v>10.664160401002505</c:v>
                </c:pt>
                <c:pt idx="507">
                  <c:v>10.685235816814764</c:v>
                </c:pt>
                <c:pt idx="508">
                  <c:v>10.706311232627021</c:v>
                </c:pt>
                <c:pt idx="509">
                  <c:v>10.72738664843928</c:v>
                </c:pt>
                <c:pt idx="510">
                  <c:v>10.748462064251537</c:v>
                </c:pt>
                <c:pt idx="511">
                  <c:v>10.769537480063795</c:v>
                </c:pt>
                <c:pt idx="512">
                  <c:v>10.790612895876054</c:v>
                </c:pt>
                <c:pt idx="513">
                  <c:v>10.811688311688311</c:v>
                </c:pt>
                <c:pt idx="514">
                  <c:v>10.832763727500568</c:v>
                </c:pt>
                <c:pt idx="515">
                  <c:v>10.853839143312827</c:v>
                </c:pt>
                <c:pt idx="516">
                  <c:v>10.874914559125084</c:v>
                </c:pt>
                <c:pt idx="517">
                  <c:v>10.895989974937343</c:v>
                </c:pt>
                <c:pt idx="518">
                  <c:v>10.917065390749601</c:v>
                </c:pt>
                <c:pt idx="519">
                  <c:v>10.938140806561858</c:v>
                </c:pt>
                <c:pt idx="520">
                  <c:v>10.959216222374117</c:v>
                </c:pt>
                <c:pt idx="521">
                  <c:v>10.980291638186374</c:v>
                </c:pt>
                <c:pt idx="522">
                  <c:v>11.001367053998631</c:v>
                </c:pt>
                <c:pt idx="523">
                  <c:v>11.02244246981089</c:v>
                </c:pt>
                <c:pt idx="524">
                  <c:v>11.043517885623148</c:v>
                </c:pt>
                <c:pt idx="525">
                  <c:v>11.064593301435407</c:v>
                </c:pt>
                <c:pt idx="526">
                  <c:v>11.085668717247664</c:v>
                </c:pt>
                <c:pt idx="527">
                  <c:v>11.106744133059921</c:v>
                </c:pt>
                <c:pt idx="528">
                  <c:v>11.12781954887218</c:v>
                </c:pt>
                <c:pt idx="529">
                  <c:v>11.148894964684438</c:v>
                </c:pt>
                <c:pt idx="530">
                  <c:v>11.169970380496697</c:v>
                </c:pt>
                <c:pt idx="531">
                  <c:v>11.191045796308954</c:v>
                </c:pt>
                <c:pt idx="532">
                  <c:v>11.212121212121211</c:v>
                </c:pt>
                <c:pt idx="533">
                  <c:v>11.23319662793347</c:v>
                </c:pt>
                <c:pt idx="534">
                  <c:v>11.254272043745727</c:v>
                </c:pt>
                <c:pt idx="535">
                  <c:v>11.275347459557985</c:v>
                </c:pt>
                <c:pt idx="536">
                  <c:v>11.296422875370244</c:v>
                </c:pt>
                <c:pt idx="537">
                  <c:v>11.317498291182501</c:v>
                </c:pt>
                <c:pt idx="538">
                  <c:v>11.33857370699476</c:v>
                </c:pt>
                <c:pt idx="539">
                  <c:v>11.359649122807017</c:v>
                </c:pt>
                <c:pt idx="540">
                  <c:v>11.380724538619274</c:v>
                </c:pt>
                <c:pt idx="541">
                  <c:v>11.401799954431533</c:v>
                </c:pt>
                <c:pt idx="542">
                  <c:v>11.422875370243791</c:v>
                </c:pt>
                <c:pt idx="543">
                  <c:v>11.443950786056048</c:v>
                </c:pt>
                <c:pt idx="544">
                  <c:v>11.465026201868307</c:v>
                </c:pt>
                <c:pt idx="545">
                  <c:v>11.486101617680564</c:v>
                </c:pt>
                <c:pt idx="546">
                  <c:v>11.507177033492823</c:v>
                </c:pt>
                <c:pt idx="547">
                  <c:v>11.52825244930508</c:v>
                </c:pt>
                <c:pt idx="548">
                  <c:v>11.549327865117338</c:v>
                </c:pt>
                <c:pt idx="549">
                  <c:v>11.570403280929597</c:v>
                </c:pt>
                <c:pt idx="550">
                  <c:v>11.591478696741854</c:v>
                </c:pt>
                <c:pt idx="551">
                  <c:v>11.612554112554111</c:v>
                </c:pt>
                <c:pt idx="552">
                  <c:v>11.63362952836637</c:v>
                </c:pt>
                <c:pt idx="553">
                  <c:v>11.654704944178627</c:v>
                </c:pt>
                <c:pt idx="554">
                  <c:v>11.675780359990886</c:v>
                </c:pt>
                <c:pt idx="555">
                  <c:v>11.696855775803144</c:v>
                </c:pt>
                <c:pt idx="556">
                  <c:v>11.717931191615401</c:v>
                </c:pt>
                <c:pt idx="557">
                  <c:v>11.73900660742766</c:v>
                </c:pt>
                <c:pt idx="558">
                  <c:v>11.760082023239917</c:v>
                </c:pt>
                <c:pt idx="559">
                  <c:v>11.781157439052174</c:v>
                </c:pt>
                <c:pt idx="560">
                  <c:v>11.802232854864434</c:v>
                </c:pt>
                <c:pt idx="561">
                  <c:v>11.823308270676691</c:v>
                </c:pt>
                <c:pt idx="562">
                  <c:v>11.84438368648895</c:v>
                </c:pt>
                <c:pt idx="563">
                  <c:v>11.865459102301207</c:v>
                </c:pt>
                <c:pt idx="564">
                  <c:v>11.886534518113464</c:v>
                </c:pt>
                <c:pt idx="565">
                  <c:v>11.907609933925723</c:v>
                </c:pt>
                <c:pt idx="566">
                  <c:v>11.928685349737981</c:v>
                </c:pt>
                <c:pt idx="567">
                  <c:v>11.949760765550238</c:v>
                </c:pt>
                <c:pt idx="568">
                  <c:v>11.970836181362497</c:v>
                </c:pt>
                <c:pt idx="569">
                  <c:v>11.991911597174754</c:v>
                </c:pt>
                <c:pt idx="570">
                  <c:v>12.012987012987013</c:v>
                </c:pt>
                <c:pt idx="571">
                  <c:v>12.03406242879927</c:v>
                </c:pt>
                <c:pt idx="572">
                  <c:v>12.055137844611528</c:v>
                </c:pt>
                <c:pt idx="573">
                  <c:v>12.076213260423787</c:v>
                </c:pt>
                <c:pt idx="574">
                  <c:v>12.097288676236044</c:v>
                </c:pt>
                <c:pt idx="575">
                  <c:v>12.118364092048301</c:v>
                </c:pt>
                <c:pt idx="576">
                  <c:v>12.13943950786056</c:v>
                </c:pt>
                <c:pt idx="577">
                  <c:v>12.160514923672817</c:v>
                </c:pt>
                <c:pt idx="578">
                  <c:v>12.181590339485076</c:v>
                </c:pt>
                <c:pt idx="579">
                  <c:v>12.202665755297334</c:v>
                </c:pt>
                <c:pt idx="580">
                  <c:v>12.223741171109591</c:v>
                </c:pt>
                <c:pt idx="581">
                  <c:v>12.24481658692185</c:v>
                </c:pt>
                <c:pt idx="582">
                  <c:v>12.265892002734107</c:v>
                </c:pt>
                <c:pt idx="583">
                  <c:v>12.286967418546364</c:v>
                </c:pt>
                <c:pt idx="584">
                  <c:v>12.308042834358623</c:v>
                </c:pt>
                <c:pt idx="585">
                  <c:v>12.329118250170881</c:v>
                </c:pt>
                <c:pt idx="586">
                  <c:v>12.35019366598314</c:v>
                </c:pt>
                <c:pt idx="587">
                  <c:v>12.371269081795397</c:v>
                </c:pt>
                <c:pt idx="588">
                  <c:v>12.392344497607654</c:v>
                </c:pt>
                <c:pt idx="589">
                  <c:v>12.413419913419913</c:v>
                </c:pt>
                <c:pt idx="590">
                  <c:v>12.43449532923217</c:v>
                </c:pt>
                <c:pt idx="591">
                  <c:v>12.455570745044428</c:v>
                </c:pt>
                <c:pt idx="592">
                  <c:v>12.476646160856687</c:v>
                </c:pt>
                <c:pt idx="593">
                  <c:v>12.497721576668944</c:v>
                </c:pt>
                <c:pt idx="594">
                  <c:v>12.518796992481203</c:v>
                </c:pt>
                <c:pt idx="595">
                  <c:v>12.53987240829346</c:v>
                </c:pt>
                <c:pt idx="596">
                  <c:v>12.560947824105718</c:v>
                </c:pt>
                <c:pt idx="597">
                  <c:v>12.582023239917977</c:v>
                </c:pt>
                <c:pt idx="598">
                  <c:v>12.603098655730234</c:v>
                </c:pt>
                <c:pt idx="599">
                  <c:v>12.624174071542491</c:v>
                </c:pt>
                <c:pt idx="600">
                  <c:v>12.64524948735475</c:v>
                </c:pt>
                <c:pt idx="601">
                  <c:v>12.666324903167007</c:v>
                </c:pt>
                <c:pt idx="602">
                  <c:v>12.687400318979266</c:v>
                </c:pt>
                <c:pt idx="603">
                  <c:v>12.708475734791524</c:v>
                </c:pt>
                <c:pt idx="604">
                  <c:v>12.729551150603781</c:v>
                </c:pt>
                <c:pt idx="605">
                  <c:v>12.75062656641604</c:v>
                </c:pt>
                <c:pt idx="606">
                  <c:v>12.771701982228297</c:v>
                </c:pt>
                <c:pt idx="607">
                  <c:v>12.792777398040554</c:v>
                </c:pt>
                <c:pt idx="608">
                  <c:v>12.813852813852813</c:v>
                </c:pt>
                <c:pt idx="609">
                  <c:v>12.834928229665071</c:v>
                </c:pt>
                <c:pt idx="610">
                  <c:v>12.85600364547733</c:v>
                </c:pt>
                <c:pt idx="611">
                  <c:v>12.877079061289587</c:v>
                </c:pt>
                <c:pt idx="612">
                  <c:v>12.898154477101844</c:v>
                </c:pt>
                <c:pt idx="613">
                  <c:v>12.919229892914103</c:v>
                </c:pt>
                <c:pt idx="614">
                  <c:v>12.94030530872636</c:v>
                </c:pt>
                <c:pt idx="615">
                  <c:v>12.961380724538619</c:v>
                </c:pt>
                <c:pt idx="616">
                  <c:v>12.982456140350877</c:v>
                </c:pt>
                <c:pt idx="617">
                  <c:v>13.003531556163134</c:v>
                </c:pt>
                <c:pt idx="618">
                  <c:v>13.024606971975393</c:v>
                </c:pt>
                <c:pt idx="619">
                  <c:v>13.04568238778765</c:v>
                </c:pt>
                <c:pt idx="620">
                  <c:v>13.066757803599907</c:v>
                </c:pt>
                <c:pt idx="621">
                  <c:v>13.087833219412166</c:v>
                </c:pt>
                <c:pt idx="622">
                  <c:v>13.108908635224424</c:v>
                </c:pt>
                <c:pt idx="623">
                  <c:v>13.129984051036683</c:v>
                </c:pt>
                <c:pt idx="624">
                  <c:v>13.15105946684894</c:v>
                </c:pt>
                <c:pt idx="625">
                  <c:v>13.172134882661197</c:v>
                </c:pt>
                <c:pt idx="626">
                  <c:v>13.193210298473456</c:v>
                </c:pt>
                <c:pt idx="627">
                  <c:v>13.214285714285714</c:v>
                </c:pt>
                <c:pt idx="628">
                  <c:v>13.235361130097971</c:v>
                </c:pt>
                <c:pt idx="629">
                  <c:v>13.25643654591023</c:v>
                </c:pt>
                <c:pt idx="630">
                  <c:v>13.277511961722487</c:v>
                </c:pt>
                <c:pt idx="631">
                  <c:v>13.298587377534746</c:v>
                </c:pt>
                <c:pt idx="632">
                  <c:v>13.319662793347003</c:v>
                </c:pt>
                <c:pt idx="633">
                  <c:v>13.340738209159261</c:v>
                </c:pt>
                <c:pt idx="634">
                  <c:v>13.36181362497152</c:v>
                </c:pt>
                <c:pt idx="635">
                  <c:v>13.382889040783777</c:v>
                </c:pt>
                <c:pt idx="636">
                  <c:v>13.403964456596034</c:v>
                </c:pt>
                <c:pt idx="637">
                  <c:v>13.425039872408293</c:v>
                </c:pt>
                <c:pt idx="638">
                  <c:v>13.44611528822055</c:v>
                </c:pt>
                <c:pt idx="639">
                  <c:v>13.467190704032809</c:v>
                </c:pt>
                <c:pt idx="640">
                  <c:v>13.488266119845067</c:v>
                </c:pt>
                <c:pt idx="641">
                  <c:v>13.509341535657324</c:v>
                </c:pt>
                <c:pt idx="642">
                  <c:v>13.530416951469583</c:v>
                </c:pt>
                <c:pt idx="643">
                  <c:v>13.55149236728184</c:v>
                </c:pt>
                <c:pt idx="644">
                  <c:v>13.572567783094097</c:v>
                </c:pt>
                <c:pt idx="645">
                  <c:v>13.593643198906356</c:v>
                </c:pt>
                <c:pt idx="646">
                  <c:v>13.614718614718614</c:v>
                </c:pt>
                <c:pt idx="647">
                  <c:v>13.635794030530873</c:v>
                </c:pt>
                <c:pt idx="648">
                  <c:v>13.65686944634313</c:v>
                </c:pt>
                <c:pt idx="649">
                  <c:v>13.677944862155387</c:v>
                </c:pt>
                <c:pt idx="650">
                  <c:v>13.699020277967646</c:v>
                </c:pt>
                <c:pt idx="651">
                  <c:v>13.720095693779903</c:v>
                </c:pt>
                <c:pt idx="652">
                  <c:v>13.741171109592161</c:v>
                </c:pt>
                <c:pt idx="653">
                  <c:v>13.76224652540442</c:v>
                </c:pt>
                <c:pt idx="654">
                  <c:v>13.783321941216677</c:v>
                </c:pt>
                <c:pt idx="655">
                  <c:v>13.804397357028936</c:v>
                </c:pt>
                <c:pt idx="656">
                  <c:v>13.825472772841193</c:v>
                </c:pt>
                <c:pt idx="657">
                  <c:v>13.84654818865345</c:v>
                </c:pt>
                <c:pt idx="658">
                  <c:v>13.86762360446571</c:v>
                </c:pt>
                <c:pt idx="659">
                  <c:v>13.888699020277967</c:v>
                </c:pt>
                <c:pt idx="660">
                  <c:v>13.909774436090224</c:v>
                </c:pt>
                <c:pt idx="661">
                  <c:v>13.930849851902483</c:v>
                </c:pt>
                <c:pt idx="662">
                  <c:v>13.95192526771474</c:v>
                </c:pt>
                <c:pt idx="663">
                  <c:v>13.973000683526999</c:v>
                </c:pt>
                <c:pt idx="664">
                  <c:v>13.994076099339257</c:v>
                </c:pt>
                <c:pt idx="665">
                  <c:v>14.015151515151514</c:v>
                </c:pt>
                <c:pt idx="666">
                  <c:v>14.036226930963773</c:v>
                </c:pt>
                <c:pt idx="667">
                  <c:v>14.05730234677603</c:v>
                </c:pt>
                <c:pt idx="668">
                  <c:v>14.078377762588287</c:v>
                </c:pt>
                <c:pt idx="669">
                  <c:v>14.099453178400546</c:v>
                </c:pt>
                <c:pt idx="670">
                  <c:v>14.120528594212804</c:v>
                </c:pt>
                <c:pt idx="671">
                  <c:v>14.141604010025063</c:v>
                </c:pt>
                <c:pt idx="672">
                  <c:v>14.16267942583732</c:v>
                </c:pt>
                <c:pt idx="673">
                  <c:v>14.183754841649577</c:v>
                </c:pt>
                <c:pt idx="674">
                  <c:v>14.204830257461836</c:v>
                </c:pt>
                <c:pt idx="675">
                  <c:v>14.225905673274093</c:v>
                </c:pt>
                <c:pt idx="676">
                  <c:v>14.246981089086351</c:v>
                </c:pt>
                <c:pt idx="677">
                  <c:v>14.26805650489861</c:v>
                </c:pt>
                <c:pt idx="678">
                  <c:v>14.289131920710867</c:v>
                </c:pt>
                <c:pt idx="679">
                  <c:v>14.310207336523126</c:v>
                </c:pt>
                <c:pt idx="680">
                  <c:v>14.331282752335383</c:v>
                </c:pt>
                <c:pt idx="681">
                  <c:v>14.35235816814764</c:v>
                </c:pt>
                <c:pt idx="682">
                  <c:v>14.373433583959899</c:v>
                </c:pt>
                <c:pt idx="683">
                  <c:v>14.394508999772157</c:v>
                </c:pt>
                <c:pt idx="684">
                  <c:v>14.415584415584414</c:v>
                </c:pt>
                <c:pt idx="685">
                  <c:v>14.436659831396673</c:v>
                </c:pt>
                <c:pt idx="686">
                  <c:v>14.45773524720893</c:v>
                </c:pt>
                <c:pt idx="687">
                  <c:v>14.478810663021189</c:v>
                </c:pt>
                <c:pt idx="688">
                  <c:v>14.499886078833446</c:v>
                </c:pt>
                <c:pt idx="689">
                  <c:v>14.520961494645704</c:v>
                </c:pt>
                <c:pt idx="690">
                  <c:v>14.542036910457963</c:v>
                </c:pt>
                <c:pt idx="691">
                  <c:v>14.56311232627022</c:v>
                </c:pt>
                <c:pt idx="692">
                  <c:v>14.584187742082477</c:v>
                </c:pt>
                <c:pt idx="693">
                  <c:v>14.605263157894736</c:v>
                </c:pt>
                <c:pt idx="694">
                  <c:v>14.626338573706994</c:v>
                </c:pt>
                <c:pt idx="695">
                  <c:v>14.647413989519253</c:v>
                </c:pt>
                <c:pt idx="696">
                  <c:v>14.66848940533151</c:v>
                </c:pt>
                <c:pt idx="697">
                  <c:v>14.689564821143767</c:v>
                </c:pt>
                <c:pt idx="698">
                  <c:v>14.710640236956026</c:v>
                </c:pt>
                <c:pt idx="699">
                  <c:v>14.731715652768283</c:v>
                </c:pt>
                <c:pt idx="700">
                  <c:v>14.752791068580541</c:v>
                </c:pt>
                <c:pt idx="701">
                  <c:v>14.7738664843928</c:v>
                </c:pt>
                <c:pt idx="702">
                  <c:v>14.794941900205057</c:v>
                </c:pt>
                <c:pt idx="703">
                  <c:v>14.816017316017316</c:v>
                </c:pt>
                <c:pt idx="704">
                  <c:v>14.837092731829573</c:v>
                </c:pt>
                <c:pt idx="705">
                  <c:v>14.85816814764183</c:v>
                </c:pt>
                <c:pt idx="706">
                  <c:v>14.879243563454089</c:v>
                </c:pt>
                <c:pt idx="707">
                  <c:v>14.900318979266347</c:v>
                </c:pt>
                <c:pt idx="708">
                  <c:v>14.921394395078606</c:v>
                </c:pt>
                <c:pt idx="709">
                  <c:v>14.942469810890863</c:v>
                </c:pt>
                <c:pt idx="710">
                  <c:v>14.96354522670312</c:v>
                </c:pt>
                <c:pt idx="711">
                  <c:v>14.984620642515379</c:v>
                </c:pt>
                <c:pt idx="712">
                  <c:v>15.005696058327636</c:v>
                </c:pt>
                <c:pt idx="713">
                  <c:v>15.026771474139894</c:v>
                </c:pt>
                <c:pt idx="714">
                  <c:v>15.047846889952153</c:v>
                </c:pt>
                <c:pt idx="715">
                  <c:v>15.06892230576441</c:v>
                </c:pt>
                <c:pt idx="716">
                  <c:v>15.089997721576669</c:v>
                </c:pt>
                <c:pt idx="717">
                  <c:v>15.111073137388926</c:v>
                </c:pt>
                <c:pt idx="718">
                  <c:v>15.132148553201183</c:v>
                </c:pt>
                <c:pt idx="719">
                  <c:v>15.153223969013442</c:v>
                </c:pt>
                <c:pt idx="720">
                  <c:v>15.1742993848257</c:v>
                </c:pt>
                <c:pt idx="721">
                  <c:v>15.195374800637957</c:v>
                </c:pt>
                <c:pt idx="722">
                  <c:v>15.216450216450216</c:v>
                </c:pt>
                <c:pt idx="723">
                  <c:v>15.237525632262473</c:v>
                </c:pt>
                <c:pt idx="724">
                  <c:v>15.258601048074732</c:v>
                </c:pt>
                <c:pt idx="725">
                  <c:v>15.27967646388699</c:v>
                </c:pt>
                <c:pt idx="726">
                  <c:v>15.300751879699247</c:v>
                </c:pt>
                <c:pt idx="727">
                  <c:v>15.321827295511506</c:v>
                </c:pt>
                <c:pt idx="728">
                  <c:v>15.342902711323763</c:v>
                </c:pt>
                <c:pt idx="729">
                  <c:v>15.36397812713602</c:v>
                </c:pt>
                <c:pt idx="730">
                  <c:v>15.385053542948279</c:v>
                </c:pt>
                <c:pt idx="731">
                  <c:v>15.406128958760537</c:v>
                </c:pt>
                <c:pt idx="732">
                  <c:v>15.427204374572796</c:v>
                </c:pt>
                <c:pt idx="733">
                  <c:v>15.448279790385053</c:v>
                </c:pt>
                <c:pt idx="734">
                  <c:v>15.46935520619731</c:v>
                </c:pt>
                <c:pt idx="735">
                  <c:v>15.490430622009569</c:v>
                </c:pt>
                <c:pt idx="736">
                  <c:v>15.511506037821826</c:v>
                </c:pt>
                <c:pt idx="737">
                  <c:v>15.532581453634084</c:v>
                </c:pt>
                <c:pt idx="738">
                  <c:v>15.553656869446343</c:v>
                </c:pt>
                <c:pt idx="739">
                  <c:v>15.5747322852586</c:v>
                </c:pt>
                <c:pt idx="740">
                  <c:v>15.595807701070859</c:v>
                </c:pt>
                <c:pt idx="741">
                  <c:v>15.616883116883116</c:v>
                </c:pt>
                <c:pt idx="742">
                  <c:v>15.637958532695373</c:v>
                </c:pt>
                <c:pt idx="743">
                  <c:v>15.659033948507632</c:v>
                </c:pt>
                <c:pt idx="744">
                  <c:v>15.68010936431989</c:v>
                </c:pt>
                <c:pt idx="745">
                  <c:v>15.701184780132147</c:v>
                </c:pt>
                <c:pt idx="746">
                  <c:v>15.722260195944406</c:v>
                </c:pt>
                <c:pt idx="747">
                  <c:v>15.743335611756663</c:v>
                </c:pt>
                <c:pt idx="748">
                  <c:v>15.764411027568922</c:v>
                </c:pt>
                <c:pt idx="749">
                  <c:v>15.785486443381179</c:v>
                </c:pt>
                <c:pt idx="750">
                  <c:v>15.806561859193437</c:v>
                </c:pt>
                <c:pt idx="751">
                  <c:v>15.827637275005696</c:v>
                </c:pt>
                <c:pt idx="752">
                  <c:v>15.848712690817953</c:v>
                </c:pt>
                <c:pt idx="753">
                  <c:v>15.86978810663021</c:v>
                </c:pt>
                <c:pt idx="754">
                  <c:v>15.890863522442469</c:v>
                </c:pt>
                <c:pt idx="755">
                  <c:v>15.911938938254726</c:v>
                </c:pt>
                <c:pt idx="756">
                  <c:v>15.933014354066986</c:v>
                </c:pt>
                <c:pt idx="757">
                  <c:v>15.954089769879243</c:v>
                </c:pt>
                <c:pt idx="758">
                  <c:v>15.9751651856915</c:v>
                </c:pt>
                <c:pt idx="759">
                  <c:v>15.996240601503759</c:v>
                </c:pt>
                <c:pt idx="760">
                  <c:v>16.017316017316016</c:v>
                </c:pt>
                <c:pt idx="761">
                  <c:v>16.038391433128275</c:v>
                </c:pt>
                <c:pt idx="762">
                  <c:v>16.059466848940531</c:v>
                </c:pt>
                <c:pt idx="763">
                  <c:v>16.08054226475279</c:v>
                </c:pt>
                <c:pt idx="764">
                  <c:v>16.101617680565049</c:v>
                </c:pt>
                <c:pt idx="765">
                  <c:v>16.122693096377304</c:v>
                </c:pt>
                <c:pt idx="766">
                  <c:v>16.143768512189563</c:v>
                </c:pt>
                <c:pt idx="767">
                  <c:v>16.164843928001822</c:v>
                </c:pt>
                <c:pt idx="768">
                  <c:v>16.185919343814081</c:v>
                </c:pt>
                <c:pt idx="769">
                  <c:v>16.206994759626337</c:v>
                </c:pt>
                <c:pt idx="770">
                  <c:v>16.228070175438596</c:v>
                </c:pt>
                <c:pt idx="771">
                  <c:v>16.249145591250855</c:v>
                </c:pt>
                <c:pt idx="772">
                  <c:v>16.27022100706311</c:v>
                </c:pt>
                <c:pt idx="773">
                  <c:v>16.291296422875369</c:v>
                </c:pt>
                <c:pt idx="774">
                  <c:v>16.312371838687628</c:v>
                </c:pt>
                <c:pt idx="775">
                  <c:v>16.333447254499884</c:v>
                </c:pt>
                <c:pt idx="776">
                  <c:v>16.354522670312143</c:v>
                </c:pt>
                <c:pt idx="777">
                  <c:v>16.375598086124402</c:v>
                </c:pt>
                <c:pt idx="778">
                  <c:v>16.396673501936657</c:v>
                </c:pt>
                <c:pt idx="779">
                  <c:v>16.417748917748916</c:v>
                </c:pt>
                <c:pt idx="780">
                  <c:v>16.438824333561175</c:v>
                </c:pt>
                <c:pt idx="781">
                  <c:v>16.459899749373431</c:v>
                </c:pt>
                <c:pt idx="782">
                  <c:v>16.48097516518569</c:v>
                </c:pt>
                <c:pt idx="783">
                  <c:v>16.502050580997949</c:v>
                </c:pt>
                <c:pt idx="784">
                  <c:v>16.523125996810208</c:v>
                </c:pt>
                <c:pt idx="785">
                  <c:v>16.544201412622463</c:v>
                </c:pt>
                <c:pt idx="786">
                  <c:v>16.565276828434722</c:v>
                </c:pt>
                <c:pt idx="787">
                  <c:v>16.586352244246982</c:v>
                </c:pt>
                <c:pt idx="788">
                  <c:v>16.607427660059237</c:v>
                </c:pt>
                <c:pt idx="789">
                  <c:v>16.628503075871496</c:v>
                </c:pt>
                <c:pt idx="790">
                  <c:v>16.649578491683755</c:v>
                </c:pt>
                <c:pt idx="791">
                  <c:v>16.670653907496011</c:v>
                </c:pt>
                <c:pt idx="792">
                  <c:v>16.69172932330827</c:v>
                </c:pt>
                <c:pt idx="793">
                  <c:v>16.712804739120529</c:v>
                </c:pt>
                <c:pt idx="794">
                  <c:v>16.733880154932784</c:v>
                </c:pt>
                <c:pt idx="795">
                  <c:v>16.754955570745043</c:v>
                </c:pt>
                <c:pt idx="796">
                  <c:v>16.776030986557302</c:v>
                </c:pt>
                <c:pt idx="797">
                  <c:v>16.797106402369561</c:v>
                </c:pt>
                <c:pt idx="798">
                  <c:v>16.818181818181817</c:v>
                </c:pt>
                <c:pt idx="799">
                  <c:v>16.839257233994076</c:v>
                </c:pt>
                <c:pt idx="800">
                  <c:v>16.860332649806335</c:v>
                </c:pt>
                <c:pt idx="801">
                  <c:v>16.88140806561859</c:v>
                </c:pt>
                <c:pt idx="802">
                  <c:v>16.902483481430849</c:v>
                </c:pt>
                <c:pt idx="803">
                  <c:v>16.923558897243108</c:v>
                </c:pt>
                <c:pt idx="804">
                  <c:v>16.944634313055364</c:v>
                </c:pt>
                <c:pt idx="805">
                  <c:v>16.965709728867623</c:v>
                </c:pt>
                <c:pt idx="806">
                  <c:v>16.986785144679882</c:v>
                </c:pt>
                <c:pt idx="807">
                  <c:v>17.007860560492137</c:v>
                </c:pt>
                <c:pt idx="808">
                  <c:v>17.028935976304396</c:v>
                </c:pt>
                <c:pt idx="809">
                  <c:v>17.050011392116655</c:v>
                </c:pt>
                <c:pt idx="810">
                  <c:v>17.071086807928911</c:v>
                </c:pt>
                <c:pt idx="811">
                  <c:v>17.09216222374117</c:v>
                </c:pt>
                <c:pt idx="812">
                  <c:v>17.113237639553429</c:v>
                </c:pt>
                <c:pt idx="813">
                  <c:v>17.134313055365688</c:v>
                </c:pt>
                <c:pt idx="814">
                  <c:v>17.155388471177943</c:v>
                </c:pt>
                <c:pt idx="815">
                  <c:v>17.176463886990202</c:v>
                </c:pt>
                <c:pt idx="816">
                  <c:v>17.197539302802461</c:v>
                </c:pt>
                <c:pt idx="817">
                  <c:v>17.218614718614717</c:v>
                </c:pt>
                <c:pt idx="818">
                  <c:v>17.239690134426976</c:v>
                </c:pt>
                <c:pt idx="819">
                  <c:v>17.260765550239235</c:v>
                </c:pt>
                <c:pt idx="820">
                  <c:v>17.28184096605149</c:v>
                </c:pt>
                <c:pt idx="821">
                  <c:v>17.302916381863749</c:v>
                </c:pt>
                <c:pt idx="822">
                  <c:v>17.323991797676008</c:v>
                </c:pt>
                <c:pt idx="823">
                  <c:v>17.345067213488264</c:v>
                </c:pt>
                <c:pt idx="824">
                  <c:v>17.366142629300523</c:v>
                </c:pt>
                <c:pt idx="825">
                  <c:v>17.387218045112782</c:v>
                </c:pt>
                <c:pt idx="826">
                  <c:v>17.408293460925037</c:v>
                </c:pt>
                <c:pt idx="827">
                  <c:v>17.429368876737296</c:v>
                </c:pt>
                <c:pt idx="828">
                  <c:v>17.450444292549555</c:v>
                </c:pt>
                <c:pt idx="829">
                  <c:v>17.471519708361814</c:v>
                </c:pt>
                <c:pt idx="830">
                  <c:v>17.49259512417407</c:v>
                </c:pt>
                <c:pt idx="831">
                  <c:v>17.513670539986329</c:v>
                </c:pt>
                <c:pt idx="832">
                  <c:v>17.534745955798588</c:v>
                </c:pt>
                <c:pt idx="833">
                  <c:v>17.555821371610843</c:v>
                </c:pt>
                <c:pt idx="834">
                  <c:v>17.576896787423102</c:v>
                </c:pt>
                <c:pt idx="835">
                  <c:v>17.597972203235361</c:v>
                </c:pt>
                <c:pt idx="836">
                  <c:v>17.619047619047617</c:v>
                </c:pt>
                <c:pt idx="837">
                  <c:v>17.640123034859876</c:v>
                </c:pt>
                <c:pt idx="838">
                  <c:v>17.661198450672135</c:v>
                </c:pt>
                <c:pt idx="839">
                  <c:v>17.68227386648439</c:v>
                </c:pt>
                <c:pt idx="840">
                  <c:v>17.703349282296649</c:v>
                </c:pt>
                <c:pt idx="841">
                  <c:v>17.724424698108908</c:v>
                </c:pt>
                <c:pt idx="842">
                  <c:v>17.745500113921164</c:v>
                </c:pt>
                <c:pt idx="843">
                  <c:v>17.766575529733423</c:v>
                </c:pt>
                <c:pt idx="844">
                  <c:v>17.787650945545682</c:v>
                </c:pt>
                <c:pt idx="845">
                  <c:v>17.808726361357941</c:v>
                </c:pt>
                <c:pt idx="846">
                  <c:v>17.829801777170196</c:v>
                </c:pt>
                <c:pt idx="847">
                  <c:v>17.850877192982455</c:v>
                </c:pt>
                <c:pt idx="848">
                  <c:v>17.871952608794714</c:v>
                </c:pt>
                <c:pt idx="849">
                  <c:v>17.89302802460697</c:v>
                </c:pt>
                <c:pt idx="850">
                  <c:v>17.914103440419229</c:v>
                </c:pt>
                <c:pt idx="851">
                  <c:v>17.935178856231488</c:v>
                </c:pt>
                <c:pt idx="852">
                  <c:v>17.956254272043743</c:v>
                </c:pt>
                <c:pt idx="853">
                  <c:v>17.977329687856002</c:v>
                </c:pt>
              </c:numCache>
            </c:numRef>
          </c:xVal>
          <c:yVal>
            <c:numRef>
              <c:f>Sheet3!$H$3:$H$856</c:f>
              <c:numCache>
                <c:formatCode>General</c:formatCode>
                <c:ptCount val="854"/>
                <c:pt idx="0">
                  <c:v>8.68</c:v>
                </c:pt>
                <c:pt idx="1">
                  <c:v>8.68</c:v>
                </c:pt>
                <c:pt idx="2">
                  <c:v>8.68</c:v>
                </c:pt>
                <c:pt idx="3">
                  <c:v>8.68</c:v>
                </c:pt>
                <c:pt idx="4">
                  <c:v>8.68</c:v>
                </c:pt>
                <c:pt idx="5">
                  <c:v>8.68</c:v>
                </c:pt>
                <c:pt idx="6">
                  <c:v>8.68</c:v>
                </c:pt>
                <c:pt idx="7">
                  <c:v>8.68</c:v>
                </c:pt>
                <c:pt idx="8">
                  <c:v>8.69</c:v>
                </c:pt>
                <c:pt idx="9">
                  <c:v>8.69</c:v>
                </c:pt>
                <c:pt idx="10">
                  <c:v>8.68</c:v>
                </c:pt>
                <c:pt idx="11">
                  <c:v>8.68</c:v>
                </c:pt>
                <c:pt idx="12">
                  <c:v>8.69</c:v>
                </c:pt>
                <c:pt idx="13">
                  <c:v>8.68</c:v>
                </c:pt>
                <c:pt idx="14">
                  <c:v>8.68</c:v>
                </c:pt>
                <c:pt idx="15">
                  <c:v>8.68</c:v>
                </c:pt>
                <c:pt idx="16">
                  <c:v>8.68</c:v>
                </c:pt>
                <c:pt idx="17">
                  <c:v>8.69</c:v>
                </c:pt>
                <c:pt idx="18">
                  <c:v>8.69</c:v>
                </c:pt>
                <c:pt idx="19">
                  <c:v>8.69</c:v>
                </c:pt>
                <c:pt idx="20">
                  <c:v>8.69</c:v>
                </c:pt>
                <c:pt idx="21">
                  <c:v>8.69</c:v>
                </c:pt>
                <c:pt idx="22">
                  <c:v>8.69</c:v>
                </c:pt>
                <c:pt idx="23">
                  <c:v>8.69</c:v>
                </c:pt>
                <c:pt idx="24">
                  <c:v>8.69</c:v>
                </c:pt>
                <c:pt idx="25">
                  <c:v>8.69</c:v>
                </c:pt>
                <c:pt idx="26">
                  <c:v>8.69</c:v>
                </c:pt>
                <c:pt idx="27">
                  <c:v>8.69</c:v>
                </c:pt>
                <c:pt idx="28">
                  <c:v>8.69</c:v>
                </c:pt>
                <c:pt idx="29">
                  <c:v>8.69</c:v>
                </c:pt>
                <c:pt idx="30">
                  <c:v>8.69</c:v>
                </c:pt>
                <c:pt idx="31">
                  <c:v>8.69</c:v>
                </c:pt>
                <c:pt idx="32">
                  <c:v>8.69</c:v>
                </c:pt>
                <c:pt idx="33">
                  <c:v>8.69</c:v>
                </c:pt>
                <c:pt idx="34">
                  <c:v>8.68</c:v>
                </c:pt>
                <c:pt idx="35">
                  <c:v>8.68</c:v>
                </c:pt>
                <c:pt idx="36">
                  <c:v>8.68</c:v>
                </c:pt>
                <c:pt idx="37">
                  <c:v>8.69</c:v>
                </c:pt>
                <c:pt idx="38">
                  <c:v>8.68</c:v>
                </c:pt>
                <c:pt idx="39">
                  <c:v>8.69</c:v>
                </c:pt>
                <c:pt idx="40">
                  <c:v>8.69</c:v>
                </c:pt>
                <c:pt idx="41">
                  <c:v>8.69</c:v>
                </c:pt>
                <c:pt idx="42">
                  <c:v>8.69</c:v>
                </c:pt>
                <c:pt idx="43">
                  <c:v>8.69</c:v>
                </c:pt>
                <c:pt idx="44">
                  <c:v>8.69</c:v>
                </c:pt>
                <c:pt idx="45">
                  <c:v>8.69</c:v>
                </c:pt>
                <c:pt idx="46">
                  <c:v>8.69</c:v>
                </c:pt>
                <c:pt idx="47">
                  <c:v>8.69</c:v>
                </c:pt>
                <c:pt idx="48">
                  <c:v>8.69</c:v>
                </c:pt>
                <c:pt idx="49">
                  <c:v>8.69</c:v>
                </c:pt>
                <c:pt idx="50">
                  <c:v>8.69</c:v>
                </c:pt>
                <c:pt idx="51">
                  <c:v>8.69</c:v>
                </c:pt>
                <c:pt idx="52">
                  <c:v>8.69</c:v>
                </c:pt>
                <c:pt idx="53">
                  <c:v>8.69</c:v>
                </c:pt>
                <c:pt idx="54">
                  <c:v>8.69</c:v>
                </c:pt>
                <c:pt idx="55">
                  <c:v>8.6999999999999993</c:v>
                </c:pt>
                <c:pt idx="56">
                  <c:v>8.6999999999999993</c:v>
                </c:pt>
                <c:pt idx="57">
                  <c:v>8.6999999999999993</c:v>
                </c:pt>
                <c:pt idx="58">
                  <c:v>8.7100000000000009</c:v>
                </c:pt>
                <c:pt idx="59">
                  <c:v>8.7100000000000009</c:v>
                </c:pt>
                <c:pt idx="60">
                  <c:v>8.7100000000000009</c:v>
                </c:pt>
                <c:pt idx="61">
                  <c:v>8.7100000000000009</c:v>
                </c:pt>
                <c:pt idx="62">
                  <c:v>8.7100000000000009</c:v>
                </c:pt>
                <c:pt idx="63">
                  <c:v>8.7100000000000009</c:v>
                </c:pt>
                <c:pt idx="64">
                  <c:v>8.7100000000000009</c:v>
                </c:pt>
                <c:pt idx="65">
                  <c:v>8.7100000000000009</c:v>
                </c:pt>
                <c:pt idx="66">
                  <c:v>8.7100000000000009</c:v>
                </c:pt>
                <c:pt idx="67">
                  <c:v>8.7100000000000009</c:v>
                </c:pt>
                <c:pt idx="68">
                  <c:v>8.7100000000000009</c:v>
                </c:pt>
                <c:pt idx="69">
                  <c:v>8.7100000000000009</c:v>
                </c:pt>
                <c:pt idx="70">
                  <c:v>8.7100000000000009</c:v>
                </c:pt>
                <c:pt idx="71">
                  <c:v>8.7100000000000009</c:v>
                </c:pt>
                <c:pt idx="72">
                  <c:v>8.7100000000000009</c:v>
                </c:pt>
                <c:pt idx="73">
                  <c:v>8.7100000000000009</c:v>
                </c:pt>
                <c:pt idx="74">
                  <c:v>8.7100000000000009</c:v>
                </c:pt>
                <c:pt idx="75">
                  <c:v>8.7200000000000006</c:v>
                </c:pt>
                <c:pt idx="76">
                  <c:v>8.7100000000000009</c:v>
                </c:pt>
                <c:pt idx="77">
                  <c:v>8.7200000000000006</c:v>
                </c:pt>
                <c:pt idx="78">
                  <c:v>8.7200000000000006</c:v>
                </c:pt>
                <c:pt idx="79">
                  <c:v>8.7100000000000009</c:v>
                </c:pt>
                <c:pt idx="80">
                  <c:v>8.7200000000000006</c:v>
                </c:pt>
                <c:pt idx="81">
                  <c:v>8.7200000000000006</c:v>
                </c:pt>
                <c:pt idx="82">
                  <c:v>8.7200000000000006</c:v>
                </c:pt>
                <c:pt idx="83">
                  <c:v>8.7200000000000006</c:v>
                </c:pt>
                <c:pt idx="84">
                  <c:v>8.7200000000000006</c:v>
                </c:pt>
                <c:pt idx="85">
                  <c:v>8.7200000000000006</c:v>
                </c:pt>
                <c:pt idx="86">
                  <c:v>8.7200000000000006</c:v>
                </c:pt>
                <c:pt idx="87">
                  <c:v>8.7200000000000006</c:v>
                </c:pt>
                <c:pt idx="88">
                  <c:v>8.7200000000000006</c:v>
                </c:pt>
                <c:pt idx="89">
                  <c:v>8.7200000000000006</c:v>
                </c:pt>
                <c:pt idx="90">
                  <c:v>8.7200000000000006</c:v>
                </c:pt>
                <c:pt idx="91">
                  <c:v>8.7200000000000006</c:v>
                </c:pt>
                <c:pt idx="92">
                  <c:v>8.7200000000000006</c:v>
                </c:pt>
                <c:pt idx="93">
                  <c:v>8.7200000000000006</c:v>
                </c:pt>
                <c:pt idx="94">
                  <c:v>8.7200000000000006</c:v>
                </c:pt>
                <c:pt idx="95">
                  <c:v>8.7200000000000006</c:v>
                </c:pt>
                <c:pt idx="96">
                  <c:v>8.7200000000000006</c:v>
                </c:pt>
                <c:pt idx="97">
                  <c:v>8.7200000000000006</c:v>
                </c:pt>
                <c:pt idx="98">
                  <c:v>8.7200000000000006</c:v>
                </c:pt>
                <c:pt idx="99">
                  <c:v>8.7200000000000006</c:v>
                </c:pt>
                <c:pt idx="100">
                  <c:v>8.7200000000000006</c:v>
                </c:pt>
                <c:pt idx="101">
                  <c:v>8.7200000000000006</c:v>
                </c:pt>
                <c:pt idx="102">
                  <c:v>8.7200000000000006</c:v>
                </c:pt>
                <c:pt idx="103">
                  <c:v>8.7200000000000006</c:v>
                </c:pt>
                <c:pt idx="104">
                  <c:v>8.7200000000000006</c:v>
                </c:pt>
                <c:pt idx="105">
                  <c:v>8.73</c:v>
                </c:pt>
                <c:pt idx="106">
                  <c:v>8.74</c:v>
                </c:pt>
                <c:pt idx="107">
                  <c:v>8.74</c:v>
                </c:pt>
                <c:pt idx="108">
                  <c:v>8.73</c:v>
                </c:pt>
                <c:pt idx="109">
                  <c:v>8.73</c:v>
                </c:pt>
                <c:pt idx="110">
                  <c:v>8.73</c:v>
                </c:pt>
                <c:pt idx="111">
                  <c:v>8.73</c:v>
                </c:pt>
                <c:pt idx="112">
                  <c:v>8.73</c:v>
                </c:pt>
                <c:pt idx="113">
                  <c:v>8.73</c:v>
                </c:pt>
                <c:pt idx="114">
                  <c:v>8.73</c:v>
                </c:pt>
                <c:pt idx="115">
                  <c:v>8.73</c:v>
                </c:pt>
                <c:pt idx="116">
                  <c:v>8.73</c:v>
                </c:pt>
                <c:pt idx="117">
                  <c:v>8.73</c:v>
                </c:pt>
                <c:pt idx="118">
                  <c:v>8.73</c:v>
                </c:pt>
                <c:pt idx="119">
                  <c:v>8.73</c:v>
                </c:pt>
                <c:pt idx="120">
                  <c:v>8.73</c:v>
                </c:pt>
                <c:pt idx="121">
                  <c:v>8.73</c:v>
                </c:pt>
                <c:pt idx="122">
                  <c:v>8.73</c:v>
                </c:pt>
                <c:pt idx="123">
                  <c:v>8.73</c:v>
                </c:pt>
                <c:pt idx="124">
                  <c:v>8.73</c:v>
                </c:pt>
                <c:pt idx="125">
                  <c:v>8.73</c:v>
                </c:pt>
                <c:pt idx="126">
                  <c:v>8.73</c:v>
                </c:pt>
                <c:pt idx="127">
                  <c:v>8.73</c:v>
                </c:pt>
                <c:pt idx="128">
                  <c:v>8.73</c:v>
                </c:pt>
                <c:pt idx="129">
                  <c:v>8.73</c:v>
                </c:pt>
                <c:pt idx="130">
                  <c:v>8.73</c:v>
                </c:pt>
                <c:pt idx="131">
                  <c:v>8.73</c:v>
                </c:pt>
                <c:pt idx="132">
                  <c:v>8.73</c:v>
                </c:pt>
                <c:pt idx="133">
                  <c:v>8.73</c:v>
                </c:pt>
                <c:pt idx="134">
                  <c:v>8.73</c:v>
                </c:pt>
                <c:pt idx="135">
                  <c:v>8.73</c:v>
                </c:pt>
                <c:pt idx="136">
                  <c:v>8.73</c:v>
                </c:pt>
                <c:pt idx="137">
                  <c:v>8.73</c:v>
                </c:pt>
                <c:pt idx="138">
                  <c:v>8.73</c:v>
                </c:pt>
                <c:pt idx="139">
                  <c:v>8.73</c:v>
                </c:pt>
                <c:pt idx="140">
                  <c:v>8.73</c:v>
                </c:pt>
                <c:pt idx="141">
                  <c:v>8.73</c:v>
                </c:pt>
                <c:pt idx="142">
                  <c:v>8.73</c:v>
                </c:pt>
                <c:pt idx="143">
                  <c:v>8.73</c:v>
                </c:pt>
                <c:pt idx="144">
                  <c:v>8.7100000000000009</c:v>
                </c:pt>
                <c:pt idx="145">
                  <c:v>8.7100000000000009</c:v>
                </c:pt>
                <c:pt idx="146">
                  <c:v>8.7100000000000009</c:v>
                </c:pt>
                <c:pt idx="147">
                  <c:v>8.7100000000000009</c:v>
                </c:pt>
                <c:pt idx="148">
                  <c:v>8.7200000000000006</c:v>
                </c:pt>
                <c:pt idx="149">
                  <c:v>8.7200000000000006</c:v>
                </c:pt>
                <c:pt idx="150">
                  <c:v>8.7200000000000006</c:v>
                </c:pt>
                <c:pt idx="151">
                  <c:v>8.7200000000000006</c:v>
                </c:pt>
                <c:pt idx="152">
                  <c:v>8.73</c:v>
                </c:pt>
                <c:pt idx="153">
                  <c:v>8.73</c:v>
                </c:pt>
                <c:pt idx="154">
                  <c:v>8.73</c:v>
                </c:pt>
                <c:pt idx="155">
                  <c:v>8.73</c:v>
                </c:pt>
                <c:pt idx="156">
                  <c:v>8.73</c:v>
                </c:pt>
                <c:pt idx="157">
                  <c:v>8.74</c:v>
                </c:pt>
                <c:pt idx="158">
                  <c:v>8.74</c:v>
                </c:pt>
                <c:pt idx="159">
                  <c:v>8.74</c:v>
                </c:pt>
                <c:pt idx="160">
                  <c:v>8.74</c:v>
                </c:pt>
                <c:pt idx="161">
                  <c:v>8.74</c:v>
                </c:pt>
                <c:pt idx="162">
                  <c:v>8.74</c:v>
                </c:pt>
                <c:pt idx="163">
                  <c:v>8.74</c:v>
                </c:pt>
                <c:pt idx="164">
                  <c:v>8.74</c:v>
                </c:pt>
                <c:pt idx="165">
                  <c:v>8.74</c:v>
                </c:pt>
                <c:pt idx="166">
                  <c:v>8.74</c:v>
                </c:pt>
                <c:pt idx="167">
                  <c:v>8.74</c:v>
                </c:pt>
                <c:pt idx="168">
                  <c:v>8.74</c:v>
                </c:pt>
                <c:pt idx="169">
                  <c:v>8.74</c:v>
                </c:pt>
                <c:pt idx="170">
                  <c:v>8.74</c:v>
                </c:pt>
                <c:pt idx="171">
                  <c:v>8.74</c:v>
                </c:pt>
                <c:pt idx="172">
                  <c:v>8.74</c:v>
                </c:pt>
                <c:pt idx="173">
                  <c:v>8.74</c:v>
                </c:pt>
                <c:pt idx="174">
                  <c:v>8.74</c:v>
                </c:pt>
                <c:pt idx="175">
                  <c:v>8.74</c:v>
                </c:pt>
                <c:pt idx="176">
                  <c:v>8.74</c:v>
                </c:pt>
                <c:pt idx="177">
                  <c:v>8.74</c:v>
                </c:pt>
                <c:pt idx="178">
                  <c:v>8.74</c:v>
                </c:pt>
                <c:pt idx="179">
                  <c:v>8.74</c:v>
                </c:pt>
                <c:pt idx="180">
                  <c:v>8.74</c:v>
                </c:pt>
                <c:pt idx="181">
                  <c:v>8.74</c:v>
                </c:pt>
                <c:pt idx="182">
                  <c:v>8.74</c:v>
                </c:pt>
                <c:pt idx="183">
                  <c:v>8.74</c:v>
                </c:pt>
                <c:pt idx="184">
                  <c:v>8.74</c:v>
                </c:pt>
                <c:pt idx="185">
                  <c:v>8.74</c:v>
                </c:pt>
                <c:pt idx="186">
                  <c:v>8.74</c:v>
                </c:pt>
                <c:pt idx="187">
                  <c:v>8.74</c:v>
                </c:pt>
                <c:pt idx="188">
                  <c:v>8.74</c:v>
                </c:pt>
                <c:pt idx="189">
                  <c:v>8.74</c:v>
                </c:pt>
                <c:pt idx="190">
                  <c:v>8.74</c:v>
                </c:pt>
                <c:pt idx="191">
                  <c:v>8.77</c:v>
                </c:pt>
                <c:pt idx="192">
                  <c:v>8.7799999999999994</c:v>
                </c:pt>
                <c:pt idx="193">
                  <c:v>8.8000000000000007</c:v>
                </c:pt>
                <c:pt idx="194">
                  <c:v>8.81</c:v>
                </c:pt>
                <c:pt idx="195">
                  <c:v>8.81</c:v>
                </c:pt>
                <c:pt idx="196">
                  <c:v>8.82</c:v>
                </c:pt>
                <c:pt idx="197">
                  <c:v>8.82</c:v>
                </c:pt>
                <c:pt idx="198">
                  <c:v>8.83</c:v>
                </c:pt>
                <c:pt idx="199">
                  <c:v>8.83</c:v>
                </c:pt>
                <c:pt idx="200">
                  <c:v>8.83</c:v>
                </c:pt>
                <c:pt idx="201">
                  <c:v>8.83</c:v>
                </c:pt>
                <c:pt idx="202">
                  <c:v>8.83</c:v>
                </c:pt>
                <c:pt idx="203">
                  <c:v>8.83</c:v>
                </c:pt>
                <c:pt idx="204">
                  <c:v>8.83</c:v>
                </c:pt>
                <c:pt idx="205">
                  <c:v>8.83</c:v>
                </c:pt>
                <c:pt idx="206">
                  <c:v>8.83</c:v>
                </c:pt>
                <c:pt idx="207">
                  <c:v>8.83</c:v>
                </c:pt>
                <c:pt idx="208">
                  <c:v>8.83</c:v>
                </c:pt>
                <c:pt idx="209">
                  <c:v>8.83</c:v>
                </c:pt>
                <c:pt idx="210">
                  <c:v>8.83</c:v>
                </c:pt>
                <c:pt idx="211">
                  <c:v>8.83</c:v>
                </c:pt>
                <c:pt idx="212">
                  <c:v>8.83</c:v>
                </c:pt>
                <c:pt idx="213">
                  <c:v>8.83</c:v>
                </c:pt>
                <c:pt idx="214">
                  <c:v>8.83</c:v>
                </c:pt>
                <c:pt idx="215">
                  <c:v>8.84</c:v>
                </c:pt>
                <c:pt idx="216">
                  <c:v>8.84</c:v>
                </c:pt>
                <c:pt idx="217">
                  <c:v>8.84</c:v>
                </c:pt>
                <c:pt idx="218">
                  <c:v>8.84</c:v>
                </c:pt>
                <c:pt idx="219">
                  <c:v>8.84</c:v>
                </c:pt>
                <c:pt idx="220">
                  <c:v>8.84</c:v>
                </c:pt>
                <c:pt idx="221">
                  <c:v>8.84</c:v>
                </c:pt>
                <c:pt idx="222">
                  <c:v>8.84</c:v>
                </c:pt>
                <c:pt idx="223">
                  <c:v>8.84</c:v>
                </c:pt>
                <c:pt idx="224">
                  <c:v>8.84</c:v>
                </c:pt>
                <c:pt idx="225">
                  <c:v>8.84</c:v>
                </c:pt>
                <c:pt idx="226">
                  <c:v>8.84</c:v>
                </c:pt>
                <c:pt idx="227">
                  <c:v>8.84</c:v>
                </c:pt>
                <c:pt idx="228">
                  <c:v>8.84</c:v>
                </c:pt>
                <c:pt idx="229">
                  <c:v>8.84</c:v>
                </c:pt>
                <c:pt idx="230">
                  <c:v>8.84</c:v>
                </c:pt>
                <c:pt idx="231">
                  <c:v>8.84</c:v>
                </c:pt>
                <c:pt idx="232">
                  <c:v>8.84</c:v>
                </c:pt>
                <c:pt idx="233">
                  <c:v>8.84</c:v>
                </c:pt>
                <c:pt idx="234">
                  <c:v>8.84</c:v>
                </c:pt>
                <c:pt idx="235">
                  <c:v>8.84</c:v>
                </c:pt>
                <c:pt idx="236">
                  <c:v>8.84</c:v>
                </c:pt>
                <c:pt idx="237">
                  <c:v>8.84</c:v>
                </c:pt>
                <c:pt idx="238">
                  <c:v>8.84</c:v>
                </c:pt>
                <c:pt idx="239">
                  <c:v>8.84</c:v>
                </c:pt>
                <c:pt idx="240">
                  <c:v>8.84</c:v>
                </c:pt>
                <c:pt idx="241">
                  <c:v>8.84</c:v>
                </c:pt>
                <c:pt idx="242">
                  <c:v>8.84</c:v>
                </c:pt>
                <c:pt idx="243">
                  <c:v>8.84</c:v>
                </c:pt>
                <c:pt idx="244">
                  <c:v>8.84</c:v>
                </c:pt>
                <c:pt idx="245">
                  <c:v>8.84</c:v>
                </c:pt>
                <c:pt idx="246">
                  <c:v>8.84</c:v>
                </c:pt>
                <c:pt idx="247">
                  <c:v>8.84</c:v>
                </c:pt>
                <c:pt idx="248">
                  <c:v>8.84</c:v>
                </c:pt>
                <c:pt idx="249">
                  <c:v>8.84</c:v>
                </c:pt>
                <c:pt idx="250">
                  <c:v>8.84</c:v>
                </c:pt>
                <c:pt idx="251">
                  <c:v>8.84</c:v>
                </c:pt>
                <c:pt idx="252">
                  <c:v>8.84</c:v>
                </c:pt>
                <c:pt idx="253">
                  <c:v>8.84</c:v>
                </c:pt>
                <c:pt idx="254">
                  <c:v>8.84</c:v>
                </c:pt>
                <c:pt idx="255">
                  <c:v>8.85</c:v>
                </c:pt>
                <c:pt idx="256">
                  <c:v>8.85</c:v>
                </c:pt>
                <c:pt idx="257">
                  <c:v>8.85</c:v>
                </c:pt>
                <c:pt idx="258">
                  <c:v>8.85</c:v>
                </c:pt>
                <c:pt idx="259">
                  <c:v>8.85</c:v>
                </c:pt>
                <c:pt idx="260">
                  <c:v>8.85</c:v>
                </c:pt>
                <c:pt idx="261">
                  <c:v>8.85</c:v>
                </c:pt>
                <c:pt idx="262">
                  <c:v>8.85</c:v>
                </c:pt>
                <c:pt idx="263">
                  <c:v>8.85</c:v>
                </c:pt>
                <c:pt idx="264">
                  <c:v>8.85</c:v>
                </c:pt>
                <c:pt idx="265">
                  <c:v>8.85</c:v>
                </c:pt>
                <c:pt idx="266">
                  <c:v>8.85</c:v>
                </c:pt>
                <c:pt idx="267">
                  <c:v>8.85</c:v>
                </c:pt>
                <c:pt idx="268">
                  <c:v>8.85</c:v>
                </c:pt>
                <c:pt idx="269">
                  <c:v>8.85</c:v>
                </c:pt>
                <c:pt idx="270">
                  <c:v>8.85</c:v>
                </c:pt>
                <c:pt idx="271">
                  <c:v>8.85</c:v>
                </c:pt>
                <c:pt idx="272">
                  <c:v>8.85</c:v>
                </c:pt>
                <c:pt idx="273">
                  <c:v>8.85</c:v>
                </c:pt>
                <c:pt idx="274">
                  <c:v>8.85</c:v>
                </c:pt>
                <c:pt idx="275">
                  <c:v>8.85</c:v>
                </c:pt>
                <c:pt idx="276">
                  <c:v>8.85</c:v>
                </c:pt>
                <c:pt idx="277">
                  <c:v>8.85</c:v>
                </c:pt>
                <c:pt idx="278">
                  <c:v>8.85</c:v>
                </c:pt>
                <c:pt idx="279">
                  <c:v>8.85</c:v>
                </c:pt>
                <c:pt idx="280">
                  <c:v>8.85</c:v>
                </c:pt>
                <c:pt idx="281">
                  <c:v>8.85</c:v>
                </c:pt>
                <c:pt idx="282">
                  <c:v>8.85</c:v>
                </c:pt>
                <c:pt idx="283">
                  <c:v>8.85</c:v>
                </c:pt>
                <c:pt idx="284">
                  <c:v>8.85</c:v>
                </c:pt>
                <c:pt idx="285">
                  <c:v>8.85</c:v>
                </c:pt>
                <c:pt idx="286">
                  <c:v>8.85</c:v>
                </c:pt>
                <c:pt idx="287">
                  <c:v>8.85</c:v>
                </c:pt>
                <c:pt idx="288">
                  <c:v>8.85</c:v>
                </c:pt>
                <c:pt idx="289">
                  <c:v>8.85</c:v>
                </c:pt>
                <c:pt idx="290">
                  <c:v>8.85</c:v>
                </c:pt>
                <c:pt idx="291">
                  <c:v>8.85</c:v>
                </c:pt>
                <c:pt idx="292">
                  <c:v>8.85</c:v>
                </c:pt>
                <c:pt idx="293">
                  <c:v>8.85</c:v>
                </c:pt>
                <c:pt idx="294">
                  <c:v>8.85</c:v>
                </c:pt>
                <c:pt idx="295">
                  <c:v>8.85</c:v>
                </c:pt>
                <c:pt idx="296">
                  <c:v>8.85</c:v>
                </c:pt>
                <c:pt idx="297">
                  <c:v>8.85</c:v>
                </c:pt>
                <c:pt idx="298">
                  <c:v>8.85</c:v>
                </c:pt>
                <c:pt idx="299">
                  <c:v>8.85</c:v>
                </c:pt>
                <c:pt idx="300">
                  <c:v>8.85</c:v>
                </c:pt>
                <c:pt idx="301">
                  <c:v>8.85</c:v>
                </c:pt>
                <c:pt idx="302">
                  <c:v>8.86</c:v>
                </c:pt>
                <c:pt idx="303">
                  <c:v>8.86</c:v>
                </c:pt>
                <c:pt idx="304">
                  <c:v>8.86</c:v>
                </c:pt>
                <c:pt idx="305">
                  <c:v>8.86</c:v>
                </c:pt>
                <c:pt idx="306">
                  <c:v>8.86</c:v>
                </c:pt>
                <c:pt idx="307">
                  <c:v>8.86</c:v>
                </c:pt>
                <c:pt idx="308">
                  <c:v>8.86</c:v>
                </c:pt>
                <c:pt idx="309">
                  <c:v>8.8699999999999992</c:v>
                </c:pt>
                <c:pt idx="310">
                  <c:v>8.8699999999999992</c:v>
                </c:pt>
                <c:pt idx="311">
                  <c:v>8.8699999999999992</c:v>
                </c:pt>
                <c:pt idx="312">
                  <c:v>8.8699999999999992</c:v>
                </c:pt>
                <c:pt idx="313">
                  <c:v>8.8699999999999992</c:v>
                </c:pt>
                <c:pt idx="314">
                  <c:v>8.8699999999999992</c:v>
                </c:pt>
                <c:pt idx="315">
                  <c:v>8.8699999999999992</c:v>
                </c:pt>
                <c:pt idx="316">
                  <c:v>8.8800000000000008</c:v>
                </c:pt>
                <c:pt idx="317">
                  <c:v>8.8800000000000008</c:v>
                </c:pt>
                <c:pt idx="318">
                  <c:v>8.8800000000000008</c:v>
                </c:pt>
                <c:pt idx="319">
                  <c:v>8.8800000000000008</c:v>
                </c:pt>
                <c:pt idx="320">
                  <c:v>8.8800000000000008</c:v>
                </c:pt>
                <c:pt idx="321">
                  <c:v>8.89</c:v>
                </c:pt>
                <c:pt idx="322">
                  <c:v>8.89</c:v>
                </c:pt>
                <c:pt idx="323">
                  <c:v>8.89</c:v>
                </c:pt>
                <c:pt idx="324">
                  <c:v>8.89</c:v>
                </c:pt>
                <c:pt idx="325">
                  <c:v>8.89</c:v>
                </c:pt>
                <c:pt idx="326">
                  <c:v>8.89</c:v>
                </c:pt>
                <c:pt idx="327">
                  <c:v>8.89</c:v>
                </c:pt>
                <c:pt idx="328">
                  <c:v>8.89</c:v>
                </c:pt>
                <c:pt idx="329">
                  <c:v>8.89</c:v>
                </c:pt>
                <c:pt idx="330">
                  <c:v>8.89</c:v>
                </c:pt>
                <c:pt idx="331">
                  <c:v>8.89</c:v>
                </c:pt>
                <c:pt idx="332">
                  <c:v>8.89</c:v>
                </c:pt>
                <c:pt idx="333">
                  <c:v>8.89</c:v>
                </c:pt>
                <c:pt idx="334">
                  <c:v>8.89</c:v>
                </c:pt>
                <c:pt idx="335">
                  <c:v>8.89</c:v>
                </c:pt>
                <c:pt idx="336">
                  <c:v>8.89</c:v>
                </c:pt>
                <c:pt idx="337">
                  <c:v>8.89</c:v>
                </c:pt>
                <c:pt idx="338">
                  <c:v>8.9</c:v>
                </c:pt>
                <c:pt idx="339">
                  <c:v>8.9</c:v>
                </c:pt>
                <c:pt idx="340">
                  <c:v>8.9</c:v>
                </c:pt>
                <c:pt idx="341">
                  <c:v>8.9</c:v>
                </c:pt>
                <c:pt idx="342">
                  <c:v>8.89</c:v>
                </c:pt>
                <c:pt idx="343">
                  <c:v>8.89</c:v>
                </c:pt>
                <c:pt idx="344">
                  <c:v>8.89</c:v>
                </c:pt>
                <c:pt idx="345">
                  <c:v>8.8800000000000008</c:v>
                </c:pt>
                <c:pt idx="346">
                  <c:v>8.8800000000000008</c:v>
                </c:pt>
                <c:pt idx="347">
                  <c:v>8.8699999999999992</c:v>
                </c:pt>
                <c:pt idx="348">
                  <c:v>8.86</c:v>
                </c:pt>
                <c:pt idx="349">
                  <c:v>8.85</c:v>
                </c:pt>
                <c:pt idx="350">
                  <c:v>8.83</c:v>
                </c:pt>
                <c:pt idx="351">
                  <c:v>8.82</c:v>
                </c:pt>
                <c:pt idx="352">
                  <c:v>8.8000000000000007</c:v>
                </c:pt>
                <c:pt idx="353">
                  <c:v>8.7899999999999991</c:v>
                </c:pt>
                <c:pt idx="354">
                  <c:v>8.7799999999999994</c:v>
                </c:pt>
                <c:pt idx="355">
                  <c:v>8.77</c:v>
                </c:pt>
                <c:pt idx="356">
                  <c:v>8.75</c:v>
                </c:pt>
                <c:pt idx="357">
                  <c:v>8.73</c:v>
                </c:pt>
                <c:pt idx="358">
                  <c:v>8.7100000000000009</c:v>
                </c:pt>
                <c:pt idx="359">
                  <c:v>8.68</c:v>
                </c:pt>
                <c:pt idx="360">
                  <c:v>8.66</c:v>
                </c:pt>
                <c:pt idx="361">
                  <c:v>8.64</c:v>
                </c:pt>
                <c:pt idx="362">
                  <c:v>8.6</c:v>
                </c:pt>
                <c:pt idx="363">
                  <c:v>8.57</c:v>
                </c:pt>
                <c:pt idx="364">
                  <c:v>8.52</c:v>
                </c:pt>
                <c:pt idx="365">
                  <c:v>8.49</c:v>
                </c:pt>
                <c:pt idx="366">
                  <c:v>8.44</c:v>
                </c:pt>
                <c:pt idx="367">
                  <c:v>8.39</c:v>
                </c:pt>
                <c:pt idx="368">
                  <c:v>8.36</c:v>
                </c:pt>
                <c:pt idx="369">
                  <c:v>8.2799999999999994</c:v>
                </c:pt>
                <c:pt idx="370">
                  <c:v>8.2200000000000006</c:v>
                </c:pt>
                <c:pt idx="371">
                  <c:v>8.11</c:v>
                </c:pt>
                <c:pt idx="372">
                  <c:v>7.98</c:v>
                </c:pt>
                <c:pt idx="373">
                  <c:v>7.82</c:v>
                </c:pt>
                <c:pt idx="374">
                  <c:v>7.6</c:v>
                </c:pt>
                <c:pt idx="375">
                  <c:v>7.46</c:v>
                </c:pt>
                <c:pt idx="376">
                  <c:v>7.24</c:v>
                </c:pt>
                <c:pt idx="377">
                  <c:v>7.11</c:v>
                </c:pt>
                <c:pt idx="378">
                  <c:v>6.96</c:v>
                </c:pt>
                <c:pt idx="379">
                  <c:v>6.85</c:v>
                </c:pt>
                <c:pt idx="380">
                  <c:v>6.78</c:v>
                </c:pt>
                <c:pt idx="381">
                  <c:v>6.68</c:v>
                </c:pt>
                <c:pt idx="382">
                  <c:v>6.62</c:v>
                </c:pt>
                <c:pt idx="383">
                  <c:v>6.53</c:v>
                </c:pt>
                <c:pt idx="384">
                  <c:v>6.49</c:v>
                </c:pt>
                <c:pt idx="385">
                  <c:v>6.43</c:v>
                </c:pt>
                <c:pt idx="386">
                  <c:v>6.39</c:v>
                </c:pt>
                <c:pt idx="387">
                  <c:v>6.35</c:v>
                </c:pt>
                <c:pt idx="388">
                  <c:v>6.3</c:v>
                </c:pt>
                <c:pt idx="389">
                  <c:v>6.27</c:v>
                </c:pt>
                <c:pt idx="390">
                  <c:v>6.23</c:v>
                </c:pt>
                <c:pt idx="391">
                  <c:v>6.21</c:v>
                </c:pt>
                <c:pt idx="392">
                  <c:v>6.17</c:v>
                </c:pt>
                <c:pt idx="393">
                  <c:v>6.14</c:v>
                </c:pt>
                <c:pt idx="394">
                  <c:v>6.1</c:v>
                </c:pt>
                <c:pt idx="395">
                  <c:v>6.07</c:v>
                </c:pt>
                <c:pt idx="396">
                  <c:v>6.04</c:v>
                </c:pt>
                <c:pt idx="397">
                  <c:v>6</c:v>
                </c:pt>
                <c:pt idx="398">
                  <c:v>5.98</c:v>
                </c:pt>
                <c:pt idx="399">
                  <c:v>5.95</c:v>
                </c:pt>
                <c:pt idx="400">
                  <c:v>5.91</c:v>
                </c:pt>
                <c:pt idx="401">
                  <c:v>5.89</c:v>
                </c:pt>
                <c:pt idx="402">
                  <c:v>5.85</c:v>
                </c:pt>
                <c:pt idx="403">
                  <c:v>5.82</c:v>
                </c:pt>
                <c:pt idx="404">
                  <c:v>5.79</c:v>
                </c:pt>
                <c:pt idx="405">
                  <c:v>5.75</c:v>
                </c:pt>
                <c:pt idx="406">
                  <c:v>5.73</c:v>
                </c:pt>
                <c:pt idx="407">
                  <c:v>5.69</c:v>
                </c:pt>
                <c:pt idx="408">
                  <c:v>5.67</c:v>
                </c:pt>
                <c:pt idx="409">
                  <c:v>5.63</c:v>
                </c:pt>
                <c:pt idx="410">
                  <c:v>5.6</c:v>
                </c:pt>
                <c:pt idx="411">
                  <c:v>5.57</c:v>
                </c:pt>
                <c:pt idx="412">
                  <c:v>5.55</c:v>
                </c:pt>
                <c:pt idx="413">
                  <c:v>5.52</c:v>
                </c:pt>
                <c:pt idx="414">
                  <c:v>5.48</c:v>
                </c:pt>
                <c:pt idx="415">
                  <c:v>5.46</c:v>
                </c:pt>
                <c:pt idx="416">
                  <c:v>5.43</c:v>
                </c:pt>
                <c:pt idx="417">
                  <c:v>5.41</c:v>
                </c:pt>
                <c:pt idx="418">
                  <c:v>5.39</c:v>
                </c:pt>
                <c:pt idx="419">
                  <c:v>5.37</c:v>
                </c:pt>
                <c:pt idx="420">
                  <c:v>5.35</c:v>
                </c:pt>
                <c:pt idx="421">
                  <c:v>5.32</c:v>
                </c:pt>
                <c:pt idx="422">
                  <c:v>5.3</c:v>
                </c:pt>
                <c:pt idx="423">
                  <c:v>5.28</c:v>
                </c:pt>
                <c:pt idx="424">
                  <c:v>5.26</c:v>
                </c:pt>
                <c:pt idx="425">
                  <c:v>5.25</c:v>
                </c:pt>
                <c:pt idx="426">
                  <c:v>5.24</c:v>
                </c:pt>
                <c:pt idx="427">
                  <c:v>5.23</c:v>
                </c:pt>
                <c:pt idx="428">
                  <c:v>5.21</c:v>
                </c:pt>
                <c:pt idx="429">
                  <c:v>5.21</c:v>
                </c:pt>
                <c:pt idx="430">
                  <c:v>5.2</c:v>
                </c:pt>
                <c:pt idx="431">
                  <c:v>5.18</c:v>
                </c:pt>
                <c:pt idx="432">
                  <c:v>5.18</c:v>
                </c:pt>
                <c:pt idx="433">
                  <c:v>5.18</c:v>
                </c:pt>
                <c:pt idx="434">
                  <c:v>5.17</c:v>
                </c:pt>
                <c:pt idx="435">
                  <c:v>5.17</c:v>
                </c:pt>
                <c:pt idx="436">
                  <c:v>5.16</c:v>
                </c:pt>
                <c:pt idx="437">
                  <c:v>5.16</c:v>
                </c:pt>
                <c:pt idx="438">
                  <c:v>5.15</c:v>
                </c:pt>
                <c:pt idx="439">
                  <c:v>5.15</c:v>
                </c:pt>
                <c:pt idx="440">
                  <c:v>5.15</c:v>
                </c:pt>
                <c:pt idx="441">
                  <c:v>5.14</c:v>
                </c:pt>
                <c:pt idx="442">
                  <c:v>5.14</c:v>
                </c:pt>
                <c:pt idx="443">
                  <c:v>5.14</c:v>
                </c:pt>
                <c:pt idx="444">
                  <c:v>5.14</c:v>
                </c:pt>
                <c:pt idx="445">
                  <c:v>5.14</c:v>
                </c:pt>
                <c:pt idx="446">
                  <c:v>5.13</c:v>
                </c:pt>
                <c:pt idx="447">
                  <c:v>5.13</c:v>
                </c:pt>
                <c:pt idx="448">
                  <c:v>5.13</c:v>
                </c:pt>
                <c:pt idx="449">
                  <c:v>5.13</c:v>
                </c:pt>
                <c:pt idx="450">
                  <c:v>5.13</c:v>
                </c:pt>
                <c:pt idx="451">
                  <c:v>5.13</c:v>
                </c:pt>
                <c:pt idx="452">
                  <c:v>5.12</c:v>
                </c:pt>
                <c:pt idx="453">
                  <c:v>5.12</c:v>
                </c:pt>
                <c:pt idx="454">
                  <c:v>5.12</c:v>
                </c:pt>
                <c:pt idx="455">
                  <c:v>5.12</c:v>
                </c:pt>
                <c:pt idx="456">
                  <c:v>5.13</c:v>
                </c:pt>
                <c:pt idx="457">
                  <c:v>5.13</c:v>
                </c:pt>
                <c:pt idx="458">
                  <c:v>5.13</c:v>
                </c:pt>
                <c:pt idx="459">
                  <c:v>5.13</c:v>
                </c:pt>
                <c:pt idx="460">
                  <c:v>5.12</c:v>
                </c:pt>
                <c:pt idx="461">
                  <c:v>5.12</c:v>
                </c:pt>
                <c:pt idx="462">
                  <c:v>5.12</c:v>
                </c:pt>
                <c:pt idx="463">
                  <c:v>5.12</c:v>
                </c:pt>
                <c:pt idx="464">
                  <c:v>5.13</c:v>
                </c:pt>
                <c:pt idx="465">
                  <c:v>5.13</c:v>
                </c:pt>
                <c:pt idx="466">
                  <c:v>5.13</c:v>
                </c:pt>
                <c:pt idx="467">
                  <c:v>5.13</c:v>
                </c:pt>
                <c:pt idx="468">
                  <c:v>5.13</c:v>
                </c:pt>
                <c:pt idx="469">
                  <c:v>5.13</c:v>
                </c:pt>
                <c:pt idx="470">
                  <c:v>5.13</c:v>
                </c:pt>
                <c:pt idx="471">
                  <c:v>5.13</c:v>
                </c:pt>
                <c:pt idx="472">
                  <c:v>5.14</c:v>
                </c:pt>
                <c:pt idx="473">
                  <c:v>5.14</c:v>
                </c:pt>
                <c:pt idx="474">
                  <c:v>5.14</c:v>
                </c:pt>
                <c:pt idx="475">
                  <c:v>5.14</c:v>
                </c:pt>
                <c:pt idx="476">
                  <c:v>5.14</c:v>
                </c:pt>
                <c:pt idx="477">
                  <c:v>5.14</c:v>
                </c:pt>
                <c:pt idx="478">
                  <c:v>5.15</c:v>
                </c:pt>
                <c:pt idx="479">
                  <c:v>5.15</c:v>
                </c:pt>
                <c:pt idx="480">
                  <c:v>5.15</c:v>
                </c:pt>
                <c:pt idx="481">
                  <c:v>5.15</c:v>
                </c:pt>
                <c:pt idx="482">
                  <c:v>5.15</c:v>
                </c:pt>
                <c:pt idx="483">
                  <c:v>5.15</c:v>
                </c:pt>
                <c:pt idx="484">
                  <c:v>5.15</c:v>
                </c:pt>
                <c:pt idx="485">
                  <c:v>5.15</c:v>
                </c:pt>
                <c:pt idx="486">
                  <c:v>5.15</c:v>
                </c:pt>
                <c:pt idx="487">
                  <c:v>5.15</c:v>
                </c:pt>
                <c:pt idx="488">
                  <c:v>5.16</c:v>
                </c:pt>
                <c:pt idx="489">
                  <c:v>5.16</c:v>
                </c:pt>
                <c:pt idx="490">
                  <c:v>5.16</c:v>
                </c:pt>
                <c:pt idx="491">
                  <c:v>5.17</c:v>
                </c:pt>
                <c:pt idx="492">
                  <c:v>5.17</c:v>
                </c:pt>
                <c:pt idx="493">
                  <c:v>5.18</c:v>
                </c:pt>
                <c:pt idx="494">
                  <c:v>5.17</c:v>
                </c:pt>
                <c:pt idx="495">
                  <c:v>5.18</c:v>
                </c:pt>
                <c:pt idx="496">
                  <c:v>5.17</c:v>
                </c:pt>
                <c:pt idx="497">
                  <c:v>5.18</c:v>
                </c:pt>
                <c:pt idx="498">
                  <c:v>5.18</c:v>
                </c:pt>
                <c:pt idx="499">
                  <c:v>5.18</c:v>
                </c:pt>
                <c:pt idx="500">
                  <c:v>5.18</c:v>
                </c:pt>
                <c:pt idx="501">
                  <c:v>5.18</c:v>
                </c:pt>
                <c:pt idx="502">
                  <c:v>5.18</c:v>
                </c:pt>
                <c:pt idx="503">
                  <c:v>5.18</c:v>
                </c:pt>
                <c:pt idx="504">
                  <c:v>5.19</c:v>
                </c:pt>
                <c:pt idx="505">
                  <c:v>5.19</c:v>
                </c:pt>
                <c:pt idx="506">
                  <c:v>5.2</c:v>
                </c:pt>
                <c:pt idx="507">
                  <c:v>5.21</c:v>
                </c:pt>
                <c:pt idx="508">
                  <c:v>5.21</c:v>
                </c:pt>
                <c:pt idx="509">
                  <c:v>5.2</c:v>
                </c:pt>
                <c:pt idx="510">
                  <c:v>5.2</c:v>
                </c:pt>
                <c:pt idx="511">
                  <c:v>5.2</c:v>
                </c:pt>
                <c:pt idx="512">
                  <c:v>5.2</c:v>
                </c:pt>
                <c:pt idx="513">
                  <c:v>5.21</c:v>
                </c:pt>
                <c:pt idx="514">
                  <c:v>5.21</c:v>
                </c:pt>
                <c:pt idx="515">
                  <c:v>5.22</c:v>
                </c:pt>
                <c:pt idx="516">
                  <c:v>5.22</c:v>
                </c:pt>
                <c:pt idx="517">
                  <c:v>5.22</c:v>
                </c:pt>
                <c:pt idx="518">
                  <c:v>5.22</c:v>
                </c:pt>
                <c:pt idx="519">
                  <c:v>5.22</c:v>
                </c:pt>
                <c:pt idx="520">
                  <c:v>5.22</c:v>
                </c:pt>
                <c:pt idx="521">
                  <c:v>5.22</c:v>
                </c:pt>
                <c:pt idx="522">
                  <c:v>5.22</c:v>
                </c:pt>
                <c:pt idx="523">
                  <c:v>5.22</c:v>
                </c:pt>
                <c:pt idx="524">
                  <c:v>5.23</c:v>
                </c:pt>
                <c:pt idx="525">
                  <c:v>5.23</c:v>
                </c:pt>
                <c:pt idx="526">
                  <c:v>5.24</c:v>
                </c:pt>
                <c:pt idx="527">
                  <c:v>5.24</c:v>
                </c:pt>
                <c:pt idx="528">
                  <c:v>5.25</c:v>
                </c:pt>
                <c:pt idx="529">
                  <c:v>5.25</c:v>
                </c:pt>
                <c:pt idx="530">
                  <c:v>5.25</c:v>
                </c:pt>
                <c:pt idx="531">
                  <c:v>5.25</c:v>
                </c:pt>
                <c:pt idx="532">
                  <c:v>5.24</c:v>
                </c:pt>
                <c:pt idx="533">
                  <c:v>5.24</c:v>
                </c:pt>
                <c:pt idx="534">
                  <c:v>5.25</c:v>
                </c:pt>
                <c:pt idx="535">
                  <c:v>5.25</c:v>
                </c:pt>
                <c:pt idx="536">
                  <c:v>5.26</c:v>
                </c:pt>
                <c:pt idx="537">
                  <c:v>5.27</c:v>
                </c:pt>
                <c:pt idx="538">
                  <c:v>5.26</c:v>
                </c:pt>
                <c:pt idx="539">
                  <c:v>5.26</c:v>
                </c:pt>
                <c:pt idx="540">
                  <c:v>5.26</c:v>
                </c:pt>
                <c:pt idx="541">
                  <c:v>5.26</c:v>
                </c:pt>
                <c:pt idx="542">
                  <c:v>5.27</c:v>
                </c:pt>
                <c:pt idx="543">
                  <c:v>5.28</c:v>
                </c:pt>
                <c:pt idx="544">
                  <c:v>5.28</c:v>
                </c:pt>
                <c:pt idx="545">
                  <c:v>5.27</c:v>
                </c:pt>
                <c:pt idx="546">
                  <c:v>5.27</c:v>
                </c:pt>
                <c:pt idx="547">
                  <c:v>5.27</c:v>
                </c:pt>
                <c:pt idx="548">
                  <c:v>5.28</c:v>
                </c:pt>
                <c:pt idx="549">
                  <c:v>5.28</c:v>
                </c:pt>
                <c:pt idx="550">
                  <c:v>5.28</c:v>
                </c:pt>
                <c:pt idx="551">
                  <c:v>5.29</c:v>
                </c:pt>
                <c:pt idx="552">
                  <c:v>5.29</c:v>
                </c:pt>
                <c:pt idx="553">
                  <c:v>5.29</c:v>
                </c:pt>
                <c:pt idx="554">
                  <c:v>5.29</c:v>
                </c:pt>
                <c:pt idx="555">
                  <c:v>5.29</c:v>
                </c:pt>
                <c:pt idx="556">
                  <c:v>5.29</c:v>
                </c:pt>
                <c:pt idx="557">
                  <c:v>5.29</c:v>
                </c:pt>
                <c:pt idx="558">
                  <c:v>5.29</c:v>
                </c:pt>
                <c:pt idx="559">
                  <c:v>5.29</c:v>
                </c:pt>
                <c:pt idx="560">
                  <c:v>5.3</c:v>
                </c:pt>
                <c:pt idx="561">
                  <c:v>5.3</c:v>
                </c:pt>
                <c:pt idx="562">
                  <c:v>5.3</c:v>
                </c:pt>
                <c:pt idx="563">
                  <c:v>5.3</c:v>
                </c:pt>
                <c:pt idx="564">
                  <c:v>5.3</c:v>
                </c:pt>
                <c:pt idx="565">
                  <c:v>5.3</c:v>
                </c:pt>
                <c:pt idx="566">
                  <c:v>5.3</c:v>
                </c:pt>
                <c:pt idx="567">
                  <c:v>5.3</c:v>
                </c:pt>
                <c:pt idx="568">
                  <c:v>5.31</c:v>
                </c:pt>
                <c:pt idx="569">
                  <c:v>5.31</c:v>
                </c:pt>
                <c:pt idx="570">
                  <c:v>5.31</c:v>
                </c:pt>
                <c:pt idx="571">
                  <c:v>5.31</c:v>
                </c:pt>
                <c:pt idx="572">
                  <c:v>5.31</c:v>
                </c:pt>
                <c:pt idx="573">
                  <c:v>5.31</c:v>
                </c:pt>
                <c:pt idx="574">
                  <c:v>5.31</c:v>
                </c:pt>
                <c:pt idx="575">
                  <c:v>5.31</c:v>
                </c:pt>
                <c:pt idx="576">
                  <c:v>5.31</c:v>
                </c:pt>
                <c:pt idx="577">
                  <c:v>5.31</c:v>
                </c:pt>
                <c:pt idx="578">
                  <c:v>5.31</c:v>
                </c:pt>
                <c:pt idx="579">
                  <c:v>5.31</c:v>
                </c:pt>
                <c:pt idx="580">
                  <c:v>5.31</c:v>
                </c:pt>
                <c:pt idx="581">
                  <c:v>5.31</c:v>
                </c:pt>
                <c:pt idx="582">
                  <c:v>5.31</c:v>
                </c:pt>
                <c:pt idx="583">
                  <c:v>5.31</c:v>
                </c:pt>
                <c:pt idx="584">
                  <c:v>5.31</c:v>
                </c:pt>
                <c:pt idx="585">
                  <c:v>5.31</c:v>
                </c:pt>
                <c:pt idx="586">
                  <c:v>5.31</c:v>
                </c:pt>
                <c:pt idx="587">
                  <c:v>5.31</c:v>
                </c:pt>
                <c:pt idx="588">
                  <c:v>5.3</c:v>
                </c:pt>
                <c:pt idx="589">
                  <c:v>5.3</c:v>
                </c:pt>
                <c:pt idx="590">
                  <c:v>5.3</c:v>
                </c:pt>
                <c:pt idx="591">
                  <c:v>5.3</c:v>
                </c:pt>
                <c:pt idx="592">
                  <c:v>5.3</c:v>
                </c:pt>
                <c:pt idx="593">
                  <c:v>5.31</c:v>
                </c:pt>
                <c:pt idx="594">
                  <c:v>5.31</c:v>
                </c:pt>
                <c:pt idx="595">
                  <c:v>5.31</c:v>
                </c:pt>
                <c:pt idx="596">
                  <c:v>5.31</c:v>
                </c:pt>
                <c:pt idx="597">
                  <c:v>5.31</c:v>
                </c:pt>
                <c:pt idx="598">
                  <c:v>5.3</c:v>
                </c:pt>
                <c:pt idx="599">
                  <c:v>5.3</c:v>
                </c:pt>
                <c:pt idx="600">
                  <c:v>5.31</c:v>
                </c:pt>
                <c:pt idx="601">
                  <c:v>5.31</c:v>
                </c:pt>
                <c:pt idx="602">
                  <c:v>5.31</c:v>
                </c:pt>
                <c:pt idx="603">
                  <c:v>5.3</c:v>
                </c:pt>
                <c:pt idx="604">
                  <c:v>5.3</c:v>
                </c:pt>
                <c:pt idx="605">
                  <c:v>5.3</c:v>
                </c:pt>
                <c:pt idx="606">
                  <c:v>5.31</c:v>
                </c:pt>
                <c:pt idx="607">
                  <c:v>5.31</c:v>
                </c:pt>
                <c:pt idx="608">
                  <c:v>5.3</c:v>
                </c:pt>
                <c:pt idx="609">
                  <c:v>5.29</c:v>
                </c:pt>
                <c:pt idx="610">
                  <c:v>5.28</c:v>
                </c:pt>
                <c:pt idx="611">
                  <c:v>5.28</c:v>
                </c:pt>
                <c:pt idx="612">
                  <c:v>5.27</c:v>
                </c:pt>
                <c:pt idx="613">
                  <c:v>5.27</c:v>
                </c:pt>
                <c:pt idx="614">
                  <c:v>5.26</c:v>
                </c:pt>
                <c:pt idx="615">
                  <c:v>5.24</c:v>
                </c:pt>
                <c:pt idx="616">
                  <c:v>5.23</c:v>
                </c:pt>
                <c:pt idx="617">
                  <c:v>5.21</c:v>
                </c:pt>
                <c:pt idx="618">
                  <c:v>5.19</c:v>
                </c:pt>
                <c:pt idx="619">
                  <c:v>5.17</c:v>
                </c:pt>
                <c:pt idx="620">
                  <c:v>5.15</c:v>
                </c:pt>
                <c:pt idx="621">
                  <c:v>5.13</c:v>
                </c:pt>
                <c:pt idx="622">
                  <c:v>5.0999999999999996</c:v>
                </c:pt>
                <c:pt idx="623">
                  <c:v>5.08</c:v>
                </c:pt>
                <c:pt idx="624">
                  <c:v>5.0599999999999996</c:v>
                </c:pt>
                <c:pt idx="625">
                  <c:v>5.04</c:v>
                </c:pt>
                <c:pt idx="626">
                  <c:v>5.03</c:v>
                </c:pt>
                <c:pt idx="627">
                  <c:v>5</c:v>
                </c:pt>
                <c:pt idx="628">
                  <c:v>4.9800000000000004</c:v>
                </c:pt>
                <c:pt idx="629">
                  <c:v>4.96</c:v>
                </c:pt>
                <c:pt idx="630">
                  <c:v>4.9400000000000004</c:v>
                </c:pt>
                <c:pt idx="631">
                  <c:v>4.93</c:v>
                </c:pt>
                <c:pt idx="632">
                  <c:v>4.9000000000000004</c:v>
                </c:pt>
                <c:pt idx="633">
                  <c:v>4.8899999999999997</c:v>
                </c:pt>
                <c:pt idx="634">
                  <c:v>4.8600000000000003</c:v>
                </c:pt>
                <c:pt idx="635">
                  <c:v>4.84</c:v>
                </c:pt>
                <c:pt idx="636">
                  <c:v>4.82</c:v>
                </c:pt>
                <c:pt idx="637">
                  <c:v>4.8099999999999996</c:v>
                </c:pt>
                <c:pt idx="638">
                  <c:v>4.8</c:v>
                </c:pt>
                <c:pt idx="639">
                  <c:v>4.78</c:v>
                </c:pt>
                <c:pt idx="640">
                  <c:v>4.7699999999999996</c:v>
                </c:pt>
                <c:pt idx="641">
                  <c:v>4.74</c:v>
                </c:pt>
                <c:pt idx="642">
                  <c:v>4.7300000000000004</c:v>
                </c:pt>
                <c:pt idx="643">
                  <c:v>4.72</c:v>
                </c:pt>
                <c:pt idx="644">
                  <c:v>4.7</c:v>
                </c:pt>
                <c:pt idx="645">
                  <c:v>4.6900000000000004</c:v>
                </c:pt>
                <c:pt idx="646">
                  <c:v>4.68</c:v>
                </c:pt>
                <c:pt idx="647">
                  <c:v>4.67</c:v>
                </c:pt>
                <c:pt idx="648">
                  <c:v>4.6500000000000004</c:v>
                </c:pt>
                <c:pt idx="649">
                  <c:v>4.6500000000000004</c:v>
                </c:pt>
                <c:pt idx="650">
                  <c:v>4.63</c:v>
                </c:pt>
                <c:pt idx="651">
                  <c:v>4.62</c:v>
                </c:pt>
                <c:pt idx="652">
                  <c:v>4.5999999999999996</c:v>
                </c:pt>
                <c:pt idx="653">
                  <c:v>4.59</c:v>
                </c:pt>
                <c:pt idx="654">
                  <c:v>4.58</c:v>
                </c:pt>
                <c:pt idx="655">
                  <c:v>4.5599999999999996</c:v>
                </c:pt>
                <c:pt idx="656">
                  <c:v>4.5599999999999996</c:v>
                </c:pt>
                <c:pt idx="657">
                  <c:v>4.55</c:v>
                </c:pt>
                <c:pt idx="658">
                  <c:v>4.53</c:v>
                </c:pt>
                <c:pt idx="659">
                  <c:v>4.5199999999999996</c:v>
                </c:pt>
                <c:pt idx="660">
                  <c:v>4.51</c:v>
                </c:pt>
                <c:pt idx="661">
                  <c:v>4.51</c:v>
                </c:pt>
                <c:pt idx="662">
                  <c:v>4.5</c:v>
                </c:pt>
                <c:pt idx="663">
                  <c:v>4.4800000000000004</c:v>
                </c:pt>
                <c:pt idx="664">
                  <c:v>4.47</c:v>
                </c:pt>
                <c:pt idx="665">
                  <c:v>4.47</c:v>
                </c:pt>
                <c:pt idx="666">
                  <c:v>4.46</c:v>
                </c:pt>
                <c:pt idx="667">
                  <c:v>4.4400000000000004</c:v>
                </c:pt>
                <c:pt idx="668">
                  <c:v>4.43</c:v>
                </c:pt>
                <c:pt idx="669">
                  <c:v>4.43</c:v>
                </c:pt>
                <c:pt idx="670">
                  <c:v>4.42</c:v>
                </c:pt>
                <c:pt idx="671">
                  <c:v>4.41</c:v>
                </c:pt>
                <c:pt idx="672">
                  <c:v>4.4000000000000004</c:v>
                </c:pt>
                <c:pt idx="673">
                  <c:v>4.3899999999999997</c:v>
                </c:pt>
                <c:pt idx="674">
                  <c:v>4.3899999999999997</c:v>
                </c:pt>
                <c:pt idx="675">
                  <c:v>4.38</c:v>
                </c:pt>
                <c:pt idx="676">
                  <c:v>4.37</c:v>
                </c:pt>
                <c:pt idx="677">
                  <c:v>4.3499999999999996</c:v>
                </c:pt>
                <c:pt idx="678">
                  <c:v>4.3499999999999996</c:v>
                </c:pt>
                <c:pt idx="679">
                  <c:v>4.3499999999999996</c:v>
                </c:pt>
                <c:pt idx="680">
                  <c:v>4.34</c:v>
                </c:pt>
                <c:pt idx="681">
                  <c:v>4.33</c:v>
                </c:pt>
                <c:pt idx="682">
                  <c:v>4.3099999999999996</c:v>
                </c:pt>
                <c:pt idx="683">
                  <c:v>4.3099999999999996</c:v>
                </c:pt>
                <c:pt idx="684">
                  <c:v>4.3</c:v>
                </c:pt>
                <c:pt idx="685">
                  <c:v>4.3</c:v>
                </c:pt>
                <c:pt idx="686">
                  <c:v>4.28</c:v>
                </c:pt>
                <c:pt idx="687">
                  <c:v>4.28</c:v>
                </c:pt>
                <c:pt idx="688">
                  <c:v>4.2699999999999996</c:v>
                </c:pt>
                <c:pt idx="689">
                  <c:v>4.2699999999999996</c:v>
                </c:pt>
                <c:pt idx="690">
                  <c:v>4.26</c:v>
                </c:pt>
                <c:pt idx="691">
                  <c:v>4.26</c:v>
                </c:pt>
                <c:pt idx="692">
                  <c:v>4.25</c:v>
                </c:pt>
                <c:pt idx="693">
                  <c:v>4.24</c:v>
                </c:pt>
                <c:pt idx="694">
                  <c:v>4.2300000000000004</c:v>
                </c:pt>
                <c:pt idx="695">
                  <c:v>4.22</c:v>
                </c:pt>
                <c:pt idx="696">
                  <c:v>4.22</c:v>
                </c:pt>
                <c:pt idx="697">
                  <c:v>4.21</c:v>
                </c:pt>
                <c:pt idx="698">
                  <c:v>4.2</c:v>
                </c:pt>
                <c:pt idx="699">
                  <c:v>4.2</c:v>
                </c:pt>
                <c:pt idx="700">
                  <c:v>4.1900000000000004</c:v>
                </c:pt>
                <c:pt idx="701">
                  <c:v>4.18</c:v>
                </c:pt>
                <c:pt idx="702">
                  <c:v>4.18</c:v>
                </c:pt>
                <c:pt idx="703">
                  <c:v>4.17</c:v>
                </c:pt>
                <c:pt idx="704">
                  <c:v>4.17</c:v>
                </c:pt>
                <c:pt idx="705">
                  <c:v>4.16</c:v>
                </c:pt>
                <c:pt idx="706">
                  <c:v>4.1500000000000004</c:v>
                </c:pt>
                <c:pt idx="707">
                  <c:v>4.1399999999999997</c:v>
                </c:pt>
                <c:pt idx="708">
                  <c:v>4.13</c:v>
                </c:pt>
                <c:pt idx="709">
                  <c:v>4.13</c:v>
                </c:pt>
                <c:pt idx="710">
                  <c:v>4.12</c:v>
                </c:pt>
                <c:pt idx="711">
                  <c:v>4.12</c:v>
                </c:pt>
                <c:pt idx="712">
                  <c:v>4.1100000000000003</c:v>
                </c:pt>
                <c:pt idx="713">
                  <c:v>4.0999999999999996</c:v>
                </c:pt>
                <c:pt idx="714">
                  <c:v>4.09</c:v>
                </c:pt>
                <c:pt idx="715">
                  <c:v>4.09</c:v>
                </c:pt>
                <c:pt idx="716">
                  <c:v>4.08</c:v>
                </c:pt>
                <c:pt idx="717">
                  <c:v>4.08</c:v>
                </c:pt>
                <c:pt idx="718">
                  <c:v>4.07</c:v>
                </c:pt>
                <c:pt idx="719">
                  <c:v>4.07</c:v>
                </c:pt>
                <c:pt idx="720">
                  <c:v>4.0599999999999996</c:v>
                </c:pt>
                <c:pt idx="721">
                  <c:v>4.0599999999999996</c:v>
                </c:pt>
                <c:pt idx="722">
                  <c:v>4.05</c:v>
                </c:pt>
                <c:pt idx="723">
                  <c:v>4.05</c:v>
                </c:pt>
                <c:pt idx="724">
                  <c:v>4.04</c:v>
                </c:pt>
                <c:pt idx="725">
                  <c:v>4.03</c:v>
                </c:pt>
                <c:pt idx="726">
                  <c:v>4.03</c:v>
                </c:pt>
                <c:pt idx="727">
                  <c:v>4.0199999999999996</c:v>
                </c:pt>
                <c:pt idx="728">
                  <c:v>4.01</c:v>
                </c:pt>
                <c:pt idx="729">
                  <c:v>4</c:v>
                </c:pt>
                <c:pt idx="730">
                  <c:v>4</c:v>
                </c:pt>
                <c:pt idx="731">
                  <c:v>3.99</c:v>
                </c:pt>
                <c:pt idx="732">
                  <c:v>3.99</c:v>
                </c:pt>
                <c:pt idx="733">
                  <c:v>3.99</c:v>
                </c:pt>
                <c:pt idx="734">
                  <c:v>3.98</c:v>
                </c:pt>
                <c:pt idx="735">
                  <c:v>3.97</c:v>
                </c:pt>
                <c:pt idx="736">
                  <c:v>3.97</c:v>
                </c:pt>
                <c:pt idx="737">
                  <c:v>3.96</c:v>
                </c:pt>
                <c:pt idx="738">
                  <c:v>3.95</c:v>
                </c:pt>
                <c:pt idx="739">
                  <c:v>3.95</c:v>
                </c:pt>
                <c:pt idx="740">
                  <c:v>3.94</c:v>
                </c:pt>
                <c:pt idx="741">
                  <c:v>3.93</c:v>
                </c:pt>
                <c:pt idx="742">
                  <c:v>3.93</c:v>
                </c:pt>
                <c:pt idx="743">
                  <c:v>3.93</c:v>
                </c:pt>
                <c:pt idx="744">
                  <c:v>3.92</c:v>
                </c:pt>
                <c:pt idx="745">
                  <c:v>3.91</c:v>
                </c:pt>
                <c:pt idx="746">
                  <c:v>3.91</c:v>
                </c:pt>
                <c:pt idx="747">
                  <c:v>3.9</c:v>
                </c:pt>
                <c:pt idx="748">
                  <c:v>3.89</c:v>
                </c:pt>
                <c:pt idx="749">
                  <c:v>3.88</c:v>
                </c:pt>
                <c:pt idx="750">
                  <c:v>3.88</c:v>
                </c:pt>
                <c:pt idx="751">
                  <c:v>3.87</c:v>
                </c:pt>
                <c:pt idx="752">
                  <c:v>3.87</c:v>
                </c:pt>
                <c:pt idx="753">
                  <c:v>3.86</c:v>
                </c:pt>
                <c:pt idx="754">
                  <c:v>3.85</c:v>
                </c:pt>
                <c:pt idx="755">
                  <c:v>3.84</c:v>
                </c:pt>
                <c:pt idx="756">
                  <c:v>3.84</c:v>
                </c:pt>
                <c:pt idx="757">
                  <c:v>3.83</c:v>
                </c:pt>
                <c:pt idx="758">
                  <c:v>3.83</c:v>
                </c:pt>
                <c:pt idx="759">
                  <c:v>3.82</c:v>
                </c:pt>
                <c:pt idx="760">
                  <c:v>3.82</c:v>
                </c:pt>
                <c:pt idx="761">
                  <c:v>3.82</c:v>
                </c:pt>
                <c:pt idx="762">
                  <c:v>3.81</c:v>
                </c:pt>
                <c:pt idx="763">
                  <c:v>3.8</c:v>
                </c:pt>
                <c:pt idx="764">
                  <c:v>3.79</c:v>
                </c:pt>
                <c:pt idx="765">
                  <c:v>3.78</c:v>
                </c:pt>
                <c:pt idx="766">
                  <c:v>3.78</c:v>
                </c:pt>
                <c:pt idx="767">
                  <c:v>3.77</c:v>
                </c:pt>
                <c:pt idx="768">
                  <c:v>3.77</c:v>
                </c:pt>
                <c:pt idx="769">
                  <c:v>3.76</c:v>
                </c:pt>
                <c:pt idx="770">
                  <c:v>3.76</c:v>
                </c:pt>
                <c:pt idx="771">
                  <c:v>3.76</c:v>
                </c:pt>
                <c:pt idx="772">
                  <c:v>3.75</c:v>
                </c:pt>
                <c:pt idx="773">
                  <c:v>3.74</c:v>
                </c:pt>
                <c:pt idx="774">
                  <c:v>3.73</c:v>
                </c:pt>
                <c:pt idx="775">
                  <c:v>3.73</c:v>
                </c:pt>
                <c:pt idx="776">
                  <c:v>3.72</c:v>
                </c:pt>
                <c:pt idx="777">
                  <c:v>3.71</c:v>
                </c:pt>
                <c:pt idx="778">
                  <c:v>3.71</c:v>
                </c:pt>
                <c:pt idx="779">
                  <c:v>3.7</c:v>
                </c:pt>
                <c:pt idx="780">
                  <c:v>3.7</c:v>
                </c:pt>
                <c:pt idx="781">
                  <c:v>3.69</c:v>
                </c:pt>
                <c:pt idx="782">
                  <c:v>3.69</c:v>
                </c:pt>
                <c:pt idx="783">
                  <c:v>3.68</c:v>
                </c:pt>
                <c:pt idx="784">
                  <c:v>3.67</c:v>
                </c:pt>
                <c:pt idx="785">
                  <c:v>3.67</c:v>
                </c:pt>
                <c:pt idx="786">
                  <c:v>3.66</c:v>
                </c:pt>
                <c:pt idx="787">
                  <c:v>3.65</c:v>
                </c:pt>
                <c:pt idx="788">
                  <c:v>3.64</c:v>
                </c:pt>
                <c:pt idx="789">
                  <c:v>3.64</c:v>
                </c:pt>
                <c:pt idx="790">
                  <c:v>3.63</c:v>
                </c:pt>
                <c:pt idx="791">
                  <c:v>3.62</c:v>
                </c:pt>
                <c:pt idx="792">
                  <c:v>3.62</c:v>
                </c:pt>
                <c:pt idx="793">
                  <c:v>3.61</c:v>
                </c:pt>
                <c:pt idx="794">
                  <c:v>3.6</c:v>
                </c:pt>
                <c:pt idx="795">
                  <c:v>3.58</c:v>
                </c:pt>
                <c:pt idx="796">
                  <c:v>3.58</c:v>
                </c:pt>
                <c:pt idx="797">
                  <c:v>3.57</c:v>
                </c:pt>
                <c:pt idx="798">
                  <c:v>3.57</c:v>
                </c:pt>
                <c:pt idx="799">
                  <c:v>3.56</c:v>
                </c:pt>
                <c:pt idx="800">
                  <c:v>3.55</c:v>
                </c:pt>
                <c:pt idx="801">
                  <c:v>3.55</c:v>
                </c:pt>
                <c:pt idx="802">
                  <c:v>3.54</c:v>
                </c:pt>
                <c:pt idx="803">
                  <c:v>3.53</c:v>
                </c:pt>
                <c:pt idx="804">
                  <c:v>3.53</c:v>
                </c:pt>
                <c:pt idx="805">
                  <c:v>3.52</c:v>
                </c:pt>
                <c:pt idx="806">
                  <c:v>3.51</c:v>
                </c:pt>
                <c:pt idx="807">
                  <c:v>3.5</c:v>
                </c:pt>
                <c:pt idx="808">
                  <c:v>3.5</c:v>
                </c:pt>
                <c:pt idx="809">
                  <c:v>3.49</c:v>
                </c:pt>
                <c:pt idx="810">
                  <c:v>3.49</c:v>
                </c:pt>
                <c:pt idx="811">
                  <c:v>3.48</c:v>
                </c:pt>
                <c:pt idx="812">
                  <c:v>3.47</c:v>
                </c:pt>
                <c:pt idx="813">
                  <c:v>3.46</c:v>
                </c:pt>
                <c:pt idx="814">
                  <c:v>3.45</c:v>
                </c:pt>
                <c:pt idx="815">
                  <c:v>3.44</c:v>
                </c:pt>
                <c:pt idx="816">
                  <c:v>3.43</c:v>
                </c:pt>
                <c:pt idx="817">
                  <c:v>3.42</c:v>
                </c:pt>
                <c:pt idx="818">
                  <c:v>3.42</c:v>
                </c:pt>
                <c:pt idx="819">
                  <c:v>3.41</c:v>
                </c:pt>
                <c:pt idx="820">
                  <c:v>3.4</c:v>
                </c:pt>
                <c:pt idx="821">
                  <c:v>3.4</c:v>
                </c:pt>
                <c:pt idx="822">
                  <c:v>3.39</c:v>
                </c:pt>
                <c:pt idx="823">
                  <c:v>3.38</c:v>
                </c:pt>
                <c:pt idx="824">
                  <c:v>3.37</c:v>
                </c:pt>
                <c:pt idx="825">
                  <c:v>3.36</c:v>
                </c:pt>
                <c:pt idx="826">
                  <c:v>3.35</c:v>
                </c:pt>
                <c:pt idx="827">
                  <c:v>3.34</c:v>
                </c:pt>
                <c:pt idx="828">
                  <c:v>3.34</c:v>
                </c:pt>
                <c:pt idx="829">
                  <c:v>3.33</c:v>
                </c:pt>
                <c:pt idx="830">
                  <c:v>3.32</c:v>
                </c:pt>
                <c:pt idx="831">
                  <c:v>3.31</c:v>
                </c:pt>
                <c:pt idx="832">
                  <c:v>3.3</c:v>
                </c:pt>
                <c:pt idx="833">
                  <c:v>3.29</c:v>
                </c:pt>
                <c:pt idx="834">
                  <c:v>3.29</c:v>
                </c:pt>
                <c:pt idx="835">
                  <c:v>3.28</c:v>
                </c:pt>
                <c:pt idx="836">
                  <c:v>3.27</c:v>
                </c:pt>
                <c:pt idx="837">
                  <c:v>3.27</c:v>
                </c:pt>
                <c:pt idx="838">
                  <c:v>3.25</c:v>
                </c:pt>
                <c:pt idx="839">
                  <c:v>3.24</c:v>
                </c:pt>
                <c:pt idx="840">
                  <c:v>3.24</c:v>
                </c:pt>
                <c:pt idx="841">
                  <c:v>3.23</c:v>
                </c:pt>
                <c:pt idx="842">
                  <c:v>3.22</c:v>
                </c:pt>
                <c:pt idx="843">
                  <c:v>3.22</c:v>
                </c:pt>
                <c:pt idx="844">
                  <c:v>3.21</c:v>
                </c:pt>
                <c:pt idx="845">
                  <c:v>3.2</c:v>
                </c:pt>
                <c:pt idx="846">
                  <c:v>3.19</c:v>
                </c:pt>
                <c:pt idx="847">
                  <c:v>3.19</c:v>
                </c:pt>
                <c:pt idx="848">
                  <c:v>3.18</c:v>
                </c:pt>
                <c:pt idx="849">
                  <c:v>3.17</c:v>
                </c:pt>
                <c:pt idx="850">
                  <c:v>3.16</c:v>
                </c:pt>
                <c:pt idx="851">
                  <c:v>3.16</c:v>
                </c:pt>
                <c:pt idx="852">
                  <c:v>3.15</c:v>
                </c:pt>
                <c:pt idx="853">
                  <c:v>3.15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7944672"/>
        <c:axId val="287953760"/>
      </c:scatterChart>
      <c:valAx>
        <c:axId val="287738504"/>
        <c:scaling>
          <c:orientation val="minMax"/>
          <c:max val="16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Elution</a:t>
                </a:r>
                <a:r>
                  <a:rPr lang="ja-JP"/>
                  <a:t> </a:t>
                </a:r>
                <a:r>
                  <a:rPr lang="en-US"/>
                  <a:t>Volume</a:t>
                </a:r>
                <a:r>
                  <a:rPr lang="ja-JP"/>
                  <a:t> </a:t>
                </a:r>
                <a:r>
                  <a:rPr lang="en-US"/>
                  <a:t>(ml)</a:t>
                </a:r>
                <a:endParaRPr lang="ja-JP"/>
              </a:p>
            </c:rich>
          </c:tx>
          <c:layout/>
          <c:overlay val="0"/>
        </c:title>
        <c:numFmt formatCode="General" sourceLinked="1"/>
        <c:majorTickMark val="in"/>
        <c:minorTickMark val="none"/>
        <c:tickLblPos val="nextTo"/>
        <c:spPr>
          <a:ln>
            <a:solidFill>
              <a:schemeClr val="tx1"/>
            </a:solidFill>
          </a:ln>
        </c:spPr>
        <c:txPr>
          <a:bodyPr rot="0" vert="horz"/>
          <a:lstStyle/>
          <a:p>
            <a:pPr>
              <a:defRPr sz="1000"/>
            </a:pPr>
            <a:endParaRPr lang="ja-JP"/>
          </a:p>
        </c:txPr>
        <c:crossAx val="287928928"/>
        <c:crossesAt val="0"/>
        <c:crossBetween val="midCat"/>
        <c:majorUnit val="2"/>
      </c:valAx>
      <c:valAx>
        <c:axId val="287928928"/>
        <c:scaling>
          <c:orientation val="minMax"/>
          <c:max val="2600"/>
          <c:min val="-5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000"/>
                </a:pPr>
                <a:r>
                  <a:rPr lang="en-US" sz="1000"/>
                  <a:t>Abs (mAU)</a:t>
                </a:r>
              </a:p>
            </c:rich>
          </c:tx>
          <c:layout/>
          <c:overlay val="0"/>
        </c:title>
        <c:numFmt formatCode="General" sourceLinked="1"/>
        <c:majorTickMark val="in"/>
        <c:minorTickMark val="none"/>
        <c:tickLblPos val="nextTo"/>
        <c:spPr>
          <a:ln w="9525">
            <a:solidFill>
              <a:sysClr val="windowText" lastClr="000000"/>
            </a:solidFill>
          </a:ln>
        </c:spPr>
        <c:txPr>
          <a:bodyPr/>
          <a:lstStyle/>
          <a:p>
            <a:pPr>
              <a:defRPr sz="1000"/>
            </a:pPr>
            <a:endParaRPr lang="ja-JP"/>
          </a:p>
        </c:txPr>
        <c:crossAx val="287738504"/>
        <c:crossesAt val="0"/>
        <c:crossBetween val="midCat"/>
      </c:valAx>
      <c:valAx>
        <c:axId val="28794467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287953760"/>
        <c:crossesAt val="0"/>
        <c:crossBetween val="midCat"/>
      </c:valAx>
      <c:valAx>
        <c:axId val="287953760"/>
        <c:scaling>
          <c:orientation val="minMax"/>
          <c:max val="9.5"/>
          <c:min val="2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 sz="1000"/>
                </a:pPr>
                <a:r>
                  <a:rPr lang="en-US" sz="1000"/>
                  <a:t>pH</a:t>
                </a:r>
              </a:p>
            </c:rich>
          </c:tx>
          <c:layout/>
          <c:overlay val="0"/>
        </c:title>
        <c:numFmt formatCode="General" sourceLinked="1"/>
        <c:majorTickMark val="in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000"/>
            </a:pPr>
            <a:endParaRPr lang="ja-JP"/>
          </a:p>
        </c:txPr>
        <c:crossAx val="287944672"/>
        <c:crosses val="max"/>
        <c:crossBetween val="midCat"/>
        <c:majorUnit val="1"/>
      </c:valAx>
      <c:spPr>
        <a:ln>
          <a:solidFill>
            <a:schemeClr val="tx1"/>
          </a:solidFill>
        </a:ln>
      </c:spPr>
    </c:plotArea>
    <c:legend>
      <c:legendPos val="b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57975047777968425"/>
          <c:y val="6.0170266292331534E-2"/>
          <c:w val="0.25462108418069324"/>
          <c:h val="0.17419398148148146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100" b="1">
          <a:latin typeface="Times New Roman" panose="02020603050405020304" pitchFamily="18" charset="0"/>
          <a:ea typeface="+mn-ea"/>
          <a:cs typeface="Times New Roman" panose="02020603050405020304" pitchFamily="18" charset="0"/>
        </a:defRPr>
      </a:pPr>
      <a:endParaRPr lang="ja-JP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9981180555555556"/>
          <c:y val="5.8590740740740742E-2"/>
          <c:w val="0.75488542208760434"/>
          <c:h val="0.84601742490522014"/>
        </c:manualLayout>
      </c:layout>
      <c:scatterChart>
        <c:scatterStyle val="smoothMarker"/>
        <c:varyColors val="0"/>
        <c:ser>
          <c:idx val="6"/>
          <c:order val="0"/>
          <c:tx>
            <c:v>4×PAZ01</c:v>
          </c:tx>
          <c:spPr>
            <a:ln w="28575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Sheet3!$A$3:$A$973</c:f>
              <c:numCache>
                <c:formatCode>General</c:formatCode>
                <c:ptCount val="971"/>
                <c:pt idx="0">
                  <c:v>0</c:v>
                </c:pt>
                <c:pt idx="1">
                  <c:v>1.8545404863830953E-2</c:v>
                </c:pt>
                <c:pt idx="2">
                  <c:v>3.7090809727661905E-2</c:v>
                </c:pt>
                <c:pt idx="3">
                  <c:v>5.5636214591492858E-2</c:v>
                </c:pt>
                <c:pt idx="4">
                  <c:v>7.4181619455323811E-2</c:v>
                </c:pt>
                <c:pt idx="5">
                  <c:v>9.2727024319154763E-2</c:v>
                </c:pt>
                <c:pt idx="6">
                  <c:v>0.11127242918298572</c:v>
                </c:pt>
                <c:pt idx="7">
                  <c:v>0.12981783404681668</c:v>
                </c:pt>
                <c:pt idx="8">
                  <c:v>0.14836323891064762</c:v>
                </c:pt>
                <c:pt idx="9">
                  <c:v>0.16690864377447859</c:v>
                </c:pt>
                <c:pt idx="10">
                  <c:v>0.18545404863830953</c:v>
                </c:pt>
                <c:pt idx="11">
                  <c:v>0.20399945350214049</c:v>
                </c:pt>
                <c:pt idx="12">
                  <c:v>0.22254485836597143</c:v>
                </c:pt>
                <c:pt idx="13">
                  <c:v>0.2410902632298024</c:v>
                </c:pt>
                <c:pt idx="14">
                  <c:v>0.25963566809363336</c:v>
                </c:pt>
                <c:pt idx="15">
                  <c:v>0.2781810729574643</c:v>
                </c:pt>
                <c:pt idx="16">
                  <c:v>0.29672647782129524</c:v>
                </c:pt>
                <c:pt idx="17">
                  <c:v>0.31527188268512618</c:v>
                </c:pt>
                <c:pt idx="18">
                  <c:v>0.33381728754895718</c:v>
                </c:pt>
                <c:pt idx="19">
                  <c:v>0.35236269241278811</c:v>
                </c:pt>
                <c:pt idx="20">
                  <c:v>0.37090809727661905</c:v>
                </c:pt>
                <c:pt idx="21">
                  <c:v>0.38945350214044999</c:v>
                </c:pt>
                <c:pt idx="22">
                  <c:v>0.40799890700428099</c:v>
                </c:pt>
                <c:pt idx="23">
                  <c:v>0.42654431186811193</c:v>
                </c:pt>
                <c:pt idx="24">
                  <c:v>0.44508971673194286</c:v>
                </c:pt>
                <c:pt idx="25">
                  <c:v>0.4636351215957738</c:v>
                </c:pt>
                <c:pt idx="26">
                  <c:v>0.4821805264596048</c:v>
                </c:pt>
                <c:pt idx="27">
                  <c:v>0.50072593132343568</c:v>
                </c:pt>
                <c:pt idx="28">
                  <c:v>0.51927133618726673</c:v>
                </c:pt>
                <c:pt idx="29">
                  <c:v>0.53781674105109767</c:v>
                </c:pt>
                <c:pt idx="30">
                  <c:v>0.55636214591492861</c:v>
                </c:pt>
                <c:pt idx="31">
                  <c:v>0.57490755077875955</c:v>
                </c:pt>
                <c:pt idx="32">
                  <c:v>0.59345295564259049</c:v>
                </c:pt>
                <c:pt idx="33">
                  <c:v>0.61199836050642142</c:v>
                </c:pt>
                <c:pt idx="34">
                  <c:v>0.63054376537025236</c:v>
                </c:pt>
                <c:pt idx="35">
                  <c:v>0.6490891702340833</c:v>
                </c:pt>
                <c:pt idx="36">
                  <c:v>0.66763457509791435</c:v>
                </c:pt>
                <c:pt idx="37">
                  <c:v>0.68617997996174529</c:v>
                </c:pt>
                <c:pt idx="38">
                  <c:v>0.70472538482557623</c:v>
                </c:pt>
                <c:pt idx="39">
                  <c:v>0.72327078968940717</c:v>
                </c:pt>
                <c:pt idx="40">
                  <c:v>0.74181619455323811</c:v>
                </c:pt>
                <c:pt idx="41">
                  <c:v>0.76036159941706905</c:v>
                </c:pt>
                <c:pt idx="42">
                  <c:v>0.77890700428089998</c:v>
                </c:pt>
                <c:pt idx="43">
                  <c:v>0.79745240914473103</c:v>
                </c:pt>
                <c:pt idx="44">
                  <c:v>0.81599781400856197</c:v>
                </c:pt>
                <c:pt idx="45">
                  <c:v>0.83454321887239291</c:v>
                </c:pt>
                <c:pt idx="46">
                  <c:v>0.85308862373622385</c:v>
                </c:pt>
                <c:pt idx="47">
                  <c:v>0.87163402860005479</c:v>
                </c:pt>
                <c:pt idx="48">
                  <c:v>0.89017943346388573</c:v>
                </c:pt>
                <c:pt idx="49">
                  <c:v>0.90872483832771667</c:v>
                </c:pt>
                <c:pt idx="50">
                  <c:v>0.92727024319154761</c:v>
                </c:pt>
                <c:pt idx="51">
                  <c:v>0.94581564805537865</c:v>
                </c:pt>
                <c:pt idx="52">
                  <c:v>0.96436105291920959</c:v>
                </c:pt>
                <c:pt idx="53">
                  <c:v>0.98290645778304053</c:v>
                </c:pt>
                <c:pt idx="54">
                  <c:v>1.0014518626468714</c:v>
                </c:pt>
                <c:pt idx="55">
                  <c:v>1.0199972675107025</c:v>
                </c:pt>
                <c:pt idx="56">
                  <c:v>1.0385426723745335</c:v>
                </c:pt>
                <c:pt idx="57">
                  <c:v>1.0570880772383644</c:v>
                </c:pt>
                <c:pt idx="58">
                  <c:v>1.0756334821021953</c:v>
                </c:pt>
                <c:pt idx="59">
                  <c:v>1.0941788869660263</c:v>
                </c:pt>
                <c:pt idx="60">
                  <c:v>1.1127242918298572</c:v>
                </c:pt>
                <c:pt idx="61">
                  <c:v>1.1312696966936882</c:v>
                </c:pt>
                <c:pt idx="62">
                  <c:v>1.1498151015575191</c:v>
                </c:pt>
                <c:pt idx="63">
                  <c:v>1.16836050642135</c:v>
                </c:pt>
                <c:pt idx="64">
                  <c:v>1.186905911285181</c:v>
                </c:pt>
                <c:pt idx="65">
                  <c:v>1.2054513161490119</c:v>
                </c:pt>
                <c:pt idx="66">
                  <c:v>1.2239967210128428</c:v>
                </c:pt>
                <c:pt idx="67">
                  <c:v>1.2425421258766738</c:v>
                </c:pt>
                <c:pt idx="68">
                  <c:v>1.2610875307405047</c:v>
                </c:pt>
                <c:pt idx="69">
                  <c:v>1.2796329356043357</c:v>
                </c:pt>
                <c:pt idx="70">
                  <c:v>1.2981783404681666</c:v>
                </c:pt>
                <c:pt idx="71">
                  <c:v>1.3167237453319978</c:v>
                </c:pt>
                <c:pt idx="72">
                  <c:v>1.3352691501958287</c:v>
                </c:pt>
                <c:pt idx="73">
                  <c:v>1.3538145550596596</c:v>
                </c:pt>
                <c:pt idx="74">
                  <c:v>1.3723599599234906</c:v>
                </c:pt>
                <c:pt idx="75">
                  <c:v>1.3909053647873215</c:v>
                </c:pt>
                <c:pt idx="76">
                  <c:v>1.4094507696511525</c:v>
                </c:pt>
                <c:pt idx="77">
                  <c:v>1.4279961745149834</c:v>
                </c:pt>
                <c:pt idx="78">
                  <c:v>1.4465415793788143</c:v>
                </c:pt>
                <c:pt idx="79">
                  <c:v>1.4650869842426453</c:v>
                </c:pt>
                <c:pt idx="80">
                  <c:v>1.4836323891064762</c:v>
                </c:pt>
                <c:pt idx="81">
                  <c:v>1.5021777939703072</c:v>
                </c:pt>
                <c:pt idx="82">
                  <c:v>1.5207231988341381</c:v>
                </c:pt>
                <c:pt idx="83">
                  <c:v>1.539268603697969</c:v>
                </c:pt>
                <c:pt idx="84">
                  <c:v>1.5578140085618</c:v>
                </c:pt>
                <c:pt idx="85">
                  <c:v>1.5763594134256309</c:v>
                </c:pt>
                <c:pt idx="86">
                  <c:v>1.5949048182894621</c:v>
                </c:pt>
                <c:pt idx="87">
                  <c:v>1.613450223153293</c:v>
                </c:pt>
                <c:pt idx="88">
                  <c:v>1.6319956280171239</c:v>
                </c:pt>
                <c:pt idx="89">
                  <c:v>1.6505410328809549</c:v>
                </c:pt>
                <c:pt idx="90">
                  <c:v>1.6690864377447858</c:v>
                </c:pt>
                <c:pt idx="91">
                  <c:v>1.6876318426086168</c:v>
                </c:pt>
                <c:pt idx="92">
                  <c:v>1.7061772474724477</c:v>
                </c:pt>
                <c:pt idx="93">
                  <c:v>1.7247226523362786</c:v>
                </c:pt>
                <c:pt idx="94">
                  <c:v>1.7432680572001096</c:v>
                </c:pt>
                <c:pt idx="95">
                  <c:v>1.7618134620639405</c:v>
                </c:pt>
                <c:pt idx="96">
                  <c:v>1.7803588669277715</c:v>
                </c:pt>
                <c:pt idx="97">
                  <c:v>1.7989042717916024</c:v>
                </c:pt>
                <c:pt idx="98">
                  <c:v>1.8174496766554333</c:v>
                </c:pt>
                <c:pt idx="99">
                  <c:v>1.8359950815192643</c:v>
                </c:pt>
                <c:pt idx="100">
                  <c:v>1.8545404863830952</c:v>
                </c:pt>
                <c:pt idx="101">
                  <c:v>1.8730858912469261</c:v>
                </c:pt>
                <c:pt idx="102">
                  <c:v>1.8916312961107573</c:v>
                </c:pt>
                <c:pt idx="103">
                  <c:v>1.9101767009745882</c:v>
                </c:pt>
                <c:pt idx="104">
                  <c:v>1.9287221058384192</c:v>
                </c:pt>
                <c:pt idx="105">
                  <c:v>1.9472675107022501</c:v>
                </c:pt>
                <c:pt idx="106">
                  <c:v>1.9658129155660811</c:v>
                </c:pt>
                <c:pt idx="107">
                  <c:v>1.984358320429912</c:v>
                </c:pt>
                <c:pt idx="108">
                  <c:v>2.0029037252937427</c:v>
                </c:pt>
                <c:pt idx="109">
                  <c:v>2.0214491301575741</c:v>
                </c:pt>
                <c:pt idx="110">
                  <c:v>2.039994535021405</c:v>
                </c:pt>
                <c:pt idx="111">
                  <c:v>2.058539939885236</c:v>
                </c:pt>
                <c:pt idx="112">
                  <c:v>2.0770853447490669</c:v>
                </c:pt>
                <c:pt idx="113">
                  <c:v>2.0956307496128979</c:v>
                </c:pt>
                <c:pt idx="114">
                  <c:v>2.1141761544767288</c:v>
                </c:pt>
                <c:pt idx="115">
                  <c:v>2.1327215593405597</c:v>
                </c:pt>
                <c:pt idx="116">
                  <c:v>2.1512669642043907</c:v>
                </c:pt>
                <c:pt idx="117">
                  <c:v>2.1698123690682216</c:v>
                </c:pt>
                <c:pt idx="118">
                  <c:v>2.1883577739320526</c:v>
                </c:pt>
                <c:pt idx="119">
                  <c:v>2.2069031787958835</c:v>
                </c:pt>
                <c:pt idx="120">
                  <c:v>2.2254485836597144</c:v>
                </c:pt>
                <c:pt idx="121">
                  <c:v>2.2439939885235454</c:v>
                </c:pt>
                <c:pt idx="122">
                  <c:v>2.2625393933873763</c:v>
                </c:pt>
                <c:pt idx="123">
                  <c:v>2.2810847982512072</c:v>
                </c:pt>
                <c:pt idx="124">
                  <c:v>2.2996302031150382</c:v>
                </c:pt>
                <c:pt idx="125">
                  <c:v>2.3181756079788691</c:v>
                </c:pt>
                <c:pt idx="126">
                  <c:v>2.3367210128427001</c:v>
                </c:pt>
                <c:pt idx="127">
                  <c:v>2.355266417706531</c:v>
                </c:pt>
                <c:pt idx="128">
                  <c:v>2.3738118225703619</c:v>
                </c:pt>
                <c:pt idx="129">
                  <c:v>2.3923572274341929</c:v>
                </c:pt>
                <c:pt idx="130">
                  <c:v>2.4109026322980238</c:v>
                </c:pt>
                <c:pt idx="131">
                  <c:v>2.4294480371618548</c:v>
                </c:pt>
                <c:pt idx="132">
                  <c:v>2.4479934420256857</c:v>
                </c:pt>
                <c:pt idx="133">
                  <c:v>2.4665388468895166</c:v>
                </c:pt>
                <c:pt idx="134">
                  <c:v>2.4850842517533476</c:v>
                </c:pt>
                <c:pt idx="135">
                  <c:v>2.5036296566171785</c:v>
                </c:pt>
                <c:pt idx="136">
                  <c:v>2.5221750614810095</c:v>
                </c:pt>
                <c:pt idx="137">
                  <c:v>2.5407204663448404</c:v>
                </c:pt>
                <c:pt idx="138">
                  <c:v>2.5592658712086713</c:v>
                </c:pt>
                <c:pt idx="139">
                  <c:v>2.5778112760725023</c:v>
                </c:pt>
                <c:pt idx="140">
                  <c:v>2.5963566809363332</c:v>
                </c:pt>
                <c:pt idx="141">
                  <c:v>2.6149020858001646</c:v>
                </c:pt>
                <c:pt idx="142">
                  <c:v>2.6334474906639955</c:v>
                </c:pt>
                <c:pt idx="143">
                  <c:v>2.6519928955278265</c:v>
                </c:pt>
                <c:pt idx="144">
                  <c:v>2.6705383003916574</c:v>
                </c:pt>
                <c:pt idx="145">
                  <c:v>2.6890837052554883</c:v>
                </c:pt>
                <c:pt idx="146">
                  <c:v>2.7076291101193193</c:v>
                </c:pt>
                <c:pt idx="147">
                  <c:v>2.7261745149831502</c:v>
                </c:pt>
                <c:pt idx="148">
                  <c:v>2.7447199198469812</c:v>
                </c:pt>
                <c:pt idx="149">
                  <c:v>2.7632653247108121</c:v>
                </c:pt>
                <c:pt idx="150">
                  <c:v>2.781810729574643</c:v>
                </c:pt>
                <c:pt idx="151">
                  <c:v>2.800356134438474</c:v>
                </c:pt>
                <c:pt idx="152">
                  <c:v>2.8189015393023049</c:v>
                </c:pt>
                <c:pt idx="153">
                  <c:v>2.8374469441661359</c:v>
                </c:pt>
                <c:pt idx="154">
                  <c:v>2.8559923490299668</c:v>
                </c:pt>
                <c:pt idx="155">
                  <c:v>2.8745377538937977</c:v>
                </c:pt>
                <c:pt idx="156">
                  <c:v>2.8930831587576287</c:v>
                </c:pt>
                <c:pt idx="157">
                  <c:v>2.9116285636214596</c:v>
                </c:pt>
                <c:pt idx="158">
                  <c:v>2.9301739684852905</c:v>
                </c:pt>
                <c:pt idx="159">
                  <c:v>2.9487193733491215</c:v>
                </c:pt>
                <c:pt idx="160">
                  <c:v>2.9672647782129524</c:v>
                </c:pt>
                <c:pt idx="161">
                  <c:v>2.9858101830767834</c:v>
                </c:pt>
                <c:pt idx="162">
                  <c:v>3.0043555879406143</c:v>
                </c:pt>
                <c:pt idx="163">
                  <c:v>3.0229009928044452</c:v>
                </c:pt>
                <c:pt idx="164">
                  <c:v>3.0414463976682762</c:v>
                </c:pt>
                <c:pt idx="165">
                  <c:v>3.0599918025321071</c:v>
                </c:pt>
                <c:pt idx="166">
                  <c:v>3.0785372073959381</c:v>
                </c:pt>
                <c:pt idx="167">
                  <c:v>3.097082612259769</c:v>
                </c:pt>
                <c:pt idx="168">
                  <c:v>3.1156280171235999</c:v>
                </c:pt>
                <c:pt idx="169">
                  <c:v>3.1341734219874309</c:v>
                </c:pt>
                <c:pt idx="170">
                  <c:v>3.1527188268512618</c:v>
                </c:pt>
                <c:pt idx="171">
                  <c:v>3.1712642317150928</c:v>
                </c:pt>
                <c:pt idx="172">
                  <c:v>3.1898096365789241</c:v>
                </c:pt>
                <c:pt idx="173">
                  <c:v>3.2083550414427551</c:v>
                </c:pt>
                <c:pt idx="174">
                  <c:v>3.226900446306586</c:v>
                </c:pt>
                <c:pt idx="175">
                  <c:v>3.245445851170417</c:v>
                </c:pt>
                <c:pt idx="176">
                  <c:v>3.2639912560342479</c:v>
                </c:pt>
                <c:pt idx="177">
                  <c:v>3.2825366608980788</c:v>
                </c:pt>
                <c:pt idx="178">
                  <c:v>3.3010820657619098</c:v>
                </c:pt>
                <c:pt idx="179">
                  <c:v>3.3196274706257407</c:v>
                </c:pt>
                <c:pt idx="180">
                  <c:v>3.3381728754895716</c:v>
                </c:pt>
                <c:pt idx="181">
                  <c:v>3.3567182803534026</c:v>
                </c:pt>
                <c:pt idx="182">
                  <c:v>3.3752636852172335</c:v>
                </c:pt>
                <c:pt idx="183">
                  <c:v>3.3938090900810645</c:v>
                </c:pt>
                <c:pt idx="184">
                  <c:v>3.4123544949448954</c:v>
                </c:pt>
                <c:pt idx="185">
                  <c:v>3.4308998998087263</c:v>
                </c:pt>
                <c:pt idx="186">
                  <c:v>3.4494453046725573</c:v>
                </c:pt>
                <c:pt idx="187">
                  <c:v>3.4679907095363882</c:v>
                </c:pt>
                <c:pt idx="188">
                  <c:v>3.4865361144002192</c:v>
                </c:pt>
                <c:pt idx="189">
                  <c:v>3.5050815192640501</c:v>
                </c:pt>
                <c:pt idx="190">
                  <c:v>3.523626924127881</c:v>
                </c:pt>
                <c:pt idx="191">
                  <c:v>3.542172328991712</c:v>
                </c:pt>
                <c:pt idx="192">
                  <c:v>3.5607177338555429</c:v>
                </c:pt>
                <c:pt idx="193">
                  <c:v>3.5792631387193738</c:v>
                </c:pt>
                <c:pt idx="194">
                  <c:v>3.5978085435832048</c:v>
                </c:pt>
                <c:pt idx="195">
                  <c:v>3.6163539484470357</c:v>
                </c:pt>
                <c:pt idx="196">
                  <c:v>3.6348993533108667</c:v>
                </c:pt>
                <c:pt idx="197">
                  <c:v>3.6534447581746976</c:v>
                </c:pt>
                <c:pt idx="198">
                  <c:v>3.6719901630385285</c:v>
                </c:pt>
                <c:pt idx="199">
                  <c:v>3.6905355679023595</c:v>
                </c:pt>
                <c:pt idx="200">
                  <c:v>3.7090809727661904</c:v>
                </c:pt>
                <c:pt idx="201">
                  <c:v>3.7276263776300214</c:v>
                </c:pt>
                <c:pt idx="202">
                  <c:v>3.7461717824938523</c:v>
                </c:pt>
                <c:pt idx="203">
                  <c:v>3.7647171873576837</c:v>
                </c:pt>
                <c:pt idx="204">
                  <c:v>3.7832625922215146</c:v>
                </c:pt>
                <c:pt idx="205">
                  <c:v>3.8018079970853456</c:v>
                </c:pt>
                <c:pt idx="206">
                  <c:v>3.8203534019491765</c:v>
                </c:pt>
                <c:pt idx="207">
                  <c:v>3.8388988068130074</c:v>
                </c:pt>
                <c:pt idx="208">
                  <c:v>3.8574442116768384</c:v>
                </c:pt>
                <c:pt idx="209">
                  <c:v>3.8759896165406693</c:v>
                </c:pt>
                <c:pt idx="210">
                  <c:v>3.8945350214045003</c:v>
                </c:pt>
                <c:pt idx="211">
                  <c:v>3.9130804262683312</c:v>
                </c:pt>
                <c:pt idx="212">
                  <c:v>3.9316258311321621</c:v>
                </c:pt>
                <c:pt idx="213">
                  <c:v>3.9501712359959931</c:v>
                </c:pt>
                <c:pt idx="214">
                  <c:v>3.968716640859824</c:v>
                </c:pt>
                <c:pt idx="215">
                  <c:v>3.9872620457236549</c:v>
                </c:pt>
                <c:pt idx="216">
                  <c:v>4.0058074505874854</c:v>
                </c:pt>
                <c:pt idx="217">
                  <c:v>4.0243528554513164</c:v>
                </c:pt>
                <c:pt idx="218">
                  <c:v>4.0428982603151482</c:v>
                </c:pt>
                <c:pt idx="219">
                  <c:v>4.0614436651789791</c:v>
                </c:pt>
                <c:pt idx="220">
                  <c:v>4.0799890700428101</c:v>
                </c:pt>
                <c:pt idx="221">
                  <c:v>4.098534474906641</c:v>
                </c:pt>
                <c:pt idx="222">
                  <c:v>4.117079879770472</c:v>
                </c:pt>
                <c:pt idx="223">
                  <c:v>4.1356252846343029</c:v>
                </c:pt>
                <c:pt idx="224">
                  <c:v>4.1541706894981338</c:v>
                </c:pt>
                <c:pt idx="225">
                  <c:v>4.1727160943619648</c:v>
                </c:pt>
                <c:pt idx="226">
                  <c:v>4.1912614992257957</c:v>
                </c:pt>
                <c:pt idx="227">
                  <c:v>4.2098069040896267</c:v>
                </c:pt>
                <c:pt idx="228">
                  <c:v>4.2283523089534576</c:v>
                </c:pt>
                <c:pt idx="229">
                  <c:v>4.2468977138172885</c:v>
                </c:pt>
                <c:pt idx="230">
                  <c:v>4.2654431186811195</c:v>
                </c:pt>
                <c:pt idx="231">
                  <c:v>4.2839885235449504</c:v>
                </c:pt>
                <c:pt idx="232">
                  <c:v>4.3025339284087813</c:v>
                </c:pt>
                <c:pt idx="233">
                  <c:v>4.3210793332726123</c:v>
                </c:pt>
                <c:pt idx="234">
                  <c:v>4.3396247381364432</c:v>
                </c:pt>
                <c:pt idx="235">
                  <c:v>4.3581701430002742</c:v>
                </c:pt>
                <c:pt idx="236">
                  <c:v>4.3767155478641051</c:v>
                </c:pt>
                <c:pt idx="237">
                  <c:v>4.395260952727936</c:v>
                </c:pt>
                <c:pt idx="238">
                  <c:v>4.413806357591767</c:v>
                </c:pt>
                <c:pt idx="239">
                  <c:v>4.4323517624555979</c:v>
                </c:pt>
                <c:pt idx="240">
                  <c:v>4.4508971673194289</c:v>
                </c:pt>
                <c:pt idx="241">
                  <c:v>4.4694425721832598</c:v>
                </c:pt>
                <c:pt idx="242">
                  <c:v>4.4879879770470907</c:v>
                </c:pt>
                <c:pt idx="243">
                  <c:v>4.5065333819109217</c:v>
                </c:pt>
                <c:pt idx="244">
                  <c:v>4.5250787867747526</c:v>
                </c:pt>
                <c:pt idx="245">
                  <c:v>4.5436241916385836</c:v>
                </c:pt>
                <c:pt idx="246">
                  <c:v>4.5621695965024145</c:v>
                </c:pt>
                <c:pt idx="247">
                  <c:v>4.5807150013662454</c:v>
                </c:pt>
                <c:pt idx="248">
                  <c:v>4.5992604062300764</c:v>
                </c:pt>
                <c:pt idx="249">
                  <c:v>4.6178058110939073</c:v>
                </c:pt>
                <c:pt idx="250">
                  <c:v>4.6363512159577382</c:v>
                </c:pt>
                <c:pt idx="251">
                  <c:v>4.6548966208215692</c:v>
                </c:pt>
                <c:pt idx="252">
                  <c:v>4.6734420256854001</c:v>
                </c:pt>
                <c:pt idx="253">
                  <c:v>4.6919874305492311</c:v>
                </c:pt>
                <c:pt idx="254">
                  <c:v>4.710532835413062</c:v>
                </c:pt>
                <c:pt idx="255">
                  <c:v>4.7290782402768929</c:v>
                </c:pt>
                <c:pt idx="256">
                  <c:v>4.7476236451407239</c:v>
                </c:pt>
                <c:pt idx="257">
                  <c:v>4.7661690500045548</c:v>
                </c:pt>
                <c:pt idx="258">
                  <c:v>4.7847144548683858</c:v>
                </c:pt>
                <c:pt idx="259">
                  <c:v>4.8032598597322167</c:v>
                </c:pt>
                <c:pt idx="260">
                  <c:v>4.8218052645960476</c:v>
                </c:pt>
                <c:pt idx="261">
                  <c:v>4.8403506694598786</c:v>
                </c:pt>
                <c:pt idx="262">
                  <c:v>4.8588960743237095</c:v>
                </c:pt>
                <c:pt idx="263">
                  <c:v>4.8774414791875405</c:v>
                </c:pt>
                <c:pt idx="264">
                  <c:v>4.8959868840513714</c:v>
                </c:pt>
                <c:pt idx="265">
                  <c:v>4.9145322889152023</c:v>
                </c:pt>
                <c:pt idx="266">
                  <c:v>4.9330776937790333</c:v>
                </c:pt>
                <c:pt idx="267">
                  <c:v>4.9516230986428642</c:v>
                </c:pt>
                <c:pt idx="268">
                  <c:v>4.9701685035066951</c:v>
                </c:pt>
                <c:pt idx="269">
                  <c:v>4.9887139083705261</c:v>
                </c:pt>
                <c:pt idx="270">
                  <c:v>5.007259313234357</c:v>
                </c:pt>
                <c:pt idx="271">
                  <c:v>5.025804718098188</c:v>
                </c:pt>
                <c:pt idx="272">
                  <c:v>5.0443501229620189</c:v>
                </c:pt>
                <c:pt idx="273">
                  <c:v>5.0628955278258498</c:v>
                </c:pt>
                <c:pt idx="274">
                  <c:v>5.0814409326896808</c:v>
                </c:pt>
                <c:pt idx="275">
                  <c:v>5.0999863375535117</c:v>
                </c:pt>
                <c:pt idx="276">
                  <c:v>5.1185317424173427</c:v>
                </c:pt>
                <c:pt idx="277">
                  <c:v>5.1370771472811736</c:v>
                </c:pt>
                <c:pt idx="278">
                  <c:v>5.1556225521450045</c:v>
                </c:pt>
                <c:pt idx="279">
                  <c:v>5.1741679570088355</c:v>
                </c:pt>
                <c:pt idx="280">
                  <c:v>5.1927133618726664</c:v>
                </c:pt>
                <c:pt idx="281">
                  <c:v>5.2112587667364982</c:v>
                </c:pt>
                <c:pt idx="282">
                  <c:v>5.2298041716003292</c:v>
                </c:pt>
                <c:pt idx="283">
                  <c:v>5.2483495764641601</c:v>
                </c:pt>
                <c:pt idx="284">
                  <c:v>5.2668949813279911</c:v>
                </c:pt>
                <c:pt idx="285">
                  <c:v>5.285440386191822</c:v>
                </c:pt>
                <c:pt idx="286">
                  <c:v>5.3039857910556529</c:v>
                </c:pt>
                <c:pt idx="287">
                  <c:v>5.3225311959194839</c:v>
                </c:pt>
                <c:pt idx="288">
                  <c:v>5.3410766007833148</c:v>
                </c:pt>
                <c:pt idx="289">
                  <c:v>5.3596220056471457</c:v>
                </c:pt>
                <c:pt idx="290">
                  <c:v>5.3781674105109767</c:v>
                </c:pt>
                <c:pt idx="291">
                  <c:v>5.3967128153748076</c:v>
                </c:pt>
                <c:pt idx="292">
                  <c:v>5.4152582202386386</c:v>
                </c:pt>
                <c:pt idx="293">
                  <c:v>5.4338036251024695</c:v>
                </c:pt>
                <c:pt idx="294">
                  <c:v>5.4523490299663004</c:v>
                </c:pt>
                <c:pt idx="295">
                  <c:v>5.4708944348301314</c:v>
                </c:pt>
                <c:pt idx="296">
                  <c:v>5.4894398396939623</c:v>
                </c:pt>
                <c:pt idx="297">
                  <c:v>5.5079852445577933</c:v>
                </c:pt>
                <c:pt idx="298">
                  <c:v>5.5265306494216242</c:v>
                </c:pt>
                <c:pt idx="299">
                  <c:v>5.5450760542854551</c:v>
                </c:pt>
                <c:pt idx="300">
                  <c:v>5.5636214591492861</c:v>
                </c:pt>
                <c:pt idx="301">
                  <c:v>5.582166864013117</c:v>
                </c:pt>
                <c:pt idx="302">
                  <c:v>5.600712268876948</c:v>
                </c:pt>
                <c:pt idx="303">
                  <c:v>5.6192576737407789</c:v>
                </c:pt>
                <c:pt idx="304">
                  <c:v>5.6378030786046098</c:v>
                </c:pt>
                <c:pt idx="305">
                  <c:v>5.6563484834684408</c:v>
                </c:pt>
                <c:pt idx="306">
                  <c:v>5.6748938883322717</c:v>
                </c:pt>
                <c:pt idx="307">
                  <c:v>5.6934392931961026</c:v>
                </c:pt>
                <c:pt idx="308">
                  <c:v>5.7119846980599336</c:v>
                </c:pt>
                <c:pt idx="309">
                  <c:v>5.7305301029237645</c:v>
                </c:pt>
                <c:pt idx="310">
                  <c:v>5.7490755077875955</c:v>
                </c:pt>
                <c:pt idx="311">
                  <c:v>5.7676209126514264</c:v>
                </c:pt>
                <c:pt idx="312">
                  <c:v>5.7861663175152573</c:v>
                </c:pt>
                <c:pt idx="313">
                  <c:v>5.8047117223790883</c:v>
                </c:pt>
                <c:pt idx="314">
                  <c:v>5.8232571272429192</c:v>
                </c:pt>
                <c:pt idx="315">
                  <c:v>5.8418025321067502</c:v>
                </c:pt>
                <c:pt idx="316">
                  <c:v>5.8603479369705811</c:v>
                </c:pt>
                <c:pt idx="317">
                  <c:v>5.878893341834412</c:v>
                </c:pt>
                <c:pt idx="318">
                  <c:v>5.897438746698243</c:v>
                </c:pt>
                <c:pt idx="319">
                  <c:v>5.9159841515620739</c:v>
                </c:pt>
                <c:pt idx="320">
                  <c:v>5.9345295564259049</c:v>
                </c:pt>
                <c:pt idx="321">
                  <c:v>5.9530749612897358</c:v>
                </c:pt>
                <c:pt idx="322">
                  <c:v>5.9716203661535667</c:v>
                </c:pt>
                <c:pt idx="323">
                  <c:v>5.9901657710173977</c:v>
                </c:pt>
                <c:pt idx="324">
                  <c:v>6.0087111758812286</c:v>
                </c:pt>
                <c:pt idx="325">
                  <c:v>6.0272565807450595</c:v>
                </c:pt>
                <c:pt idx="326">
                  <c:v>6.0458019856088905</c:v>
                </c:pt>
                <c:pt idx="327">
                  <c:v>6.0643473904727214</c:v>
                </c:pt>
                <c:pt idx="328">
                  <c:v>6.0828927953365524</c:v>
                </c:pt>
                <c:pt idx="329">
                  <c:v>6.1014382002003833</c:v>
                </c:pt>
                <c:pt idx="330">
                  <c:v>6.1199836050642142</c:v>
                </c:pt>
                <c:pt idx="331">
                  <c:v>6.1385290099280452</c:v>
                </c:pt>
                <c:pt idx="332">
                  <c:v>6.1570744147918761</c:v>
                </c:pt>
                <c:pt idx="333">
                  <c:v>6.1756198196557071</c:v>
                </c:pt>
                <c:pt idx="334">
                  <c:v>6.194165224519538</c:v>
                </c:pt>
                <c:pt idx="335">
                  <c:v>6.2127106293833689</c:v>
                </c:pt>
                <c:pt idx="336">
                  <c:v>6.2312560342471999</c:v>
                </c:pt>
                <c:pt idx="337">
                  <c:v>6.2498014391110308</c:v>
                </c:pt>
                <c:pt idx="338">
                  <c:v>6.2683468439748617</c:v>
                </c:pt>
                <c:pt idx="339">
                  <c:v>6.2868922488386927</c:v>
                </c:pt>
                <c:pt idx="340">
                  <c:v>6.3054376537025236</c:v>
                </c:pt>
                <c:pt idx="341">
                  <c:v>6.3239830585663546</c:v>
                </c:pt>
                <c:pt idx="342">
                  <c:v>6.3425284634301855</c:v>
                </c:pt>
                <c:pt idx="343">
                  <c:v>6.3610738682940173</c:v>
                </c:pt>
                <c:pt idx="344">
                  <c:v>6.3796192731578483</c:v>
                </c:pt>
                <c:pt idx="345">
                  <c:v>6.3981646780216792</c:v>
                </c:pt>
                <c:pt idx="346">
                  <c:v>6.4167100828855101</c:v>
                </c:pt>
                <c:pt idx="347">
                  <c:v>6.4352554877493411</c:v>
                </c:pt>
                <c:pt idx="348">
                  <c:v>6.453800892613172</c:v>
                </c:pt>
                <c:pt idx="349">
                  <c:v>6.472346297477003</c:v>
                </c:pt>
                <c:pt idx="350">
                  <c:v>6.4908917023408339</c:v>
                </c:pt>
                <c:pt idx="351">
                  <c:v>6.5094371072046648</c:v>
                </c:pt>
                <c:pt idx="352">
                  <c:v>6.5279825120684958</c:v>
                </c:pt>
                <c:pt idx="353">
                  <c:v>6.5465279169323267</c:v>
                </c:pt>
                <c:pt idx="354">
                  <c:v>6.5650733217961577</c:v>
                </c:pt>
                <c:pt idx="355">
                  <c:v>6.5836187266599886</c:v>
                </c:pt>
                <c:pt idx="356">
                  <c:v>6.6021641315238195</c:v>
                </c:pt>
                <c:pt idx="357">
                  <c:v>6.6207095363876505</c:v>
                </c:pt>
                <c:pt idx="358">
                  <c:v>6.6392549412514814</c:v>
                </c:pt>
                <c:pt idx="359">
                  <c:v>6.6578003461153124</c:v>
                </c:pt>
                <c:pt idx="360">
                  <c:v>6.6763457509791433</c:v>
                </c:pt>
                <c:pt idx="361">
                  <c:v>6.6948911558429742</c:v>
                </c:pt>
                <c:pt idx="362">
                  <c:v>6.7134365607068052</c:v>
                </c:pt>
                <c:pt idx="363">
                  <c:v>6.7319819655706361</c:v>
                </c:pt>
                <c:pt idx="364">
                  <c:v>6.750527370434467</c:v>
                </c:pt>
                <c:pt idx="365">
                  <c:v>6.769072775298298</c:v>
                </c:pt>
                <c:pt idx="366">
                  <c:v>6.7876181801621289</c:v>
                </c:pt>
                <c:pt idx="367">
                  <c:v>6.8061635850259599</c:v>
                </c:pt>
                <c:pt idx="368">
                  <c:v>6.8247089898897908</c:v>
                </c:pt>
                <c:pt idx="369">
                  <c:v>6.8432543947536217</c:v>
                </c:pt>
                <c:pt idx="370">
                  <c:v>6.8617997996174527</c:v>
                </c:pt>
                <c:pt idx="371">
                  <c:v>6.8803452044812836</c:v>
                </c:pt>
                <c:pt idx="372">
                  <c:v>6.8988906093451146</c:v>
                </c:pt>
                <c:pt idx="373">
                  <c:v>6.9174360142089455</c:v>
                </c:pt>
                <c:pt idx="374">
                  <c:v>6.9359814190727764</c:v>
                </c:pt>
                <c:pt idx="375">
                  <c:v>6.9545268239366074</c:v>
                </c:pt>
                <c:pt idx="376">
                  <c:v>6.9730722288004383</c:v>
                </c:pt>
                <c:pt idx="377">
                  <c:v>6.9916176336642692</c:v>
                </c:pt>
                <c:pt idx="378">
                  <c:v>7.0101630385281002</c:v>
                </c:pt>
                <c:pt idx="379">
                  <c:v>7.0287084433919311</c:v>
                </c:pt>
                <c:pt idx="380">
                  <c:v>7.0472538482557621</c:v>
                </c:pt>
                <c:pt idx="381">
                  <c:v>7.065799253119593</c:v>
                </c:pt>
                <c:pt idx="382">
                  <c:v>7.0843446579834239</c:v>
                </c:pt>
                <c:pt idx="383">
                  <c:v>7.1028900628472549</c:v>
                </c:pt>
                <c:pt idx="384">
                  <c:v>7.1214354677110858</c:v>
                </c:pt>
                <c:pt idx="385">
                  <c:v>7.1399808725749168</c:v>
                </c:pt>
                <c:pt idx="386">
                  <c:v>7.1585262774387477</c:v>
                </c:pt>
                <c:pt idx="387">
                  <c:v>7.1770716823025786</c:v>
                </c:pt>
                <c:pt idx="388">
                  <c:v>7.1956170871664096</c:v>
                </c:pt>
                <c:pt idx="389">
                  <c:v>7.2141624920302405</c:v>
                </c:pt>
                <c:pt idx="390">
                  <c:v>7.2327078968940715</c:v>
                </c:pt>
                <c:pt idx="391">
                  <c:v>7.2512533017579024</c:v>
                </c:pt>
                <c:pt idx="392">
                  <c:v>7.2697987066217333</c:v>
                </c:pt>
                <c:pt idx="393">
                  <c:v>7.2883441114855643</c:v>
                </c:pt>
                <c:pt idx="394">
                  <c:v>7.3068895163493952</c:v>
                </c:pt>
                <c:pt idx="395">
                  <c:v>7.3254349212132261</c:v>
                </c:pt>
                <c:pt idx="396">
                  <c:v>7.3439803260770571</c:v>
                </c:pt>
                <c:pt idx="397">
                  <c:v>7.362525730940888</c:v>
                </c:pt>
                <c:pt idx="398">
                  <c:v>7.381071135804719</c:v>
                </c:pt>
                <c:pt idx="399">
                  <c:v>7.3996165406685499</c:v>
                </c:pt>
                <c:pt idx="400">
                  <c:v>7.4181619455323808</c:v>
                </c:pt>
                <c:pt idx="401">
                  <c:v>7.4367073503962118</c:v>
                </c:pt>
                <c:pt idx="402">
                  <c:v>7.4552527552600427</c:v>
                </c:pt>
                <c:pt idx="403">
                  <c:v>7.4737981601238737</c:v>
                </c:pt>
                <c:pt idx="404">
                  <c:v>7.4923435649877046</c:v>
                </c:pt>
                <c:pt idx="405">
                  <c:v>7.5108889698515364</c:v>
                </c:pt>
                <c:pt idx="406">
                  <c:v>7.5294343747153674</c:v>
                </c:pt>
                <c:pt idx="407">
                  <c:v>7.5479797795791983</c:v>
                </c:pt>
                <c:pt idx="408">
                  <c:v>7.5665251844430292</c:v>
                </c:pt>
                <c:pt idx="409">
                  <c:v>7.5850705893068602</c:v>
                </c:pt>
                <c:pt idx="410">
                  <c:v>7.6036159941706911</c:v>
                </c:pt>
                <c:pt idx="411">
                  <c:v>7.6221613990345221</c:v>
                </c:pt>
                <c:pt idx="412">
                  <c:v>7.640706803898353</c:v>
                </c:pt>
                <c:pt idx="413">
                  <c:v>7.6592522087621839</c:v>
                </c:pt>
                <c:pt idx="414">
                  <c:v>7.6777976136260149</c:v>
                </c:pt>
                <c:pt idx="415">
                  <c:v>7.6963430184898458</c:v>
                </c:pt>
                <c:pt idx="416">
                  <c:v>7.7148884233536767</c:v>
                </c:pt>
                <c:pt idx="417">
                  <c:v>7.7334338282175077</c:v>
                </c:pt>
                <c:pt idx="418">
                  <c:v>7.7519792330813386</c:v>
                </c:pt>
                <c:pt idx="419">
                  <c:v>7.7705246379451696</c:v>
                </c:pt>
                <c:pt idx="420">
                  <c:v>7.7890700428090005</c:v>
                </c:pt>
                <c:pt idx="421">
                  <c:v>7.8076154476728314</c:v>
                </c:pt>
                <c:pt idx="422">
                  <c:v>7.8261608525366624</c:v>
                </c:pt>
                <c:pt idx="423">
                  <c:v>7.8447062574004933</c:v>
                </c:pt>
                <c:pt idx="424">
                  <c:v>7.8632516622643243</c:v>
                </c:pt>
                <c:pt idx="425">
                  <c:v>7.8817970671281552</c:v>
                </c:pt>
                <c:pt idx="426">
                  <c:v>7.9003424719919861</c:v>
                </c:pt>
                <c:pt idx="427">
                  <c:v>7.9188878768558171</c:v>
                </c:pt>
                <c:pt idx="428">
                  <c:v>7.937433281719648</c:v>
                </c:pt>
                <c:pt idx="429">
                  <c:v>7.955978686583479</c:v>
                </c:pt>
                <c:pt idx="430">
                  <c:v>7.9745240914473099</c:v>
                </c:pt>
                <c:pt idx="431">
                  <c:v>7.9930694963111408</c:v>
                </c:pt>
                <c:pt idx="432">
                  <c:v>8.0116149011749709</c:v>
                </c:pt>
                <c:pt idx="433">
                  <c:v>8.0301603060388018</c:v>
                </c:pt>
                <c:pt idx="434">
                  <c:v>8.0487057109026328</c:v>
                </c:pt>
                <c:pt idx="435">
                  <c:v>8.0672511157664637</c:v>
                </c:pt>
                <c:pt idx="436">
                  <c:v>8.0857965206302964</c:v>
                </c:pt>
                <c:pt idx="437">
                  <c:v>8.1043419254941274</c:v>
                </c:pt>
                <c:pt idx="438">
                  <c:v>8.1228873303579583</c:v>
                </c:pt>
                <c:pt idx="439">
                  <c:v>8.1414327352217892</c:v>
                </c:pt>
                <c:pt idx="440">
                  <c:v>8.1599781400856202</c:v>
                </c:pt>
                <c:pt idx="441">
                  <c:v>8.1785235449494511</c:v>
                </c:pt>
                <c:pt idx="442">
                  <c:v>8.197068949813282</c:v>
                </c:pt>
                <c:pt idx="443">
                  <c:v>8.215614354677113</c:v>
                </c:pt>
                <c:pt idx="444">
                  <c:v>8.2341597595409439</c:v>
                </c:pt>
                <c:pt idx="445">
                  <c:v>8.2527051644047749</c:v>
                </c:pt>
                <c:pt idx="446">
                  <c:v>8.2712505692686058</c:v>
                </c:pt>
                <c:pt idx="447">
                  <c:v>8.2897959741324367</c:v>
                </c:pt>
                <c:pt idx="448">
                  <c:v>8.3083413789962677</c:v>
                </c:pt>
                <c:pt idx="449">
                  <c:v>8.3268867838600986</c:v>
                </c:pt>
                <c:pt idx="450">
                  <c:v>8.3454321887239296</c:v>
                </c:pt>
                <c:pt idx="451">
                  <c:v>8.3639775935877605</c:v>
                </c:pt>
                <c:pt idx="452">
                  <c:v>8.3825229984515914</c:v>
                </c:pt>
                <c:pt idx="453">
                  <c:v>8.4010684033154224</c:v>
                </c:pt>
                <c:pt idx="454">
                  <c:v>8.4196138081792533</c:v>
                </c:pt>
                <c:pt idx="455">
                  <c:v>8.4381592130430843</c:v>
                </c:pt>
                <c:pt idx="456">
                  <c:v>8.4567046179069152</c:v>
                </c:pt>
                <c:pt idx="457">
                  <c:v>8.4752500227707461</c:v>
                </c:pt>
                <c:pt idx="458">
                  <c:v>8.4937954276345771</c:v>
                </c:pt>
                <c:pt idx="459">
                  <c:v>8.512340832498408</c:v>
                </c:pt>
                <c:pt idx="460">
                  <c:v>8.5308862373622389</c:v>
                </c:pt>
                <c:pt idx="461">
                  <c:v>8.5494316422260699</c:v>
                </c:pt>
                <c:pt idx="462">
                  <c:v>8.5679770470899008</c:v>
                </c:pt>
                <c:pt idx="463">
                  <c:v>8.5865224519537318</c:v>
                </c:pt>
                <c:pt idx="464">
                  <c:v>8.6050678568175627</c:v>
                </c:pt>
                <c:pt idx="465">
                  <c:v>8.6236132616813936</c:v>
                </c:pt>
                <c:pt idx="466">
                  <c:v>8.6421586665452246</c:v>
                </c:pt>
                <c:pt idx="467">
                  <c:v>8.6607040714090555</c:v>
                </c:pt>
                <c:pt idx="468">
                  <c:v>8.6792494762728865</c:v>
                </c:pt>
                <c:pt idx="469">
                  <c:v>8.6977948811367174</c:v>
                </c:pt>
                <c:pt idx="470">
                  <c:v>8.7163402860005483</c:v>
                </c:pt>
                <c:pt idx="471">
                  <c:v>8.7348856908643793</c:v>
                </c:pt>
                <c:pt idx="472">
                  <c:v>8.7534310957282102</c:v>
                </c:pt>
                <c:pt idx="473">
                  <c:v>8.7719765005920411</c:v>
                </c:pt>
                <c:pt idx="474">
                  <c:v>8.7905219054558721</c:v>
                </c:pt>
                <c:pt idx="475">
                  <c:v>8.809067310319703</c:v>
                </c:pt>
                <c:pt idx="476">
                  <c:v>8.827612715183534</c:v>
                </c:pt>
                <c:pt idx="477">
                  <c:v>8.8461581200473649</c:v>
                </c:pt>
                <c:pt idx="478">
                  <c:v>8.8647035249111958</c:v>
                </c:pt>
                <c:pt idx="479">
                  <c:v>8.8832489297750268</c:v>
                </c:pt>
                <c:pt idx="480">
                  <c:v>8.9017943346388577</c:v>
                </c:pt>
                <c:pt idx="481">
                  <c:v>8.9203397395026887</c:v>
                </c:pt>
                <c:pt idx="482">
                  <c:v>8.9388851443665196</c:v>
                </c:pt>
                <c:pt idx="483">
                  <c:v>8.9574305492303505</c:v>
                </c:pt>
                <c:pt idx="484">
                  <c:v>8.9759759540941815</c:v>
                </c:pt>
                <c:pt idx="485">
                  <c:v>8.9945213589580124</c:v>
                </c:pt>
                <c:pt idx="486">
                  <c:v>9.0130667638218434</c:v>
                </c:pt>
                <c:pt idx="487">
                  <c:v>9.0316121686856743</c:v>
                </c:pt>
                <c:pt idx="488">
                  <c:v>9.0501575735495052</c:v>
                </c:pt>
                <c:pt idx="489">
                  <c:v>9.0687029784133362</c:v>
                </c:pt>
                <c:pt idx="490">
                  <c:v>9.0872483832771671</c:v>
                </c:pt>
                <c:pt idx="491">
                  <c:v>9.105793788140998</c:v>
                </c:pt>
                <c:pt idx="492">
                  <c:v>9.124339193004829</c:v>
                </c:pt>
                <c:pt idx="493">
                  <c:v>9.1428845978686599</c:v>
                </c:pt>
                <c:pt idx="494">
                  <c:v>9.1614300027324909</c:v>
                </c:pt>
                <c:pt idx="495">
                  <c:v>9.1799754075963218</c:v>
                </c:pt>
                <c:pt idx="496">
                  <c:v>9.1985208124601527</c:v>
                </c:pt>
                <c:pt idx="497">
                  <c:v>9.2170662173239837</c:v>
                </c:pt>
                <c:pt idx="498">
                  <c:v>9.2356116221878146</c:v>
                </c:pt>
                <c:pt idx="499">
                  <c:v>9.2541570270516456</c:v>
                </c:pt>
                <c:pt idx="500">
                  <c:v>9.2727024319154765</c:v>
                </c:pt>
                <c:pt idx="501">
                  <c:v>9.2912478367793074</c:v>
                </c:pt>
                <c:pt idx="502">
                  <c:v>9.3097932416431384</c:v>
                </c:pt>
                <c:pt idx="503">
                  <c:v>9.3283386465069693</c:v>
                </c:pt>
                <c:pt idx="504">
                  <c:v>9.3468840513708003</c:v>
                </c:pt>
                <c:pt idx="505">
                  <c:v>9.3654294562346312</c:v>
                </c:pt>
                <c:pt idx="506">
                  <c:v>9.3839748610984621</c:v>
                </c:pt>
                <c:pt idx="507">
                  <c:v>9.4025202659622931</c:v>
                </c:pt>
                <c:pt idx="508">
                  <c:v>9.421065670826124</c:v>
                </c:pt>
                <c:pt idx="509">
                  <c:v>9.4396110756899549</c:v>
                </c:pt>
                <c:pt idx="510">
                  <c:v>9.4581564805537859</c:v>
                </c:pt>
                <c:pt idx="511">
                  <c:v>9.4767018854176168</c:v>
                </c:pt>
                <c:pt idx="512">
                  <c:v>9.4952472902814478</c:v>
                </c:pt>
                <c:pt idx="513">
                  <c:v>9.5137926951452787</c:v>
                </c:pt>
                <c:pt idx="514">
                  <c:v>9.5323381000091096</c:v>
                </c:pt>
                <c:pt idx="515">
                  <c:v>9.5508835048729406</c:v>
                </c:pt>
                <c:pt idx="516">
                  <c:v>9.5694289097367715</c:v>
                </c:pt>
                <c:pt idx="517">
                  <c:v>9.5879743146006025</c:v>
                </c:pt>
                <c:pt idx="518">
                  <c:v>9.6065197194644334</c:v>
                </c:pt>
                <c:pt idx="519">
                  <c:v>9.6250651243282643</c:v>
                </c:pt>
                <c:pt idx="520">
                  <c:v>9.6436105291920953</c:v>
                </c:pt>
                <c:pt idx="521">
                  <c:v>9.6621559340559262</c:v>
                </c:pt>
                <c:pt idx="522">
                  <c:v>9.6807013389197571</c:v>
                </c:pt>
                <c:pt idx="523">
                  <c:v>9.6992467437835881</c:v>
                </c:pt>
                <c:pt idx="524">
                  <c:v>9.717792148647419</c:v>
                </c:pt>
                <c:pt idx="525">
                  <c:v>9.73633755351125</c:v>
                </c:pt>
                <c:pt idx="526">
                  <c:v>9.7548829583750809</c:v>
                </c:pt>
                <c:pt idx="527">
                  <c:v>9.7734283632389118</c:v>
                </c:pt>
                <c:pt idx="528">
                  <c:v>9.7919737681027428</c:v>
                </c:pt>
                <c:pt idx="529">
                  <c:v>9.8105191729665737</c:v>
                </c:pt>
                <c:pt idx="530">
                  <c:v>9.8290645778304047</c:v>
                </c:pt>
                <c:pt idx="531">
                  <c:v>9.8476099826942356</c:v>
                </c:pt>
                <c:pt idx="532">
                  <c:v>9.8661553875580665</c:v>
                </c:pt>
                <c:pt idx="533">
                  <c:v>9.8847007924218975</c:v>
                </c:pt>
                <c:pt idx="534">
                  <c:v>9.9032461972857284</c:v>
                </c:pt>
                <c:pt idx="535">
                  <c:v>9.9217916021495594</c:v>
                </c:pt>
                <c:pt idx="536">
                  <c:v>9.9403370070133903</c:v>
                </c:pt>
                <c:pt idx="537">
                  <c:v>9.9588824118772212</c:v>
                </c:pt>
                <c:pt idx="538">
                  <c:v>9.9774278167410522</c:v>
                </c:pt>
                <c:pt idx="539">
                  <c:v>9.9959732216048831</c:v>
                </c:pt>
                <c:pt idx="540">
                  <c:v>10.014518626468714</c:v>
                </c:pt>
                <c:pt idx="541">
                  <c:v>10.033064031332545</c:v>
                </c:pt>
                <c:pt idx="542">
                  <c:v>10.051609436196376</c:v>
                </c:pt>
                <c:pt idx="543">
                  <c:v>10.070154841060207</c:v>
                </c:pt>
                <c:pt idx="544">
                  <c:v>10.088700245924038</c:v>
                </c:pt>
                <c:pt idx="545">
                  <c:v>10.107245650787869</c:v>
                </c:pt>
                <c:pt idx="546">
                  <c:v>10.1257910556517</c:v>
                </c:pt>
                <c:pt idx="547">
                  <c:v>10.144336460515531</c:v>
                </c:pt>
                <c:pt idx="548">
                  <c:v>10.162881865379362</c:v>
                </c:pt>
                <c:pt idx="549">
                  <c:v>10.181427270243192</c:v>
                </c:pt>
                <c:pt idx="550">
                  <c:v>10.199972675107023</c:v>
                </c:pt>
                <c:pt idx="551">
                  <c:v>10.218518079970854</c:v>
                </c:pt>
                <c:pt idx="552">
                  <c:v>10.237063484834685</c:v>
                </c:pt>
                <c:pt idx="553">
                  <c:v>10.255608889698516</c:v>
                </c:pt>
                <c:pt idx="554">
                  <c:v>10.274154294562347</c:v>
                </c:pt>
                <c:pt idx="555">
                  <c:v>10.292699699426178</c:v>
                </c:pt>
                <c:pt idx="556">
                  <c:v>10.311245104290009</c:v>
                </c:pt>
                <c:pt idx="557">
                  <c:v>10.32979050915384</c:v>
                </c:pt>
                <c:pt idx="558">
                  <c:v>10.348335914017671</c:v>
                </c:pt>
                <c:pt idx="559">
                  <c:v>10.366881318881502</c:v>
                </c:pt>
                <c:pt idx="560">
                  <c:v>10.385426723745333</c:v>
                </c:pt>
                <c:pt idx="561">
                  <c:v>10.403972128609166</c:v>
                </c:pt>
                <c:pt idx="562">
                  <c:v>10.422517533472996</c:v>
                </c:pt>
                <c:pt idx="563">
                  <c:v>10.441062938336827</c:v>
                </c:pt>
                <c:pt idx="564">
                  <c:v>10.459608343200658</c:v>
                </c:pt>
                <c:pt idx="565">
                  <c:v>10.478153748064489</c:v>
                </c:pt>
                <c:pt idx="566">
                  <c:v>10.49669915292832</c:v>
                </c:pt>
                <c:pt idx="567">
                  <c:v>10.515244557792151</c:v>
                </c:pt>
                <c:pt idx="568">
                  <c:v>10.533789962655982</c:v>
                </c:pt>
                <c:pt idx="569">
                  <c:v>10.552335367519813</c:v>
                </c:pt>
                <c:pt idx="570">
                  <c:v>10.570880772383644</c:v>
                </c:pt>
                <c:pt idx="571">
                  <c:v>10.589426177247475</c:v>
                </c:pt>
                <c:pt idx="572">
                  <c:v>10.607971582111306</c:v>
                </c:pt>
                <c:pt idx="573">
                  <c:v>10.626516986975137</c:v>
                </c:pt>
                <c:pt idx="574">
                  <c:v>10.645062391838968</c:v>
                </c:pt>
                <c:pt idx="575">
                  <c:v>10.663607796702799</c:v>
                </c:pt>
                <c:pt idx="576">
                  <c:v>10.68215320156663</c:v>
                </c:pt>
                <c:pt idx="577">
                  <c:v>10.700698606430461</c:v>
                </c:pt>
                <c:pt idx="578">
                  <c:v>10.719244011294291</c:v>
                </c:pt>
                <c:pt idx="579">
                  <c:v>10.737789416158122</c:v>
                </c:pt>
                <c:pt idx="580">
                  <c:v>10.756334821021953</c:v>
                </c:pt>
                <c:pt idx="581">
                  <c:v>10.774880225885784</c:v>
                </c:pt>
                <c:pt idx="582">
                  <c:v>10.793425630749615</c:v>
                </c:pt>
                <c:pt idx="583">
                  <c:v>10.811971035613446</c:v>
                </c:pt>
                <c:pt idx="584">
                  <c:v>10.830516440477277</c:v>
                </c:pt>
                <c:pt idx="585">
                  <c:v>10.849061845341108</c:v>
                </c:pt>
                <c:pt idx="586">
                  <c:v>10.867607250204939</c:v>
                </c:pt>
                <c:pt idx="587">
                  <c:v>10.88615265506877</c:v>
                </c:pt>
                <c:pt idx="588">
                  <c:v>10.904698059932601</c:v>
                </c:pt>
                <c:pt idx="589">
                  <c:v>10.923243464796432</c:v>
                </c:pt>
                <c:pt idx="590">
                  <c:v>10.941788869660263</c:v>
                </c:pt>
                <c:pt idx="591">
                  <c:v>10.960334274524094</c:v>
                </c:pt>
                <c:pt idx="592">
                  <c:v>10.978879679387925</c:v>
                </c:pt>
                <c:pt idx="593">
                  <c:v>10.997425084251756</c:v>
                </c:pt>
                <c:pt idx="594">
                  <c:v>11.015970489115587</c:v>
                </c:pt>
                <c:pt idx="595">
                  <c:v>11.034515893979417</c:v>
                </c:pt>
                <c:pt idx="596">
                  <c:v>11.053061298843248</c:v>
                </c:pt>
                <c:pt idx="597">
                  <c:v>11.071606703707079</c:v>
                </c:pt>
                <c:pt idx="598">
                  <c:v>11.09015210857091</c:v>
                </c:pt>
                <c:pt idx="599">
                  <c:v>11.108697513434741</c:v>
                </c:pt>
                <c:pt idx="600">
                  <c:v>11.127242918298572</c:v>
                </c:pt>
                <c:pt idx="601">
                  <c:v>11.145788323162403</c:v>
                </c:pt>
                <c:pt idx="602">
                  <c:v>11.164333728026234</c:v>
                </c:pt>
                <c:pt idx="603">
                  <c:v>11.182879132890065</c:v>
                </c:pt>
                <c:pt idx="604">
                  <c:v>11.201424537753896</c:v>
                </c:pt>
                <c:pt idx="605">
                  <c:v>11.219969942617727</c:v>
                </c:pt>
                <c:pt idx="606">
                  <c:v>11.238515347481558</c:v>
                </c:pt>
                <c:pt idx="607">
                  <c:v>11.257060752345389</c:v>
                </c:pt>
                <c:pt idx="608">
                  <c:v>11.27560615720922</c:v>
                </c:pt>
                <c:pt idx="609">
                  <c:v>11.294151562073051</c:v>
                </c:pt>
                <c:pt idx="610">
                  <c:v>11.312696966936882</c:v>
                </c:pt>
                <c:pt idx="611">
                  <c:v>11.331242371800712</c:v>
                </c:pt>
                <c:pt idx="612">
                  <c:v>11.349787776664543</c:v>
                </c:pt>
                <c:pt idx="613">
                  <c:v>11.368333181528374</c:v>
                </c:pt>
                <c:pt idx="614">
                  <c:v>11.386878586392205</c:v>
                </c:pt>
                <c:pt idx="615">
                  <c:v>11.405423991256036</c:v>
                </c:pt>
                <c:pt idx="616">
                  <c:v>11.423969396119867</c:v>
                </c:pt>
                <c:pt idx="617">
                  <c:v>11.442514800983698</c:v>
                </c:pt>
                <c:pt idx="618">
                  <c:v>11.461060205847529</c:v>
                </c:pt>
                <c:pt idx="619">
                  <c:v>11.47960561071136</c:v>
                </c:pt>
                <c:pt idx="620">
                  <c:v>11.498151015575191</c:v>
                </c:pt>
                <c:pt idx="621">
                  <c:v>11.516696420439022</c:v>
                </c:pt>
                <c:pt idx="622">
                  <c:v>11.535241825302853</c:v>
                </c:pt>
                <c:pt idx="623">
                  <c:v>11.553787230166684</c:v>
                </c:pt>
                <c:pt idx="624">
                  <c:v>11.572332635030515</c:v>
                </c:pt>
                <c:pt idx="625">
                  <c:v>11.590878039894346</c:v>
                </c:pt>
                <c:pt idx="626">
                  <c:v>11.609423444758177</c:v>
                </c:pt>
                <c:pt idx="627">
                  <c:v>11.627968849622007</c:v>
                </c:pt>
                <c:pt idx="628">
                  <c:v>11.646514254485838</c:v>
                </c:pt>
                <c:pt idx="629">
                  <c:v>11.665059659349669</c:v>
                </c:pt>
                <c:pt idx="630">
                  <c:v>11.6836050642135</c:v>
                </c:pt>
                <c:pt idx="631">
                  <c:v>11.702150469077331</c:v>
                </c:pt>
                <c:pt idx="632">
                  <c:v>11.720695873941162</c:v>
                </c:pt>
                <c:pt idx="633">
                  <c:v>11.739241278804993</c:v>
                </c:pt>
                <c:pt idx="634">
                  <c:v>11.757786683668824</c:v>
                </c:pt>
                <c:pt idx="635">
                  <c:v>11.776332088532655</c:v>
                </c:pt>
                <c:pt idx="636">
                  <c:v>11.794877493396486</c:v>
                </c:pt>
                <c:pt idx="637">
                  <c:v>11.813422898260317</c:v>
                </c:pt>
                <c:pt idx="638">
                  <c:v>11.831968303124148</c:v>
                </c:pt>
                <c:pt idx="639">
                  <c:v>11.850513707987979</c:v>
                </c:pt>
                <c:pt idx="640">
                  <c:v>11.86905911285181</c:v>
                </c:pt>
                <c:pt idx="641">
                  <c:v>11.887604517715641</c:v>
                </c:pt>
                <c:pt idx="642">
                  <c:v>11.906149922579472</c:v>
                </c:pt>
                <c:pt idx="643">
                  <c:v>11.924695327443303</c:v>
                </c:pt>
                <c:pt idx="644">
                  <c:v>11.943240732307133</c:v>
                </c:pt>
                <c:pt idx="645">
                  <c:v>11.961786137170964</c:v>
                </c:pt>
                <c:pt idx="646">
                  <c:v>11.980331542034795</c:v>
                </c:pt>
                <c:pt idx="647">
                  <c:v>11.998876946898626</c:v>
                </c:pt>
                <c:pt idx="648">
                  <c:v>12.017422351762457</c:v>
                </c:pt>
                <c:pt idx="649">
                  <c:v>12.035967756626288</c:v>
                </c:pt>
                <c:pt idx="650">
                  <c:v>12.054513161490119</c:v>
                </c:pt>
                <c:pt idx="651">
                  <c:v>12.07305856635395</c:v>
                </c:pt>
                <c:pt idx="652">
                  <c:v>12.091603971217781</c:v>
                </c:pt>
                <c:pt idx="653">
                  <c:v>12.110149376081612</c:v>
                </c:pt>
                <c:pt idx="654">
                  <c:v>12.128694780945443</c:v>
                </c:pt>
                <c:pt idx="655">
                  <c:v>12.147240185809274</c:v>
                </c:pt>
                <c:pt idx="656">
                  <c:v>12.165785590673105</c:v>
                </c:pt>
                <c:pt idx="657">
                  <c:v>12.184330995536936</c:v>
                </c:pt>
                <c:pt idx="658">
                  <c:v>12.202876400400767</c:v>
                </c:pt>
                <c:pt idx="659">
                  <c:v>12.221421805264598</c:v>
                </c:pt>
                <c:pt idx="660">
                  <c:v>12.239967210128428</c:v>
                </c:pt>
                <c:pt idx="661">
                  <c:v>12.258512614992259</c:v>
                </c:pt>
                <c:pt idx="662">
                  <c:v>12.27705801985609</c:v>
                </c:pt>
                <c:pt idx="663">
                  <c:v>12.295603424719921</c:v>
                </c:pt>
                <c:pt idx="664">
                  <c:v>12.314148829583752</c:v>
                </c:pt>
                <c:pt idx="665">
                  <c:v>12.332694234447583</c:v>
                </c:pt>
                <c:pt idx="666">
                  <c:v>12.351239639311414</c:v>
                </c:pt>
                <c:pt idx="667">
                  <c:v>12.369785044175245</c:v>
                </c:pt>
                <c:pt idx="668">
                  <c:v>12.388330449039076</c:v>
                </c:pt>
                <c:pt idx="669">
                  <c:v>12.406875853902907</c:v>
                </c:pt>
                <c:pt idx="670">
                  <c:v>12.425421258766738</c:v>
                </c:pt>
                <c:pt idx="671">
                  <c:v>12.443966663630569</c:v>
                </c:pt>
                <c:pt idx="672">
                  <c:v>12.4625120684944</c:v>
                </c:pt>
                <c:pt idx="673">
                  <c:v>12.481057473358231</c:v>
                </c:pt>
                <c:pt idx="674">
                  <c:v>12.499602878222062</c:v>
                </c:pt>
                <c:pt idx="675">
                  <c:v>12.518148283085893</c:v>
                </c:pt>
                <c:pt idx="676">
                  <c:v>12.536693687949723</c:v>
                </c:pt>
                <c:pt idx="677">
                  <c:v>12.555239092813554</c:v>
                </c:pt>
                <c:pt idx="678">
                  <c:v>12.573784497677385</c:v>
                </c:pt>
                <c:pt idx="679">
                  <c:v>12.592329902541216</c:v>
                </c:pt>
                <c:pt idx="680">
                  <c:v>12.610875307405047</c:v>
                </c:pt>
                <c:pt idx="681">
                  <c:v>12.629420712268878</c:v>
                </c:pt>
                <c:pt idx="682">
                  <c:v>12.647966117132709</c:v>
                </c:pt>
                <c:pt idx="683">
                  <c:v>12.66651152199654</c:v>
                </c:pt>
                <c:pt idx="684">
                  <c:v>12.685056926860371</c:v>
                </c:pt>
                <c:pt idx="685">
                  <c:v>12.703602331724204</c:v>
                </c:pt>
                <c:pt idx="686">
                  <c:v>12.722147736588035</c:v>
                </c:pt>
                <c:pt idx="687">
                  <c:v>12.740693141451866</c:v>
                </c:pt>
                <c:pt idx="688">
                  <c:v>12.759238546315697</c:v>
                </c:pt>
                <c:pt idx="689">
                  <c:v>12.777783951179527</c:v>
                </c:pt>
                <c:pt idx="690">
                  <c:v>12.796329356043358</c:v>
                </c:pt>
                <c:pt idx="691">
                  <c:v>12.814874760907189</c:v>
                </c:pt>
                <c:pt idx="692">
                  <c:v>12.83342016577102</c:v>
                </c:pt>
                <c:pt idx="693">
                  <c:v>12.851965570634851</c:v>
                </c:pt>
                <c:pt idx="694">
                  <c:v>12.870510975498682</c:v>
                </c:pt>
                <c:pt idx="695">
                  <c:v>12.889056380362513</c:v>
                </c:pt>
                <c:pt idx="696">
                  <c:v>12.907601785226344</c:v>
                </c:pt>
                <c:pt idx="697">
                  <c:v>12.926147190090175</c:v>
                </c:pt>
                <c:pt idx="698">
                  <c:v>12.944692594954006</c:v>
                </c:pt>
                <c:pt idx="699">
                  <c:v>12.963237999817837</c:v>
                </c:pt>
                <c:pt idx="700">
                  <c:v>12.981783404681668</c:v>
                </c:pt>
                <c:pt idx="701">
                  <c:v>13.000328809545499</c:v>
                </c:pt>
                <c:pt idx="702">
                  <c:v>13.01887421440933</c:v>
                </c:pt>
                <c:pt idx="703">
                  <c:v>13.037419619273161</c:v>
                </c:pt>
                <c:pt idx="704">
                  <c:v>13.055965024136992</c:v>
                </c:pt>
                <c:pt idx="705">
                  <c:v>13.074510429000822</c:v>
                </c:pt>
                <c:pt idx="706">
                  <c:v>13.093055833864653</c:v>
                </c:pt>
                <c:pt idx="707">
                  <c:v>13.111601238728484</c:v>
                </c:pt>
                <c:pt idx="708">
                  <c:v>13.130146643592315</c:v>
                </c:pt>
                <c:pt idx="709">
                  <c:v>13.148692048456146</c:v>
                </c:pt>
                <c:pt idx="710">
                  <c:v>13.167237453319977</c:v>
                </c:pt>
                <c:pt idx="711">
                  <c:v>13.185782858183808</c:v>
                </c:pt>
                <c:pt idx="712">
                  <c:v>13.204328263047639</c:v>
                </c:pt>
                <c:pt idx="713">
                  <c:v>13.22287366791147</c:v>
                </c:pt>
                <c:pt idx="714">
                  <c:v>13.241419072775301</c:v>
                </c:pt>
                <c:pt idx="715">
                  <c:v>13.259964477639132</c:v>
                </c:pt>
                <c:pt idx="716">
                  <c:v>13.278509882502963</c:v>
                </c:pt>
                <c:pt idx="717">
                  <c:v>13.297055287366794</c:v>
                </c:pt>
                <c:pt idx="718">
                  <c:v>13.315600692230625</c:v>
                </c:pt>
                <c:pt idx="719">
                  <c:v>13.334146097094456</c:v>
                </c:pt>
                <c:pt idx="720">
                  <c:v>13.352691501958287</c:v>
                </c:pt>
                <c:pt idx="721">
                  <c:v>13.371236906822118</c:v>
                </c:pt>
                <c:pt idx="722">
                  <c:v>13.389782311685948</c:v>
                </c:pt>
                <c:pt idx="723">
                  <c:v>13.408327716549779</c:v>
                </c:pt>
                <c:pt idx="724">
                  <c:v>13.42687312141361</c:v>
                </c:pt>
                <c:pt idx="725">
                  <c:v>13.445418526277441</c:v>
                </c:pt>
                <c:pt idx="726">
                  <c:v>13.463963931141272</c:v>
                </c:pt>
                <c:pt idx="727">
                  <c:v>13.482509336005103</c:v>
                </c:pt>
                <c:pt idx="728">
                  <c:v>13.501054740868934</c:v>
                </c:pt>
                <c:pt idx="729">
                  <c:v>13.519600145732765</c:v>
                </c:pt>
                <c:pt idx="730">
                  <c:v>13.538145550596596</c:v>
                </c:pt>
                <c:pt idx="731">
                  <c:v>13.556690955460427</c:v>
                </c:pt>
                <c:pt idx="732">
                  <c:v>13.575236360324258</c:v>
                </c:pt>
                <c:pt idx="733">
                  <c:v>13.593781765188089</c:v>
                </c:pt>
                <c:pt idx="734">
                  <c:v>13.61232717005192</c:v>
                </c:pt>
                <c:pt idx="735">
                  <c:v>13.630872574915751</c:v>
                </c:pt>
                <c:pt idx="736">
                  <c:v>13.649417979779582</c:v>
                </c:pt>
                <c:pt idx="737">
                  <c:v>13.667963384643413</c:v>
                </c:pt>
                <c:pt idx="738">
                  <c:v>13.686508789507243</c:v>
                </c:pt>
                <c:pt idx="739">
                  <c:v>13.705054194371074</c:v>
                </c:pt>
                <c:pt idx="740">
                  <c:v>13.723599599234905</c:v>
                </c:pt>
                <c:pt idx="741">
                  <c:v>13.742145004098736</c:v>
                </c:pt>
                <c:pt idx="742">
                  <c:v>13.760690408962567</c:v>
                </c:pt>
                <c:pt idx="743">
                  <c:v>13.779235813826398</c:v>
                </c:pt>
                <c:pt idx="744">
                  <c:v>13.797781218690229</c:v>
                </c:pt>
                <c:pt idx="745">
                  <c:v>13.81632662355406</c:v>
                </c:pt>
                <c:pt idx="746">
                  <c:v>13.834872028417891</c:v>
                </c:pt>
                <c:pt idx="747">
                  <c:v>13.853417433281722</c:v>
                </c:pt>
                <c:pt idx="748">
                  <c:v>13.871962838145553</c:v>
                </c:pt>
                <c:pt idx="749">
                  <c:v>13.890508243009384</c:v>
                </c:pt>
                <c:pt idx="750">
                  <c:v>13.909053647873215</c:v>
                </c:pt>
                <c:pt idx="751">
                  <c:v>13.927599052737046</c:v>
                </c:pt>
                <c:pt idx="752">
                  <c:v>13.946144457600877</c:v>
                </c:pt>
                <c:pt idx="753">
                  <c:v>13.964689862464708</c:v>
                </c:pt>
                <c:pt idx="754">
                  <c:v>13.983235267328538</c:v>
                </c:pt>
                <c:pt idx="755">
                  <c:v>14.001780672192369</c:v>
                </c:pt>
                <c:pt idx="756">
                  <c:v>14.0203260770562</c:v>
                </c:pt>
                <c:pt idx="757">
                  <c:v>14.038871481920031</c:v>
                </c:pt>
                <c:pt idx="758">
                  <c:v>14.057416886783862</c:v>
                </c:pt>
                <c:pt idx="759">
                  <c:v>14.075962291647693</c:v>
                </c:pt>
                <c:pt idx="760">
                  <c:v>14.094507696511524</c:v>
                </c:pt>
                <c:pt idx="761">
                  <c:v>14.113053101375355</c:v>
                </c:pt>
                <c:pt idx="762">
                  <c:v>14.131598506239186</c:v>
                </c:pt>
                <c:pt idx="763">
                  <c:v>14.150143911103017</c:v>
                </c:pt>
                <c:pt idx="764">
                  <c:v>14.168689315966848</c:v>
                </c:pt>
                <c:pt idx="765">
                  <c:v>14.187234720830679</c:v>
                </c:pt>
                <c:pt idx="766">
                  <c:v>14.20578012569451</c:v>
                </c:pt>
                <c:pt idx="767">
                  <c:v>14.224325530558341</c:v>
                </c:pt>
                <c:pt idx="768">
                  <c:v>14.242870935422172</c:v>
                </c:pt>
                <c:pt idx="769">
                  <c:v>14.261416340286003</c:v>
                </c:pt>
                <c:pt idx="770">
                  <c:v>14.279961745149834</c:v>
                </c:pt>
                <c:pt idx="771">
                  <c:v>14.298507150013664</c:v>
                </c:pt>
                <c:pt idx="772">
                  <c:v>14.317052554877495</c:v>
                </c:pt>
                <c:pt idx="773">
                  <c:v>14.335597959741326</c:v>
                </c:pt>
                <c:pt idx="774">
                  <c:v>14.354143364605157</c:v>
                </c:pt>
                <c:pt idx="775">
                  <c:v>14.372688769468988</c:v>
                </c:pt>
                <c:pt idx="776">
                  <c:v>14.391234174332819</c:v>
                </c:pt>
                <c:pt idx="777">
                  <c:v>14.40977957919665</c:v>
                </c:pt>
                <c:pt idx="778">
                  <c:v>14.428324984060481</c:v>
                </c:pt>
                <c:pt idx="779">
                  <c:v>14.446870388924312</c:v>
                </c:pt>
                <c:pt idx="780">
                  <c:v>14.465415793788143</c:v>
                </c:pt>
                <c:pt idx="781">
                  <c:v>14.483961198651974</c:v>
                </c:pt>
                <c:pt idx="782">
                  <c:v>14.502506603515805</c:v>
                </c:pt>
                <c:pt idx="783">
                  <c:v>14.521052008379636</c:v>
                </c:pt>
                <c:pt idx="784">
                  <c:v>14.539597413243467</c:v>
                </c:pt>
                <c:pt idx="785">
                  <c:v>14.558142818107298</c:v>
                </c:pt>
                <c:pt idx="786">
                  <c:v>14.576688222971129</c:v>
                </c:pt>
                <c:pt idx="787">
                  <c:v>14.595233627834959</c:v>
                </c:pt>
                <c:pt idx="788">
                  <c:v>14.61377903269879</c:v>
                </c:pt>
                <c:pt idx="789">
                  <c:v>14.632324437562621</c:v>
                </c:pt>
                <c:pt idx="790">
                  <c:v>14.650869842426452</c:v>
                </c:pt>
                <c:pt idx="791">
                  <c:v>14.669415247290283</c:v>
                </c:pt>
                <c:pt idx="792">
                  <c:v>14.687960652154114</c:v>
                </c:pt>
                <c:pt idx="793">
                  <c:v>14.706506057017945</c:v>
                </c:pt>
                <c:pt idx="794">
                  <c:v>14.725051461881776</c:v>
                </c:pt>
                <c:pt idx="795">
                  <c:v>14.743596866745607</c:v>
                </c:pt>
                <c:pt idx="796">
                  <c:v>14.762142271609438</c:v>
                </c:pt>
                <c:pt idx="797">
                  <c:v>14.780687676473269</c:v>
                </c:pt>
                <c:pt idx="798">
                  <c:v>14.7992330813371</c:v>
                </c:pt>
                <c:pt idx="799">
                  <c:v>14.817778486200931</c:v>
                </c:pt>
                <c:pt idx="800">
                  <c:v>14.836323891064762</c:v>
                </c:pt>
                <c:pt idx="801">
                  <c:v>14.854869295928593</c:v>
                </c:pt>
                <c:pt idx="802">
                  <c:v>14.873414700792424</c:v>
                </c:pt>
                <c:pt idx="803">
                  <c:v>14.891960105656254</c:v>
                </c:pt>
                <c:pt idx="804">
                  <c:v>14.910505510520085</c:v>
                </c:pt>
                <c:pt idx="805">
                  <c:v>14.929050915383916</c:v>
                </c:pt>
                <c:pt idx="806">
                  <c:v>14.947596320247747</c:v>
                </c:pt>
                <c:pt idx="807">
                  <c:v>14.966141725111578</c:v>
                </c:pt>
                <c:pt idx="808">
                  <c:v>14.984687129975409</c:v>
                </c:pt>
                <c:pt idx="809">
                  <c:v>15.00323253483924</c:v>
                </c:pt>
                <c:pt idx="810">
                  <c:v>15.021777939703073</c:v>
                </c:pt>
                <c:pt idx="811">
                  <c:v>15.040323344566904</c:v>
                </c:pt>
                <c:pt idx="812">
                  <c:v>15.058868749430735</c:v>
                </c:pt>
                <c:pt idx="813">
                  <c:v>15.077414154294566</c:v>
                </c:pt>
                <c:pt idx="814">
                  <c:v>15.095959559158397</c:v>
                </c:pt>
                <c:pt idx="815">
                  <c:v>15.114504964022228</c:v>
                </c:pt>
                <c:pt idx="816">
                  <c:v>15.133050368886058</c:v>
                </c:pt>
                <c:pt idx="817">
                  <c:v>15.151595773749889</c:v>
                </c:pt>
                <c:pt idx="818">
                  <c:v>15.17014117861372</c:v>
                </c:pt>
                <c:pt idx="819">
                  <c:v>15.188686583477551</c:v>
                </c:pt>
                <c:pt idx="820">
                  <c:v>15.207231988341382</c:v>
                </c:pt>
                <c:pt idx="821">
                  <c:v>15.225777393205213</c:v>
                </c:pt>
                <c:pt idx="822">
                  <c:v>15.244322798069044</c:v>
                </c:pt>
                <c:pt idx="823">
                  <c:v>15.262868202932875</c:v>
                </c:pt>
                <c:pt idx="824">
                  <c:v>15.281413607796706</c:v>
                </c:pt>
                <c:pt idx="825">
                  <c:v>15.299959012660537</c:v>
                </c:pt>
                <c:pt idx="826">
                  <c:v>15.318504417524368</c:v>
                </c:pt>
                <c:pt idx="827">
                  <c:v>15.337049822388199</c:v>
                </c:pt>
                <c:pt idx="828">
                  <c:v>15.35559522725203</c:v>
                </c:pt>
                <c:pt idx="829">
                  <c:v>15.374140632115861</c:v>
                </c:pt>
                <c:pt idx="830">
                  <c:v>15.392686036979692</c:v>
                </c:pt>
                <c:pt idx="831">
                  <c:v>15.411231441843523</c:v>
                </c:pt>
                <c:pt idx="832">
                  <c:v>15.429776846707353</c:v>
                </c:pt>
                <c:pt idx="833">
                  <c:v>15.448322251571184</c:v>
                </c:pt>
                <c:pt idx="834">
                  <c:v>15.466867656435015</c:v>
                </c:pt>
                <c:pt idx="835">
                  <c:v>15.485413061298846</c:v>
                </c:pt>
                <c:pt idx="836">
                  <c:v>15.503958466162677</c:v>
                </c:pt>
                <c:pt idx="837">
                  <c:v>15.522503871026508</c:v>
                </c:pt>
                <c:pt idx="838">
                  <c:v>15.541049275890339</c:v>
                </c:pt>
                <c:pt idx="839">
                  <c:v>15.55959468075417</c:v>
                </c:pt>
                <c:pt idx="840">
                  <c:v>15.578140085618001</c:v>
                </c:pt>
                <c:pt idx="841">
                  <c:v>15.596685490481832</c:v>
                </c:pt>
                <c:pt idx="842">
                  <c:v>15.615230895345663</c:v>
                </c:pt>
                <c:pt idx="843">
                  <c:v>15.633776300209494</c:v>
                </c:pt>
                <c:pt idx="844">
                  <c:v>15.652321705073325</c:v>
                </c:pt>
                <c:pt idx="845">
                  <c:v>15.670867109937156</c:v>
                </c:pt>
                <c:pt idx="846">
                  <c:v>15.689412514800987</c:v>
                </c:pt>
                <c:pt idx="847">
                  <c:v>15.707957919664818</c:v>
                </c:pt>
                <c:pt idx="848">
                  <c:v>15.726503324528649</c:v>
                </c:pt>
                <c:pt idx="849">
                  <c:v>15.745048729392479</c:v>
                </c:pt>
                <c:pt idx="850">
                  <c:v>15.76359413425631</c:v>
                </c:pt>
                <c:pt idx="851">
                  <c:v>15.782139539120141</c:v>
                </c:pt>
                <c:pt idx="852">
                  <c:v>15.800684943983972</c:v>
                </c:pt>
                <c:pt idx="853">
                  <c:v>15.819230348847803</c:v>
                </c:pt>
                <c:pt idx="854">
                  <c:v>15.837775753711634</c:v>
                </c:pt>
                <c:pt idx="855">
                  <c:v>15.856321158575465</c:v>
                </c:pt>
                <c:pt idx="856">
                  <c:v>15.874866563439296</c:v>
                </c:pt>
                <c:pt idx="857">
                  <c:v>15.893411968303127</c:v>
                </c:pt>
                <c:pt idx="858">
                  <c:v>15.911957373166958</c:v>
                </c:pt>
                <c:pt idx="859">
                  <c:v>15.930502778030789</c:v>
                </c:pt>
                <c:pt idx="860">
                  <c:v>15.94904818289462</c:v>
                </c:pt>
                <c:pt idx="861">
                  <c:v>15.967593587758451</c:v>
                </c:pt>
                <c:pt idx="862">
                  <c:v>15.986138992622282</c:v>
                </c:pt>
                <c:pt idx="863">
                  <c:v>16.004684397486113</c:v>
                </c:pt>
                <c:pt idx="864">
                  <c:v>16.023229802349942</c:v>
                </c:pt>
                <c:pt idx="865">
                  <c:v>16.041775207213774</c:v>
                </c:pt>
                <c:pt idx="866">
                  <c:v>16.060320612077604</c:v>
                </c:pt>
                <c:pt idx="867">
                  <c:v>16.078866016941436</c:v>
                </c:pt>
                <c:pt idx="868">
                  <c:v>16.097411421805266</c:v>
                </c:pt>
                <c:pt idx="869">
                  <c:v>16.115956826669098</c:v>
                </c:pt>
                <c:pt idx="870">
                  <c:v>16.134502231532927</c:v>
                </c:pt>
                <c:pt idx="871">
                  <c:v>16.15304763639676</c:v>
                </c:pt>
                <c:pt idx="872">
                  <c:v>16.171593041260593</c:v>
                </c:pt>
                <c:pt idx="873">
                  <c:v>16.190138446124422</c:v>
                </c:pt>
                <c:pt idx="874">
                  <c:v>16.208683850988255</c:v>
                </c:pt>
                <c:pt idx="875">
                  <c:v>16.227229255852084</c:v>
                </c:pt>
                <c:pt idx="876">
                  <c:v>16.245774660715917</c:v>
                </c:pt>
                <c:pt idx="877">
                  <c:v>16.264320065579746</c:v>
                </c:pt>
                <c:pt idx="878">
                  <c:v>16.282865470443578</c:v>
                </c:pt>
                <c:pt idx="879">
                  <c:v>16.301410875307408</c:v>
                </c:pt>
                <c:pt idx="880">
                  <c:v>16.31995628017124</c:v>
                </c:pt>
                <c:pt idx="881">
                  <c:v>16.338501685035069</c:v>
                </c:pt>
                <c:pt idx="882">
                  <c:v>16.357047089898902</c:v>
                </c:pt>
                <c:pt idx="883">
                  <c:v>16.375592494762731</c:v>
                </c:pt>
                <c:pt idx="884">
                  <c:v>16.394137899626564</c:v>
                </c:pt>
                <c:pt idx="885">
                  <c:v>16.412683304490393</c:v>
                </c:pt>
                <c:pt idx="886">
                  <c:v>16.431228709354226</c:v>
                </c:pt>
                <c:pt idx="887">
                  <c:v>16.449774114218055</c:v>
                </c:pt>
                <c:pt idx="888">
                  <c:v>16.468319519081888</c:v>
                </c:pt>
                <c:pt idx="889">
                  <c:v>16.486864923945717</c:v>
                </c:pt>
                <c:pt idx="890">
                  <c:v>16.50541032880955</c:v>
                </c:pt>
                <c:pt idx="891">
                  <c:v>16.523955733673379</c:v>
                </c:pt>
                <c:pt idx="892">
                  <c:v>16.542501138537212</c:v>
                </c:pt>
                <c:pt idx="893">
                  <c:v>16.561046543401041</c:v>
                </c:pt>
                <c:pt idx="894">
                  <c:v>16.579591948264873</c:v>
                </c:pt>
                <c:pt idx="895">
                  <c:v>16.598137353128703</c:v>
                </c:pt>
                <c:pt idx="896">
                  <c:v>16.616682757992535</c:v>
                </c:pt>
                <c:pt idx="897">
                  <c:v>16.635228162856365</c:v>
                </c:pt>
                <c:pt idx="898">
                  <c:v>16.653773567720197</c:v>
                </c:pt>
                <c:pt idx="899">
                  <c:v>16.672318972584026</c:v>
                </c:pt>
                <c:pt idx="900">
                  <c:v>16.690864377447859</c:v>
                </c:pt>
                <c:pt idx="901">
                  <c:v>16.709409782311688</c:v>
                </c:pt>
                <c:pt idx="902">
                  <c:v>16.727955187175521</c:v>
                </c:pt>
                <c:pt idx="903">
                  <c:v>16.74650059203935</c:v>
                </c:pt>
                <c:pt idx="904">
                  <c:v>16.765045996903183</c:v>
                </c:pt>
                <c:pt idx="905">
                  <c:v>16.783591401767012</c:v>
                </c:pt>
                <c:pt idx="906">
                  <c:v>16.802136806630845</c:v>
                </c:pt>
                <c:pt idx="907">
                  <c:v>16.820682211494674</c:v>
                </c:pt>
                <c:pt idx="908">
                  <c:v>16.839227616358507</c:v>
                </c:pt>
                <c:pt idx="909">
                  <c:v>16.857773021222336</c:v>
                </c:pt>
                <c:pt idx="910">
                  <c:v>16.876318426086169</c:v>
                </c:pt>
                <c:pt idx="911">
                  <c:v>16.894863830949998</c:v>
                </c:pt>
                <c:pt idx="912">
                  <c:v>16.91340923581383</c:v>
                </c:pt>
                <c:pt idx="913">
                  <c:v>16.93195464067766</c:v>
                </c:pt>
                <c:pt idx="914">
                  <c:v>16.950500045541492</c:v>
                </c:pt>
                <c:pt idx="915">
                  <c:v>16.969045450405321</c:v>
                </c:pt>
                <c:pt idx="916">
                  <c:v>16.987590855269154</c:v>
                </c:pt>
                <c:pt idx="917">
                  <c:v>17.006136260132983</c:v>
                </c:pt>
                <c:pt idx="918">
                  <c:v>17.024681664996816</c:v>
                </c:pt>
                <c:pt idx="919">
                  <c:v>17.043227069860645</c:v>
                </c:pt>
                <c:pt idx="920">
                  <c:v>17.061772474724478</c:v>
                </c:pt>
                <c:pt idx="921">
                  <c:v>17.080317879588307</c:v>
                </c:pt>
                <c:pt idx="922">
                  <c:v>17.09886328445214</c:v>
                </c:pt>
                <c:pt idx="923">
                  <c:v>17.117408689315969</c:v>
                </c:pt>
                <c:pt idx="924">
                  <c:v>17.135954094179802</c:v>
                </c:pt>
                <c:pt idx="925">
                  <c:v>17.154499499043631</c:v>
                </c:pt>
                <c:pt idx="926">
                  <c:v>17.173044903907464</c:v>
                </c:pt>
                <c:pt idx="927">
                  <c:v>17.191590308771293</c:v>
                </c:pt>
                <c:pt idx="928">
                  <c:v>17.210135713635125</c:v>
                </c:pt>
                <c:pt idx="929">
                  <c:v>17.228681118498955</c:v>
                </c:pt>
                <c:pt idx="930">
                  <c:v>17.247226523362787</c:v>
                </c:pt>
                <c:pt idx="931">
                  <c:v>17.265771928226616</c:v>
                </c:pt>
                <c:pt idx="932">
                  <c:v>17.284317333090449</c:v>
                </c:pt>
                <c:pt idx="933">
                  <c:v>17.302862737954278</c:v>
                </c:pt>
                <c:pt idx="934">
                  <c:v>17.321408142818111</c:v>
                </c:pt>
                <c:pt idx="935">
                  <c:v>17.33995354768194</c:v>
                </c:pt>
                <c:pt idx="936">
                  <c:v>17.358498952545773</c:v>
                </c:pt>
                <c:pt idx="937">
                  <c:v>17.377044357409602</c:v>
                </c:pt>
                <c:pt idx="938">
                  <c:v>17.395589762273435</c:v>
                </c:pt>
                <c:pt idx="939">
                  <c:v>17.414135167137264</c:v>
                </c:pt>
                <c:pt idx="940">
                  <c:v>17.432680572001097</c:v>
                </c:pt>
                <c:pt idx="941">
                  <c:v>17.451225976864926</c:v>
                </c:pt>
                <c:pt idx="942">
                  <c:v>17.469771381728759</c:v>
                </c:pt>
                <c:pt idx="943">
                  <c:v>17.488316786592588</c:v>
                </c:pt>
                <c:pt idx="944">
                  <c:v>17.50686219145642</c:v>
                </c:pt>
                <c:pt idx="945">
                  <c:v>17.52540759632025</c:v>
                </c:pt>
                <c:pt idx="946">
                  <c:v>17.543953001184082</c:v>
                </c:pt>
                <c:pt idx="947">
                  <c:v>17.562498406047911</c:v>
                </c:pt>
                <c:pt idx="948">
                  <c:v>17.581043810911744</c:v>
                </c:pt>
                <c:pt idx="949">
                  <c:v>17.599589215775573</c:v>
                </c:pt>
                <c:pt idx="950">
                  <c:v>17.618134620639406</c:v>
                </c:pt>
                <c:pt idx="951">
                  <c:v>17.636680025503235</c:v>
                </c:pt>
                <c:pt idx="952">
                  <c:v>17.655225430367068</c:v>
                </c:pt>
                <c:pt idx="953">
                  <c:v>17.673770835230897</c:v>
                </c:pt>
                <c:pt idx="954">
                  <c:v>17.69231624009473</c:v>
                </c:pt>
                <c:pt idx="955">
                  <c:v>17.710861644958559</c:v>
                </c:pt>
                <c:pt idx="956">
                  <c:v>17.729407049822392</c:v>
                </c:pt>
                <c:pt idx="957">
                  <c:v>17.747952454686221</c:v>
                </c:pt>
                <c:pt idx="958">
                  <c:v>17.766497859550054</c:v>
                </c:pt>
                <c:pt idx="959">
                  <c:v>17.785043264413883</c:v>
                </c:pt>
                <c:pt idx="960">
                  <c:v>17.803588669277715</c:v>
                </c:pt>
                <c:pt idx="961">
                  <c:v>17.822134074141545</c:v>
                </c:pt>
                <c:pt idx="962">
                  <c:v>17.840679479005377</c:v>
                </c:pt>
                <c:pt idx="963">
                  <c:v>17.859224883869206</c:v>
                </c:pt>
                <c:pt idx="964">
                  <c:v>17.877770288733039</c:v>
                </c:pt>
                <c:pt idx="965">
                  <c:v>17.896315693596868</c:v>
                </c:pt>
                <c:pt idx="966">
                  <c:v>17.914861098460701</c:v>
                </c:pt>
                <c:pt idx="967">
                  <c:v>17.93340650332453</c:v>
                </c:pt>
                <c:pt idx="968">
                  <c:v>17.951951908188363</c:v>
                </c:pt>
                <c:pt idx="969">
                  <c:v>17.970497313052192</c:v>
                </c:pt>
                <c:pt idx="970">
                  <c:v>17.989042717916025</c:v>
                </c:pt>
              </c:numCache>
            </c:numRef>
          </c:xVal>
          <c:yVal>
            <c:numRef>
              <c:f>Sheet3!$B$3:$B$973</c:f>
              <c:numCache>
                <c:formatCode>General</c:formatCode>
                <c:ptCount val="971"/>
                <c:pt idx="0">
                  <c:v>-1.2E-2</c:v>
                </c:pt>
                <c:pt idx="1">
                  <c:v>8.2000000000000003E-2</c:v>
                </c:pt>
                <c:pt idx="2">
                  <c:v>2.5000000000000001E-2</c:v>
                </c:pt>
                <c:pt idx="3">
                  <c:v>3.3000000000000002E-2</c:v>
                </c:pt>
                <c:pt idx="4">
                  <c:v>6.4000000000000001E-2</c:v>
                </c:pt>
                <c:pt idx="5">
                  <c:v>3.2000000000000001E-2</c:v>
                </c:pt>
                <c:pt idx="6">
                  <c:v>4.7E-2</c:v>
                </c:pt>
                <c:pt idx="7">
                  <c:v>8.4000000000000005E-2</c:v>
                </c:pt>
                <c:pt idx="8">
                  <c:v>-4.7E-2</c:v>
                </c:pt>
                <c:pt idx="9">
                  <c:v>7.4999999999999997E-2</c:v>
                </c:pt>
                <c:pt idx="10">
                  <c:v>1.9E-2</c:v>
                </c:pt>
                <c:pt idx="11">
                  <c:v>-8.5999999999999993E-2</c:v>
                </c:pt>
                <c:pt idx="12">
                  <c:v>2.5999999999999999E-2</c:v>
                </c:pt>
                <c:pt idx="13">
                  <c:v>3.7999999999999999E-2</c:v>
                </c:pt>
                <c:pt idx="14">
                  <c:v>0.111</c:v>
                </c:pt>
                <c:pt idx="15">
                  <c:v>0.14399999999999999</c:v>
                </c:pt>
                <c:pt idx="16">
                  <c:v>0.108</c:v>
                </c:pt>
                <c:pt idx="17">
                  <c:v>0.246</c:v>
                </c:pt>
                <c:pt idx="18">
                  <c:v>0.29299999999999998</c:v>
                </c:pt>
                <c:pt idx="19">
                  <c:v>0.34399999999999997</c:v>
                </c:pt>
                <c:pt idx="20">
                  <c:v>0.34899999999999998</c:v>
                </c:pt>
                <c:pt idx="21">
                  <c:v>0.46600000000000003</c:v>
                </c:pt>
                <c:pt idx="22">
                  <c:v>0.69</c:v>
                </c:pt>
                <c:pt idx="23">
                  <c:v>0.76400000000000001</c:v>
                </c:pt>
                <c:pt idx="24">
                  <c:v>0.76</c:v>
                </c:pt>
                <c:pt idx="25">
                  <c:v>0.92</c:v>
                </c:pt>
                <c:pt idx="26">
                  <c:v>0.99199999999999999</c:v>
                </c:pt>
                <c:pt idx="27">
                  <c:v>1.1950000000000001</c:v>
                </c:pt>
                <c:pt idx="28">
                  <c:v>1.341</c:v>
                </c:pt>
                <c:pt idx="29">
                  <c:v>1.502</c:v>
                </c:pt>
                <c:pt idx="30">
                  <c:v>1.67</c:v>
                </c:pt>
                <c:pt idx="31">
                  <c:v>1.8260000000000001</c:v>
                </c:pt>
                <c:pt idx="32">
                  <c:v>2.1859999999999999</c:v>
                </c:pt>
                <c:pt idx="33">
                  <c:v>2.323</c:v>
                </c:pt>
                <c:pt idx="34">
                  <c:v>2.5819999999999999</c:v>
                </c:pt>
                <c:pt idx="35">
                  <c:v>2.8279999999999998</c:v>
                </c:pt>
                <c:pt idx="36">
                  <c:v>2.859</c:v>
                </c:pt>
                <c:pt idx="37">
                  <c:v>3.1059999999999999</c:v>
                </c:pt>
                <c:pt idx="38">
                  <c:v>3.2519999999999998</c:v>
                </c:pt>
                <c:pt idx="39">
                  <c:v>3.363</c:v>
                </c:pt>
                <c:pt idx="40">
                  <c:v>3.585</c:v>
                </c:pt>
                <c:pt idx="41">
                  <c:v>3.5840000000000001</c:v>
                </c:pt>
                <c:pt idx="42">
                  <c:v>3.73</c:v>
                </c:pt>
                <c:pt idx="43">
                  <c:v>3.8250000000000002</c:v>
                </c:pt>
                <c:pt idx="44">
                  <c:v>3.915</c:v>
                </c:pt>
                <c:pt idx="45">
                  <c:v>3.9009999999999998</c:v>
                </c:pt>
                <c:pt idx="46">
                  <c:v>4.008</c:v>
                </c:pt>
                <c:pt idx="47">
                  <c:v>4.069</c:v>
                </c:pt>
                <c:pt idx="48">
                  <c:v>3.9460000000000002</c:v>
                </c:pt>
                <c:pt idx="49">
                  <c:v>3.968</c:v>
                </c:pt>
                <c:pt idx="50">
                  <c:v>4.0039999999999996</c:v>
                </c:pt>
                <c:pt idx="51">
                  <c:v>4.0279999999999996</c:v>
                </c:pt>
                <c:pt idx="52">
                  <c:v>4.0519999999999996</c:v>
                </c:pt>
                <c:pt idx="53">
                  <c:v>4.069</c:v>
                </c:pt>
                <c:pt idx="54">
                  <c:v>4.0060000000000002</c:v>
                </c:pt>
                <c:pt idx="55">
                  <c:v>4.0990000000000002</c:v>
                </c:pt>
                <c:pt idx="56">
                  <c:v>4.0309999999999997</c:v>
                </c:pt>
                <c:pt idx="57">
                  <c:v>3.9980000000000002</c:v>
                </c:pt>
                <c:pt idx="58">
                  <c:v>3.9369999999999998</c:v>
                </c:pt>
                <c:pt idx="59">
                  <c:v>3.976</c:v>
                </c:pt>
                <c:pt idx="60">
                  <c:v>3.911</c:v>
                </c:pt>
                <c:pt idx="61">
                  <c:v>3.835</c:v>
                </c:pt>
                <c:pt idx="62">
                  <c:v>3.8690000000000002</c:v>
                </c:pt>
                <c:pt idx="63">
                  <c:v>3.7909999999999999</c:v>
                </c:pt>
                <c:pt idx="64">
                  <c:v>3.77</c:v>
                </c:pt>
                <c:pt idx="65">
                  <c:v>3.7349999999999999</c:v>
                </c:pt>
                <c:pt idx="66">
                  <c:v>3.681</c:v>
                </c:pt>
                <c:pt idx="67">
                  <c:v>3.581</c:v>
                </c:pt>
                <c:pt idx="68">
                  <c:v>3.524</c:v>
                </c:pt>
                <c:pt idx="69">
                  <c:v>3.532</c:v>
                </c:pt>
                <c:pt idx="70">
                  <c:v>3.4249999999999998</c:v>
                </c:pt>
                <c:pt idx="71">
                  <c:v>3.4159999999999999</c:v>
                </c:pt>
                <c:pt idx="72">
                  <c:v>3.32</c:v>
                </c:pt>
                <c:pt idx="73">
                  <c:v>3.2069999999999999</c:v>
                </c:pt>
                <c:pt idx="74">
                  <c:v>3.17</c:v>
                </c:pt>
                <c:pt idx="75">
                  <c:v>3.1080000000000001</c:v>
                </c:pt>
                <c:pt idx="76">
                  <c:v>2.9950000000000001</c:v>
                </c:pt>
                <c:pt idx="77">
                  <c:v>2.9140000000000001</c:v>
                </c:pt>
                <c:pt idx="78">
                  <c:v>2.7490000000000001</c:v>
                </c:pt>
                <c:pt idx="79">
                  <c:v>2.6459999999999999</c:v>
                </c:pt>
                <c:pt idx="80">
                  <c:v>2.5779999999999998</c:v>
                </c:pt>
                <c:pt idx="81">
                  <c:v>2.4609999999999999</c:v>
                </c:pt>
                <c:pt idx="82">
                  <c:v>2.4369999999999998</c:v>
                </c:pt>
                <c:pt idx="83">
                  <c:v>2.2320000000000002</c:v>
                </c:pt>
                <c:pt idx="84">
                  <c:v>2.2429999999999999</c:v>
                </c:pt>
                <c:pt idx="85">
                  <c:v>1.9730000000000001</c:v>
                </c:pt>
                <c:pt idx="86">
                  <c:v>1.891</c:v>
                </c:pt>
                <c:pt idx="87">
                  <c:v>1.7809999999999999</c:v>
                </c:pt>
                <c:pt idx="88">
                  <c:v>1.6839999999999999</c:v>
                </c:pt>
                <c:pt idx="89">
                  <c:v>1.502</c:v>
                </c:pt>
                <c:pt idx="90">
                  <c:v>1.5049999999999999</c:v>
                </c:pt>
                <c:pt idx="91">
                  <c:v>1.341</c:v>
                </c:pt>
                <c:pt idx="92">
                  <c:v>1.3049999999999999</c:v>
                </c:pt>
                <c:pt idx="93">
                  <c:v>1.133</c:v>
                </c:pt>
                <c:pt idx="94">
                  <c:v>1.024</c:v>
                </c:pt>
                <c:pt idx="95">
                  <c:v>1.012</c:v>
                </c:pt>
                <c:pt idx="96">
                  <c:v>0.81699999999999995</c:v>
                </c:pt>
                <c:pt idx="97">
                  <c:v>0.67</c:v>
                </c:pt>
                <c:pt idx="98">
                  <c:v>0.746</c:v>
                </c:pt>
                <c:pt idx="99">
                  <c:v>0.626</c:v>
                </c:pt>
                <c:pt idx="100">
                  <c:v>0.64</c:v>
                </c:pt>
                <c:pt idx="101">
                  <c:v>0.502</c:v>
                </c:pt>
                <c:pt idx="102">
                  <c:v>0.44700000000000001</c:v>
                </c:pt>
                <c:pt idx="103">
                  <c:v>0.44500000000000001</c:v>
                </c:pt>
                <c:pt idx="104">
                  <c:v>0.39600000000000002</c:v>
                </c:pt>
                <c:pt idx="105">
                  <c:v>0.28499999999999998</c:v>
                </c:pt>
                <c:pt idx="106">
                  <c:v>0.33800000000000002</c:v>
                </c:pt>
                <c:pt idx="107">
                  <c:v>0.20799999999999999</c:v>
                </c:pt>
                <c:pt idx="108">
                  <c:v>0.23100000000000001</c:v>
                </c:pt>
                <c:pt idx="109">
                  <c:v>0.17599999999999999</c:v>
                </c:pt>
                <c:pt idx="110">
                  <c:v>0.107</c:v>
                </c:pt>
                <c:pt idx="111">
                  <c:v>0.107</c:v>
                </c:pt>
                <c:pt idx="112">
                  <c:v>1.2E-2</c:v>
                </c:pt>
                <c:pt idx="113">
                  <c:v>4.3999999999999997E-2</c:v>
                </c:pt>
                <c:pt idx="114">
                  <c:v>9.0999999999999998E-2</c:v>
                </c:pt>
                <c:pt idx="115">
                  <c:v>8.4000000000000005E-2</c:v>
                </c:pt>
                <c:pt idx="116">
                  <c:v>1.4999999999999999E-2</c:v>
                </c:pt>
                <c:pt idx="117">
                  <c:v>-6.5000000000000002E-2</c:v>
                </c:pt>
                <c:pt idx="118">
                  <c:v>6.3E-2</c:v>
                </c:pt>
                <c:pt idx="119">
                  <c:v>5.0999999999999997E-2</c:v>
                </c:pt>
                <c:pt idx="120">
                  <c:v>-4.5999999999999999E-2</c:v>
                </c:pt>
                <c:pt idx="121">
                  <c:v>1.4E-2</c:v>
                </c:pt>
                <c:pt idx="122">
                  <c:v>-6.7000000000000004E-2</c:v>
                </c:pt>
                <c:pt idx="123">
                  <c:v>2.5000000000000001E-2</c:v>
                </c:pt>
                <c:pt idx="124">
                  <c:v>-0.13400000000000001</c:v>
                </c:pt>
                <c:pt idx="125">
                  <c:v>-2E-3</c:v>
                </c:pt>
                <c:pt idx="126">
                  <c:v>-6.4000000000000001E-2</c:v>
                </c:pt>
                <c:pt idx="127">
                  <c:v>-5.8999999999999997E-2</c:v>
                </c:pt>
                <c:pt idx="128">
                  <c:v>-0.126</c:v>
                </c:pt>
                <c:pt idx="129">
                  <c:v>-4.4999999999999998E-2</c:v>
                </c:pt>
                <c:pt idx="130">
                  <c:v>-0.156</c:v>
                </c:pt>
                <c:pt idx="131">
                  <c:v>-8.7999999999999995E-2</c:v>
                </c:pt>
                <c:pt idx="132">
                  <c:v>-0.11899999999999999</c:v>
                </c:pt>
                <c:pt idx="133">
                  <c:v>-0.14399999999999999</c:v>
                </c:pt>
                <c:pt idx="134">
                  <c:v>-0.11</c:v>
                </c:pt>
                <c:pt idx="135">
                  <c:v>-0.2</c:v>
                </c:pt>
                <c:pt idx="136">
                  <c:v>-0.158</c:v>
                </c:pt>
                <c:pt idx="137">
                  <c:v>-9.7000000000000003E-2</c:v>
                </c:pt>
                <c:pt idx="138">
                  <c:v>-0.10299999999999999</c:v>
                </c:pt>
                <c:pt idx="139">
                  <c:v>-0.13600000000000001</c:v>
                </c:pt>
                <c:pt idx="140">
                  <c:v>-0.14099999999999999</c:v>
                </c:pt>
                <c:pt idx="141">
                  <c:v>-0.21</c:v>
                </c:pt>
                <c:pt idx="142">
                  <c:v>-0.185</c:v>
                </c:pt>
                <c:pt idx="143">
                  <c:v>-0.19</c:v>
                </c:pt>
                <c:pt idx="144">
                  <c:v>-0.16500000000000001</c:v>
                </c:pt>
                <c:pt idx="145">
                  <c:v>-0.15</c:v>
                </c:pt>
                <c:pt idx="146">
                  <c:v>-0.247</c:v>
                </c:pt>
                <c:pt idx="147">
                  <c:v>-0.16200000000000001</c:v>
                </c:pt>
                <c:pt idx="148">
                  <c:v>-0.24</c:v>
                </c:pt>
                <c:pt idx="149">
                  <c:v>-0.23599999999999999</c:v>
                </c:pt>
                <c:pt idx="150">
                  <c:v>-0.248</c:v>
                </c:pt>
                <c:pt idx="151">
                  <c:v>-0.29899999999999999</c:v>
                </c:pt>
                <c:pt idx="152">
                  <c:v>-0.223</c:v>
                </c:pt>
                <c:pt idx="153">
                  <c:v>-0.16900000000000001</c:v>
                </c:pt>
                <c:pt idx="154">
                  <c:v>-0.20499999999999999</c:v>
                </c:pt>
                <c:pt idx="155">
                  <c:v>-0.189</c:v>
                </c:pt>
                <c:pt idx="156">
                  <c:v>-0.22700000000000001</c:v>
                </c:pt>
                <c:pt idx="157">
                  <c:v>-0.23300000000000001</c:v>
                </c:pt>
                <c:pt idx="158">
                  <c:v>-0.15</c:v>
                </c:pt>
                <c:pt idx="159">
                  <c:v>-0.25700000000000001</c:v>
                </c:pt>
                <c:pt idx="160">
                  <c:v>-0.248</c:v>
                </c:pt>
                <c:pt idx="161">
                  <c:v>-0.217</c:v>
                </c:pt>
                <c:pt idx="162">
                  <c:v>-0.19900000000000001</c:v>
                </c:pt>
                <c:pt idx="163">
                  <c:v>-0.23599999999999999</c:v>
                </c:pt>
                <c:pt idx="164">
                  <c:v>-0.22500000000000001</c:v>
                </c:pt>
                <c:pt idx="165">
                  <c:v>-0.246</c:v>
                </c:pt>
                <c:pt idx="166">
                  <c:v>-0.155</c:v>
                </c:pt>
                <c:pt idx="167">
                  <c:v>-0.28299999999999997</c:v>
                </c:pt>
                <c:pt idx="168">
                  <c:v>-0.26400000000000001</c:v>
                </c:pt>
                <c:pt idx="169">
                  <c:v>-0.246</c:v>
                </c:pt>
                <c:pt idx="170">
                  <c:v>-0.20599999999999999</c:v>
                </c:pt>
                <c:pt idx="171">
                  <c:v>-0.188</c:v>
                </c:pt>
                <c:pt idx="172">
                  <c:v>-0.27200000000000002</c:v>
                </c:pt>
                <c:pt idx="173">
                  <c:v>-0.28199999999999997</c:v>
                </c:pt>
                <c:pt idx="174">
                  <c:v>-0.30499999999999999</c:v>
                </c:pt>
                <c:pt idx="175">
                  <c:v>-0.28599999999999998</c:v>
                </c:pt>
                <c:pt idx="176">
                  <c:v>-0.30099999999999999</c:v>
                </c:pt>
                <c:pt idx="177">
                  <c:v>-0.20499999999999999</c:v>
                </c:pt>
                <c:pt idx="178">
                  <c:v>-0.29799999999999999</c:v>
                </c:pt>
                <c:pt idx="179">
                  <c:v>-0.30599999999999999</c:v>
                </c:pt>
                <c:pt idx="180">
                  <c:v>-0.29199999999999998</c:v>
                </c:pt>
                <c:pt idx="181">
                  <c:v>-0.32600000000000001</c:v>
                </c:pt>
                <c:pt idx="182">
                  <c:v>-0.27</c:v>
                </c:pt>
                <c:pt idx="183">
                  <c:v>-0.32200000000000001</c:v>
                </c:pt>
                <c:pt idx="184">
                  <c:v>-0.252</c:v>
                </c:pt>
                <c:pt idx="185">
                  <c:v>-0.313</c:v>
                </c:pt>
                <c:pt idx="186">
                  <c:v>-0.314</c:v>
                </c:pt>
                <c:pt idx="187">
                  <c:v>-0.28499999999999998</c:v>
                </c:pt>
                <c:pt idx="188">
                  <c:v>-0.33</c:v>
                </c:pt>
                <c:pt idx="189">
                  <c:v>-0.35399999999999998</c:v>
                </c:pt>
                <c:pt idx="190">
                  <c:v>-0.27600000000000002</c:v>
                </c:pt>
                <c:pt idx="191">
                  <c:v>-0.33200000000000002</c:v>
                </c:pt>
                <c:pt idx="192">
                  <c:v>-0.313</c:v>
                </c:pt>
                <c:pt idx="193">
                  <c:v>-0.30299999999999999</c:v>
                </c:pt>
                <c:pt idx="194">
                  <c:v>-0.245</c:v>
                </c:pt>
                <c:pt idx="195">
                  <c:v>-0.27900000000000003</c:v>
                </c:pt>
                <c:pt idx="196">
                  <c:v>-0.25700000000000001</c:v>
                </c:pt>
                <c:pt idx="197">
                  <c:v>-0.26500000000000001</c:v>
                </c:pt>
                <c:pt idx="198">
                  <c:v>-0.311</c:v>
                </c:pt>
                <c:pt idx="199">
                  <c:v>-0.27400000000000002</c:v>
                </c:pt>
                <c:pt idx="200">
                  <c:v>-0.32</c:v>
                </c:pt>
                <c:pt idx="201">
                  <c:v>-0.223</c:v>
                </c:pt>
                <c:pt idx="202">
                  <c:v>-0.28199999999999997</c:v>
                </c:pt>
                <c:pt idx="203">
                  <c:v>-0.26800000000000002</c:v>
                </c:pt>
                <c:pt idx="204">
                  <c:v>-0.247</c:v>
                </c:pt>
                <c:pt idx="205">
                  <c:v>-0.16800000000000001</c:v>
                </c:pt>
                <c:pt idx="206">
                  <c:v>-0.25600000000000001</c:v>
                </c:pt>
                <c:pt idx="207">
                  <c:v>-0.34499999999999997</c:v>
                </c:pt>
                <c:pt idx="208">
                  <c:v>-0.33400000000000002</c:v>
                </c:pt>
                <c:pt idx="209">
                  <c:v>-0.29699999999999999</c:v>
                </c:pt>
                <c:pt idx="210">
                  <c:v>-0.25800000000000001</c:v>
                </c:pt>
                <c:pt idx="211">
                  <c:v>-0.29099999999999998</c:v>
                </c:pt>
                <c:pt idx="212">
                  <c:v>-0.27100000000000002</c:v>
                </c:pt>
                <c:pt idx="213">
                  <c:v>-0.29499999999999998</c:v>
                </c:pt>
                <c:pt idx="214">
                  <c:v>-0.36399999999999999</c:v>
                </c:pt>
                <c:pt idx="215">
                  <c:v>-0.34899999999999998</c:v>
                </c:pt>
                <c:pt idx="216">
                  <c:v>-0.26400000000000001</c:v>
                </c:pt>
                <c:pt idx="217">
                  <c:v>8.8999999999999996E-2</c:v>
                </c:pt>
                <c:pt idx="218">
                  <c:v>2.9000000000000001E-2</c:v>
                </c:pt>
                <c:pt idx="219">
                  <c:v>-4.2999999999999997E-2</c:v>
                </c:pt>
                <c:pt idx="220">
                  <c:v>-6.3E-2</c:v>
                </c:pt>
                <c:pt idx="221">
                  <c:v>2E-3</c:v>
                </c:pt>
                <c:pt idx="222">
                  <c:v>-2.9000000000000001E-2</c:v>
                </c:pt>
                <c:pt idx="223">
                  <c:v>3.4000000000000002E-2</c:v>
                </c:pt>
                <c:pt idx="224">
                  <c:v>2.3E-2</c:v>
                </c:pt>
                <c:pt idx="225">
                  <c:v>-2.8000000000000001E-2</c:v>
                </c:pt>
                <c:pt idx="226">
                  <c:v>6.5000000000000002E-2</c:v>
                </c:pt>
                <c:pt idx="227">
                  <c:v>-4.5999999999999999E-2</c:v>
                </c:pt>
                <c:pt idx="228">
                  <c:v>-7.3999999999999996E-2</c:v>
                </c:pt>
                <c:pt idx="229">
                  <c:v>-0.01</c:v>
                </c:pt>
                <c:pt idx="230">
                  <c:v>-3.1E-2</c:v>
                </c:pt>
                <c:pt idx="231">
                  <c:v>6.0000000000000001E-3</c:v>
                </c:pt>
                <c:pt idx="232">
                  <c:v>-3.4000000000000002E-2</c:v>
                </c:pt>
                <c:pt idx="233">
                  <c:v>-4.7E-2</c:v>
                </c:pt>
                <c:pt idx="234">
                  <c:v>-0.122</c:v>
                </c:pt>
                <c:pt idx="235">
                  <c:v>-0.13500000000000001</c:v>
                </c:pt>
                <c:pt idx="236">
                  <c:v>-9.7000000000000003E-2</c:v>
                </c:pt>
                <c:pt idx="237">
                  <c:v>-0.13900000000000001</c:v>
                </c:pt>
                <c:pt idx="238">
                  <c:v>-0.14699999999999999</c:v>
                </c:pt>
                <c:pt idx="239">
                  <c:v>-0.13800000000000001</c:v>
                </c:pt>
                <c:pt idx="240">
                  <c:v>-0.14199999999999999</c:v>
                </c:pt>
                <c:pt idx="241">
                  <c:v>-0.16600000000000001</c:v>
                </c:pt>
                <c:pt idx="242">
                  <c:v>-0.191</c:v>
                </c:pt>
                <c:pt idx="243">
                  <c:v>-0.14199999999999999</c:v>
                </c:pt>
                <c:pt idx="244">
                  <c:v>-0.185</c:v>
                </c:pt>
                <c:pt idx="245">
                  <c:v>-0.182</c:v>
                </c:pt>
                <c:pt idx="246">
                  <c:v>-0.22600000000000001</c:v>
                </c:pt>
                <c:pt idx="247">
                  <c:v>-0.14599999999999999</c:v>
                </c:pt>
                <c:pt idx="248">
                  <c:v>-0.13400000000000001</c:v>
                </c:pt>
                <c:pt idx="249">
                  <c:v>-0.108</c:v>
                </c:pt>
                <c:pt idx="250">
                  <c:v>-0.107</c:v>
                </c:pt>
                <c:pt idx="251">
                  <c:v>-0.14399999999999999</c:v>
                </c:pt>
                <c:pt idx="252">
                  <c:v>-0.124</c:v>
                </c:pt>
                <c:pt idx="253">
                  <c:v>-0.16400000000000001</c:v>
                </c:pt>
                <c:pt idx="254">
                  <c:v>-0.22700000000000001</c:v>
                </c:pt>
                <c:pt idx="255">
                  <c:v>-0.23799999999999999</c:v>
                </c:pt>
                <c:pt idx="256">
                  <c:v>-0.219</c:v>
                </c:pt>
                <c:pt idx="257">
                  <c:v>-0.19900000000000001</c:v>
                </c:pt>
                <c:pt idx="258">
                  <c:v>-0.16500000000000001</c:v>
                </c:pt>
                <c:pt idx="259">
                  <c:v>-0.246</c:v>
                </c:pt>
                <c:pt idx="260">
                  <c:v>-0.27300000000000002</c:v>
                </c:pt>
                <c:pt idx="261">
                  <c:v>-0.22500000000000001</c:v>
                </c:pt>
                <c:pt idx="262">
                  <c:v>-0.246</c:v>
                </c:pt>
                <c:pt idx="263">
                  <c:v>-0.24299999999999999</c:v>
                </c:pt>
                <c:pt idx="264">
                  <c:v>-0.27900000000000003</c:v>
                </c:pt>
                <c:pt idx="265">
                  <c:v>-0.27800000000000002</c:v>
                </c:pt>
                <c:pt idx="266">
                  <c:v>-0.26500000000000001</c:v>
                </c:pt>
                <c:pt idx="267">
                  <c:v>-0.24199999999999999</c:v>
                </c:pt>
                <c:pt idx="268">
                  <c:v>-0.20100000000000001</c:v>
                </c:pt>
                <c:pt idx="269">
                  <c:v>-0.23799999999999999</c:v>
                </c:pt>
                <c:pt idx="270">
                  <c:v>-0.16200000000000001</c:v>
                </c:pt>
                <c:pt idx="271">
                  <c:v>-0.109</c:v>
                </c:pt>
                <c:pt idx="272">
                  <c:v>-0.20100000000000001</c:v>
                </c:pt>
                <c:pt idx="273">
                  <c:v>-0.222</c:v>
                </c:pt>
                <c:pt idx="274">
                  <c:v>-0.17599999999999999</c:v>
                </c:pt>
                <c:pt idx="275">
                  <c:v>-0.185</c:v>
                </c:pt>
                <c:pt idx="276">
                  <c:v>-0.186</c:v>
                </c:pt>
                <c:pt idx="277">
                  <c:v>-0.20499999999999999</c:v>
                </c:pt>
                <c:pt idx="278">
                  <c:v>-0.185</c:v>
                </c:pt>
                <c:pt idx="279">
                  <c:v>-0.253</c:v>
                </c:pt>
                <c:pt idx="280">
                  <c:v>-0.316</c:v>
                </c:pt>
                <c:pt idx="281">
                  <c:v>-0.28399999999999997</c:v>
                </c:pt>
                <c:pt idx="282">
                  <c:v>-0.221</c:v>
                </c:pt>
                <c:pt idx="283">
                  <c:v>-0.26100000000000001</c:v>
                </c:pt>
                <c:pt idx="284">
                  <c:v>-0.17199999999999999</c:v>
                </c:pt>
                <c:pt idx="285">
                  <c:v>-0.19500000000000001</c:v>
                </c:pt>
                <c:pt idx="286">
                  <c:v>-0.23599999999999999</c:v>
                </c:pt>
                <c:pt idx="287">
                  <c:v>-0.192</c:v>
                </c:pt>
                <c:pt idx="288">
                  <c:v>-0.20300000000000001</c:v>
                </c:pt>
                <c:pt idx="289">
                  <c:v>-0.23</c:v>
                </c:pt>
                <c:pt idx="290">
                  <c:v>-0.25700000000000001</c:v>
                </c:pt>
                <c:pt idx="291">
                  <c:v>-0.24199999999999999</c:v>
                </c:pt>
                <c:pt idx="292">
                  <c:v>-0.16</c:v>
                </c:pt>
                <c:pt idx="293">
                  <c:v>-0.215</c:v>
                </c:pt>
                <c:pt idx="294">
                  <c:v>-0.25700000000000001</c:v>
                </c:pt>
                <c:pt idx="295">
                  <c:v>-0.218</c:v>
                </c:pt>
                <c:pt idx="296">
                  <c:v>-0.189</c:v>
                </c:pt>
                <c:pt idx="297">
                  <c:v>-0.10299999999999999</c:v>
                </c:pt>
                <c:pt idx="298">
                  <c:v>-0.22500000000000001</c:v>
                </c:pt>
                <c:pt idx="299">
                  <c:v>-0.26400000000000001</c:v>
                </c:pt>
                <c:pt idx="300">
                  <c:v>-0.17599999999999999</c:v>
                </c:pt>
                <c:pt idx="301">
                  <c:v>-0.252</c:v>
                </c:pt>
                <c:pt idx="302">
                  <c:v>-0.218</c:v>
                </c:pt>
                <c:pt idx="303">
                  <c:v>-0.26900000000000002</c:v>
                </c:pt>
                <c:pt idx="304">
                  <c:v>-0.316</c:v>
                </c:pt>
                <c:pt idx="305">
                  <c:v>-0.26500000000000001</c:v>
                </c:pt>
                <c:pt idx="306">
                  <c:v>-0.247</c:v>
                </c:pt>
                <c:pt idx="307">
                  <c:v>-0.216</c:v>
                </c:pt>
                <c:pt idx="308">
                  <c:v>-0.16900000000000001</c:v>
                </c:pt>
                <c:pt idx="309">
                  <c:v>-0.216</c:v>
                </c:pt>
                <c:pt idx="310">
                  <c:v>-0.32300000000000001</c:v>
                </c:pt>
                <c:pt idx="311">
                  <c:v>-0.32600000000000001</c:v>
                </c:pt>
                <c:pt idx="312">
                  <c:v>-0.24</c:v>
                </c:pt>
                <c:pt idx="313">
                  <c:v>-0.25</c:v>
                </c:pt>
                <c:pt idx="314">
                  <c:v>-0.20799999999999999</c:v>
                </c:pt>
                <c:pt idx="315">
                  <c:v>-0.27400000000000002</c:v>
                </c:pt>
                <c:pt idx="316">
                  <c:v>-0.25600000000000001</c:v>
                </c:pt>
                <c:pt idx="317">
                  <c:v>-0.20300000000000001</c:v>
                </c:pt>
                <c:pt idx="318">
                  <c:v>-0.19600000000000001</c:v>
                </c:pt>
                <c:pt idx="319">
                  <c:v>-0.16500000000000001</c:v>
                </c:pt>
                <c:pt idx="320">
                  <c:v>-0.24199999999999999</c:v>
                </c:pt>
                <c:pt idx="321">
                  <c:v>-0.32200000000000001</c:v>
                </c:pt>
                <c:pt idx="322">
                  <c:v>-0.27700000000000002</c:v>
                </c:pt>
                <c:pt idx="323">
                  <c:v>-0.28899999999999998</c:v>
                </c:pt>
                <c:pt idx="324">
                  <c:v>-0.20699999999999999</c:v>
                </c:pt>
                <c:pt idx="325">
                  <c:v>-0.19</c:v>
                </c:pt>
                <c:pt idx="326">
                  <c:v>-0.224</c:v>
                </c:pt>
                <c:pt idx="327">
                  <c:v>-0.27300000000000002</c:v>
                </c:pt>
                <c:pt idx="328">
                  <c:v>-0.248</c:v>
                </c:pt>
                <c:pt idx="329">
                  <c:v>-0.215</c:v>
                </c:pt>
                <c:pt idx="330">
                  <c:v>-0.14199999999999999</c:v>
                </c:pt>
                <c:pt idx="331">
                  <c:v>-0.247</c:v>
                </c:pt>
                <c:pt idx="332">
                  <c:v>-0.24399999999999999</c:v>
                </c:pt>
                <c:pt idx="333">
                  <c:v>-0.161</c:v>
                </c:pt>
                <c:pt idx="334">
                  <c:v>-0.14000000000000001</c:v>
                </c:pt>
                <c:pt idx="335">
                  <c:v>-0.22900000000000001</c:v>
                </c:pt>
                <c:pt idx="336">
                  <c:v>-0.24199999999999999</c:v>
                </c:pt>
                <c:pt idx="337">
                  <c:v>-0.11</c:v>
                </c:pt>
                <c:pt idx="338">
                  <c:v>-0.20899999999999999</c:v>
                </c:pt>
                <c:pt idx="339">
                  <c:v>-0.253</c:v>
                </c:pt>
                <c:pt idx="340">
                  <c:v>-0.26400000000000001</c:v>
                </c:pt>
                <c:pt idx="341">
                  <c:v>-0.3</c:v>
                </c:pt>
                <c:pt idx="342">
                  <c:v>-0.253</c:v>
                </c:pt>
                <c:pt idx="343">
                  <c:v>-0.188</c:v>
                </c:pt>
                <c:pt idx="344">
                  <c:v>-0.27500000000000002</c:v>
                </c:pt>
                <c:pt idx="345">
                  <c:v>-0.26200000000000001</c:v>
                </c:pt>
                <c:pt idx="346">
                  <c:v>-0.29299999999999998</c:v>
                </c:pt>
                <c:pt idx="347">
                  <c:v>-0.25800000000000001</c:v>
                </c:pt>
                <c:pt idx="348">
                  <c:v>-0.23899999999999999</c:v>
                </c:pt>
                <c:pt idx="349">
                  <c:v>-0.20200000000000001</c:v>
                </c:pt>
                <c:pt idx="350">
                  <c:v>-0.23200000000000001</c:v>
                </c:pt>
                <c:pt idx="351">
                  <c:v>-0.28899999999999998</c:v>
                </c:pt>
                <c:pt idx="352">
                  <c:v>-0.22800000000000001</c:v>
                </c:pt>
                <c:pt idx="353">
                  <c:v>-0.20899999999999999</c:v>
                </c:pt>
                <c:pt idx="354">
                  <c:v>-0.23</c:v>
                </c:pt>
                <c:pt idx="355">
                  <c:v>-0.17299999999999999</c:v>
                </c:pt>
                <c:pt idx="356">
                  <c:v>-0.16200000000000001</c:v>
                </c:pt>
                <c:pt idx="357">
                  <c:v>-0.17299999999999999</c:v>
                </c:pt>
                <c:pt idx="358">
                  <c:v>-0.193</c:v>
                </c:pt>
                <c:pt idx="359">
                  <c:v>-0.28699999999999998</c:v>
                </c:pt>
                <c:pt idx="360">
                  <c:v>-0.34100000000000003</c:v>
                </c:pt>
                <c:pt idx="361">
                  <c:v>-0.35099999999999998</c:v>
                </c:pt>
                <c:pt idx="362">
                  <c:v>-0.38400000000000001</c:v>
                </c:pt>
                <c:pt idx="363">
                  <c:v>-0.45</c:v>
                </c:pt>
                <c:pt idx="364">
                  <c:v>-0.37</c:v>
                </c:pt>
                <c:pt idx="365">
                  <c:v>-0.54</c:v>
                </c:pt>
                <c:pt idx="366">
                  <c:v>-0.57399999999999995</c:v>
                </c:pt>
                <c:pt idx="367">
                  <c:v>-0.59699999999999998</c:v>
                </c:pt>
                <c:pt idx="368">
                  <c:v>-0.85199999999999998</c:v>
                </c:pt>
                <c:pt idx="369">
                  <c:v>-0.94399999999999995</c:v>
                </c:pt>
                <c:pt idx="370">
                  <c:v>-1.0489999999999999</c:v>
                </c:pt>
                <c:pt idx="371">
                  <c:v>-1.2450000000000001</c:v>
                </c:pt>
                <c:pt idx="372">
                  <c:v>-1.542</c:v>
                </c:pt>
                <c:pt idx="373">
                  <c:v>-1.92</c:v>
                </c:pt>
                <c:pt idx="374">
                  <c:v>-2.4409999999999998</c:v>
                </c:pt>
                <c:pt idx="375">
                  <c:v>-2.8679999999999999</c:v>
                </c:pt>
                <c:pt idx="376">
                  <c:v>-3.399</c:v>
                </c:pt>
                <c:pt idx="377">
                  <c:v>-4.0739999999999998</c:v>
                </c:pt>
                <c:pt idx="378">
                  <c:v>-4.7859999999999996</c:v>
                </c:pt>
                <c:pt idx="379">
                  <c:v>-5.6150000000000002</c:v>
                </c:pt>
                <c:pt idx="380">
                  <c:v>-6.4409999999999998</c:v>
                </c:pt>
                <c:pt idx="381">
                  <c:v>-7.3380000000000001</c:v>
                </c:pt>
                <c:pt idx="382">
                  <c:v>-8.24</c:v>
                </c:pt>
                <c:pt idx="383">
                  <c:v>-9.0839999999999996</c:v>
                </c:pt>
                <c:pt idx="384">
                  <c:v>-9.9190000000000005</c:v>
                </c:pt>
                <c:pt idx="385">
                  <c:v>-10.901999999999999</c:v>
                </c:pt>
                <c:pt idx="386">
                  <c:v>-11.741</c:v>
                </c:pt>
                <c:pt idx="387">
                  <c:v>-12.291</c:v>
                </c:pt>
                <c:pt idx="388">
                  <c:v>-12.895</c:v>
                </c:pt>
                <c:pt idx="389">
                  <c:v>-13.331</c:v>
                </c:pt>
                <c:pt idx="390">
                  <c:v>-13.903</c:v>
                </c:pt>
                <c:pt idx="391">
                  <c:v>-14.301</c:v>
                </c:pt>
                <c:pt idx="392">
                  <c:v>-14.762</c:v>
                </c:pt>
                <c:pt idx="393">
                  <c:v>-14.981</c:v>
                </c:pt>
                <c:pt idx="394">
                  <c:v>-14.988</c:v>
                </c:pt>
                <c:pt idx="395">
                  <c:v>-14.609</c:v>
                </c:pt>
                <c:pt idx="396">
                  <c:v>-14.605</c:v>
                </c:pt>
                <c:pt idx="397">
                  <c:v>-14.26</c:v>
                </c:pt>
                <c:pt idx="398">
                  <c:v>-13.882999999999999</c:v>
                </c:pt>
                <c:pt idx="399">
                  <c:v>-13.430999999999999</c:v>
                </c:pt>
                <c:pt idx="400">
                  <c:v>-13.063000000000001</c:v>
                </c:pt>
                <c:pt idx="401">
                  <c:v>-12.446</c:v>
                </c:pt>
                <c:pt idx="402">
                  <c:v>-11.766</c:v>
                </c:pt>
                <c:pt idx="403">
                  <c:v>-11.116</c:v>
                </c:pt>
                <c:pt idx="404">
                  <c:v>-10.388</c:v>
                </c:pt>
                <c:pt idx="405">
                  <c:v>-9.8249999999999993</c:v>
                </c:pt>
                <c:pt idx="406">
                  <c:v>-8.7249999999999996</c:v>
                </c:pt>
                <c:pt idx="407">
                  <c:v>-7.9059999999999997</c:v>
                </c:pt>
                <c:pt idx="408">
                  <c:v>-6.9429999999999996</c:v>
                </c:pt>
                <c:pt idx="409">
                  <c:v>-6.1749999999999998</c:v>
                </c:pt>
                <c:pt idx="410">
                  <c:v>-4.9480000000000004</c:v>
                </c:pt>
                <c:pt idx="411">
                  <c:v>-4.0839999999999996</c:v>
                </c:pt>
                <c:pt idx="412">
                  <c:v>-2.988</c:v>
                </c:pt>
                <c:pt idx="413">
                  <c:v>-1.9450000000000001</c:v>
                </c:pt>
                <c:pt idx="414">
                  <c:v>-0.88800000000000001</c:v>
                </c:pt>
                <c:pt idx="415">
                  <c:v>0.154</c:v>
                </c:pt>
                <c:pt idx="416">
                  <c:v>1.071</c:v>
                </c:pt>
                <c:pt idx="417">
                  <c:v>2.004</c:v>
                </c:pt>
                <c:pt idx="418">
                  <c:v>2.9039999999999999</c:v>
                </c:pt>
                <c:pt idx="419">
                  <c:v>3.8639999999999999</c:v>
                </c:pt>
                <c:pt idx="420">
                  <c:v>4.6109999999999998</c:v>
                </c:pt>
                <c:pt idx="421">
                  <c:v>5.593</c:v>
                </c:pt>
                <c:pt idx="422">
                  <c:v>6.0590000000000002</c:v>
                </c:pt>
                <c:pt idx="423">
                  <c:v>6.3940000000000001</c:v>
                </c:pt>
                <c:pt idx="424">
                  <c:v>6.54</c:v>
                </c:pt>
                <c:pt idx="425">
                  <c:v>6.931</c:v>
                </c:pt>
                <c:pt idx="426">
                  <c:v>6.7640000000000002</c:v>
                </c:pt>
                <c:pt idx="427">
                  <c:v>6.8630000000000004</c:v>
                </c:pt>
                <c:pt idx="428">
                  <c:v>6.6180000000000003</c:v>
                </c:pt>
                <c:pt idx="429">
                  <c:v>6.6580000000000004</c:v>
                </c:pt>
                <c:pt idx="430">
                  <c:v>6.4050000000000002</c:v>
                </c:pt>
                <c:pt idx="431">
                  <c:v>6.2190000000000003</c:v>
                </c:pt>
                <c:pt idx="432">
                  <c:v>6.0129999999999999</c:v>
                </c:pt>
                <c:pt idx="433">
                  <c:v>5.85</c:v>
                </c:pt>
                <c:pt idx="434">
                  <c:v>5.49</c:v>
                </c:pt>
                <c:pt idx="435">
                  <c:v>5.0430000000000001</c:v>
                </c:pt>
                <c:pt idx="436">
                  <c:v>4.944</c:v>
                </c:pt>
                <c:pt idx="437">
                  <c:v>4.6260000000000003</c:v>
                </c:pt>
                <c:pt idx="438">
                  <c:v>4.2480000000000002</c:v>
                </c:pt>
                <c:pt idx="439">
                  <c:v>3.89</c:v>
                </c:pt>
                <c:pt idx="440">
                  <c:v>3.734</c:v>
                </c:pt>
                <c:pt idx="441">
                  <c:v>3.2410000000000001</c:v>
                </c:pt>
                <c:pt idx="442">
                  <c:v>2.8879999999999999</c:v>
                </c:pt>
                <c:pt idx="443">
                  <c:v>2.4540000000000002</c:v>
                </c:pt>
                <c:pt idx="444">
                  <c:v>2.3279999999999998</c:v>
                </c:pt>
                <c:pt idx="445">
                  <c:v>1.974</c:v>
                </c:pt>
                <c:pt idx="446">
                  <c:v>1.6180000000000001</c:v>
                </c:pt>
                <c:pt idx="447">
                  <c:v>1.3180000000000001</c:v>
                </c:pt>
                <c:pt idx="448">
                  <c:v>1.0349999999999999</c:v>
                </c:pt>
                <c:pt idx="449">
                  <c:v>0.65200000000000002</c:v>
                </c:pt>
                <c:pt idx="450">
                  <c:v>0.34599999999999997</c:v>
                </c:pt>
                <c:pt idx="451">
                  <c:v>2.5000000000000001E-2</c:v>
                </c:pt>
                <c:pt idx="452">
                  <c:v>-7.6999999999999999E-2</c:v>
                </c:pt>
                <c:pt idx="453">
                  <c:v>-0.437</c:v>
                </c:pt>
                <c:pt idx="454">
                  <c:v>-0.72299999999999998</c:v>
                </c:pt>
                <c:pt idx="455">
                  <c:v>-0.878</c:v>
                </c:pt>
                <c:pt idx="456">
                  <c:v>-1.133</c:v>
                </c:pt>
                <c:pt idx="457">
                  <c:v>-1.365</c:v>
                </c:pt>
                <c:pt idx="458">
                  <c:v>-1.728</c:v>
                </c:pt>
                <c:pt idx="459">
                  <c:v>-1.873</c:v>
                </c:pt>
                <c:pt idx="460">
                  <c:v>-2.0150000000000001</c:v>
                </c:pt>
                <c:pt idx="461">
                  <c:v>-2.2789999999999999</c:v>
                </c:pt>
                <c:pt idx="462">
                  <c:v>-2.411</c:v>
                </c:pt>
                <c:pt idx="463">
                  <c:v>-2.6259999999999999</c:v>
                </c:pt>
                <c:pt idx="464">
                  <c:v>-2.8159999999999998</c:v>
                </c:pt>
                <c:pt idx="465">
                  <c:v>-2.9079999999999999</c:v>
                </c:pt>
                <c:pt idx="466">
                  <c:v>-3.09</c:v>
                </c:pt>
                <c:pt idx="467">
                  <c:v>-3.157</c:v>
                </c:pt>
                <c:pt idx="468">
                  <c:v>-3.2919999999999998</c:v>
                </c:pt>
                <c:pt idx="469">
                  <c:v>-3.5630000000000002</c:v>
                </c:pt>
                <c:pt idx="470">
                  <c:v>-3.681</c:v>
                </c:pt>
                <c:pt idx="471">
                  <c:v>-3.7410000000000001</c:v>
                </c:pt>
                <c:pt idx="472">
                  <c:v>-3.8570000000000002</c:v>
                </c:pt>
                <c:pt idx="473">
                  <c:v>-3.9689999999999999</c:v>
                </c:pt>
                <c:pt idx="474">
                  <c:v>-4.01</c:v>
                </c:pt>
                <c:pt idx="475">
                  <c:v>-4.0339999999999998</c:v>
                </c:pt>
                <c:pt idx="476">
                  <c:v>-4.2060000000000004</c:v>
                </c:pt>
                <c:pt idx="477">
                  <c:v>-4.3079999999999998</c:v>
                </c:pt>
                <c:pt idx="478">
                  <c:v>-4.4119999999999999</c:v>
                </c:pt>
                <c:pt idx="479">
                  <c:v>-4.4530000000000003</c:v>
                </c:pt>
                <c:pt idx="480">
                  <c:v>-4.4850000000000003</c:v>
                </c:pt>
                <c:pt idx="481">
                  <c:v>-4.6059999999999999</c:v>
                </c:pt>
                <c:pt idx="482">
                  <c:v>-4.6459999999999999</c:v>
                </c:pt>
                <c:pt idx="483">
                  <c:v>-4.6959999999999997</c:v>
                </c:pt>
                <c:pt idx="484">
                  <c:v>-4.8</c:v>
                </c:pt>
                <c:pt idx="485">
                  <c:v>-4.899</c:v>
                </c:pt>
                <c:pt idx="486">
                  <c:v>-4.8860000000000001</c:v>
                </c:pt>
                <c:pt idx="487">
                  <c:v>-4.9749999999999996</c:v>
                </c:pt>
                <c:pt idx="488">
                  <c:v>-5.0339999999999998</c:v>
                </c:pt>
                <c:pt idx="489">
                  <c:v>-4.9429999999999996</c:v>
                </c:pt>
                <c:pt idx="490">
                  <c:v>-5.024</c:v>
                </c:pt>
                <c:pt idx="491">
                  <c:v>-5.1319999999999997</c:v>
                </c:pt>
                <c:pt idx="492">
                  <c:v>-5.1740000000000004</c:v>
                </c:pt>
                <c:pt idx="493">
                  <c:v>-5.165</c:v>
                </c:pt>
                <c:pt idx="494">
                  <c:v>-5.1550000000000002</c:v>
                </c:pt>
                <c:pt idx="495">
                  <c:v>-5.2140000000000004</c:v>
                </c:pt>
                <c:pt idx="496">
                  <c:v>-5.1970000000000001</c:v>
                </c:pt>
                <c:pt idx="497">
                  <c:v>-5.2080000000000002</c:v>
                </c:pt>
                <c:pt idx="498">
                  <c:v>-5.2910000000000004</c:v>
                </c:pt>
                <c:pt idx="499">
                  <c:v>-5.3419999999999996</c:v>
                </c:pt>
                <c:pt idx="500">
                  <c:v>-5.3410000000000002</c:v>
                </c:pt>
                <c:pt idx="501">
                  <c:v>-5.3789999999999996</c:v>
                </c:pt>
                <c:pt idx="502">
                  <c:v>-5.266</c:v>
                </c:pt>
                <c:pt idx="503">
                  <c:v>-5.3</c:v>
                </c:pt>
                <c:pt idx="504">
                  <c:v>-5.3620000000000001</c:v>
                </c:pt>
                <c:pt idx="505">
                  <c:v>-5.407</c:v>
                </c:pt>
                <c:pt idx="506">
                  <c:v>-5.3250000000000002</c:v>
                </c:pt>
                <c:pt idx="507">
                  <c:v>-5.3710000000000004</c:v>
                </c:pt>
                <c:pt idx="508">
                  <c:v>-5.32</c:v>
                </c:pt>
                <c:pt idx="509">
                  <c:v>-5.3410000000000002</c:v>
                </c:pt>
                <c:pt idx="510">
                  <c:v>-5.3390000000000004</c:v>
                </c:pt>
                <c:pt idx="511">
                  <c:v>-5.3650000000000002</c:v>
                </c:pt>
                <c:pt idx="512">
                  <c:v>-5.351</c:v>
                </c:pt>
                <c:pt idx="513">
                  <c:v>-5.3490000000000002</c:v>
                </c:pt>
                <c:pt idx="514">
                  <c:v>-5.3609999999999998</c:v>
                </c:pt>
                <c:pt idx="515">
                  <c:v>-5.3570000000000002</c:v>
                </c:pt>
                <c:pt idx="516">
                  <c:v>-5.4269999999999996</c:v>
                </c:pt>
                <c:pt idx="517">
                  <c:v>-5.3179999999999996</c:v>
                </c:pt>
                <c:pt idx="518">
                  <c:v>-5.2679999999999998</c:v>
                </c:pt>
                <c:pt idx="519">
                  <c:v>-5.3529999999999998</c:v>
                </c:pt>
                <c:pt idx="520">
                  <c:v>-5.359</c:v>
                </c:pt>
                <c:pt idx="521">
                  <c:v>-5.3689999999999998</c:v>
                </c:pt>
                <c:pt idx="522">
                  <c:v>-5.3570000000000002</c:v>
                </c:pt>
                <c:pt idx="523">
                  <c:v>-5.3029999999999999</c:v>
                </c:pt>
                <c:pt idx="524">
                  <c:v>-5.2960000000000003</c:v>
                </c:pt>
                <c:pt idx="525">
                  <c:v>-5.25</c:v>
                </c:pt>
                <c:pt idx="526">
                  <c:v>-5.3</c:v>
                </c:pt>
                <c:pt idx="527">
                  <c:v>-5.2830000000000004</c:v>
                </c:pt>
                <c:pt idx="528">
                  <c:v>-5.2370000000000001</c:v>
                </c:pt>
                <c:pt idx="529">
                  <c:v>-5.2839999999999998</c:v>
                </c:pt>
                <c:pt idx="530">
                  <c:v>-5.343</c:v>
                </c:pt>
                <c:pt idx="531">
                  <c:v>-5.2990000000000004</c:v>
                </c:pt>
                <c:pt idx="532">
                  <c:v>-5.319</c:v>
                </c:pt>
                <c:pt idx="533">
                  <c:v>-5.3070000000000004</c:v>
                </c:pt>
                <c:pt idx="534">
                  <c:v>-5.3120000000000003</c:v>
                </c:pt>
                <c:pt idx="535">
                  <c:v>-5.2859999999999996</c:v>
                </c:pt>
                <c:pt idx="536">
                  <c:v>-5.26</c:v>
                </c:pt>
                <c:pt idx="537">
                  <c:v>-5.2110000000000003</c:v>
                </c:pt>
                <c:pt idx="538">
                  <c:v>-5.2320000000000002</c:v>
                </c:pt>
                <c:pt idx="539">
                  <c:v>-5.2350000000000003</c:v>
                </c:pt>
                <c:pt idx="540">
                  <c:v>-5.2530000000000001</c:v>
                </c:pt>
                <c:pt idx="541">
                  <c:v>-5.242</c:v>
                </c:pt>
                <c:pt idx="542">
                  <c:v>-5.2229999999999999</c:v>
                </c:pt>
                <c:pt idx="543">
                  <c:v>-5.1710000000000003</c:v>
                </c:pt>
                <c:pt idx="544">
                  <c:v>-5.0940000000000003</c:v>
                </c:pt>
                <c:pt idx="545">
                  <c:v>-5.109</c:v>
                </c:pt>
                <c:pt idx="546">
                  <c:v>-5.1159999999999997</c:v>
                </c:pt>
                <c:pt idx="547">
                  <c:v>-5.1340000000000003</c:v>
                </c:pt>
                <c:pt idx="548">
                  <c:v>-5.0650000000000004</c:v>
                </c:pt>
                <c:pt idx="549">
                  <c:v>-5.2009999999999996</c:v>
                </c:pt>
                <c:pt idx="550">
                  <c:v>-5.2220000000000004</c:v>
                </c:pt>
                <c:pt idx="551">
                  <c:v>-5.173</c:v>
                </c:pt>
                <c:pt idx="552">
                  <c:v>-5.1079999999999997</c:v>
                </c:pt>
                <c:pt idx="553">
                  <c:v>-5.1040000000000001</c:v>
                </c:pt>
                <c:pt idx="554">
                  <c:v>-5.0709999999999997</c:v>
                </c:pt>
                <c:pt idx="555">
                  <c:v>-4.9969999999999999</c:v>
                </c:pt>
                <c:pt idx="556">
                  <c:v>-5.149</c:v>
                </c:pt>
                <c:pt idx="557">
                  <c:v>-5.1369999999999996</c:v>
                </c:pt>
                <c:pt idx="558">
                  <c:v>-5.0720000000000001</c:v>
                </c:pt>
                <c:pt idx="559">
                  <c:v>-5.0720000000000001</c:v>
                </c:pt>
                <c:pt idx="560">
                  <c:v>-5.0259999999999998</c:v>
                </c:pt>
                <c:pt idx="561">
                  <c:v>-5.08</c:v>
                </c:pt>
                <c:pt idx="562">
                  <c:v>-5.0460000000000003</c:v>
                </c:pt>
                <c:pt idx="563">
                  <c:v>-5.07</c:v>
                </c:pt>
                <c:pt idx="564">
                  <c:v>-5.0510000000000002</c:v>
                </c:pt>
                <c:pt idx="565">
                  <c:v>-5.09</c:v>
                </c:pt>
                <c:pt idx="566">
                  <c:v>-5.0419999999999998</c:v>
                </c:pt>
                <c:pt idx="567">
                  <c:v>-5.0659999999999998</c:v>
                </c:pt>
                <c:pt idx="568">
                  <c:v>-5.048</c:v>
                </c:pt>
                <c:pt idx="569">
                  <c:v>-4.9950000000000001</c:v>
                </c:pt>
                <c:pt idx="570">
                  <c:v>-5.0330000000000004</c:v>
                </c:pt>
                <c:pt idx="571">
                  <c:v>-4.9669999999999996</c:v>
                </c:pt>
                <c:pt idx="572">
                  <c:v>-5.0010000000000003</c:v>
                </c:pt>
                <c:pt idx="573">
                  <c:v>-5.0709999999999997</c:v>
                </c:pt>
                <c:pt idx="574">
                  <c:v>-5.0270000000000001</c:v>
                </c:pt>
                <c:pt idx="575">
                  <c:v>-5.0140000000000002</c:v>
                </c:pt>
                <c:pt idx="576">
                  <c:v>-4.9550000000000001</c:v>
                </c:pt>
                <c:pt idx="577">
                  <c:v>-4.976</c:v>
                </c:pt>
                <c:pt idx="578">
                  <c:v>-4.9480000000000004</c:v>
                </c:pt>
                <c:pt idx="579">
                  <c:v>-5.0069999999999997</c:v>
                </c:pt>
                <c:pt idx="580">
                  <c:v>-5.01</c:v>
                </c:pt>
                <c:pt idx="581">
                  <c:v>-4.9800000000000004</c:v>
                </c:pt>
                <c:pt idx="582">
                  <c:v>-5.0039999999999996</c:v>
                </c:pt>
                <c:pt idx="583">
                  <c:v>-4.9800000000000004</c:v>
                </c:pt>
                <c:pt idx="584">
                  <c:v>-4.8920000000000003</c:v>
                </c:pt>
                <c:pt idx="585">
                  <c:v>-4.8869999999999996</c:v>
                </c:pt>
                <c:pt idx="586">
                  <c:v>-4.9589999999999996</c:v>
                </c:pt>
                <c:pt idx="587">
                  <c:v>-4.9390000000000001</c:v>
                </c:pt>
                <c:pt idx="588">
                  <c:v>-4.9530000000000003</c:v>
                </c:pt>
                <c:pt idx="589">
                  <c:v>-4.9390000000000001</c:v>
                </c:pt>
                <c:pt idx="590">
                  <c:v>-4.9390000000000001</c:v>
                </c:pt>
                <c:pt idx="591">
                  <c:v>-4.899</c:v>
                </c:pt>
                <c:pt idx="592">
                  <c:v>-4.915</c:v>
                </c:pt>
                <c:pt idx="593">
                  <c:v>-4.9509999999999996</c:v>
                </c:pt>
                <c:pt idx="594">
                  <c:v>-4.915</c:v>
                </c:pt>
                <c:pt idx="595">
                  <c:v>-4.915</c:v>
                </c:pt>
                <c:pt idx="596">
                  <c:v>-4.899</c:v>
                </c:pt>
                <c:pt idx="597">
                  <c:v>-4.915</c:v>
                </c:pt>
                <c:pt idx="598">
                  <c:v>-4.8630000000000004</c:v>
                </c:pt>
                <c:pt idx="599">
                  <c:v>-4.92</c:v>
                </c:pt>
                <c:pt idx="600">
                  <c:v>-4.8890000000000002</c:v>
                </c:pt>
                <c:pt idx="601">
                  <c:v>-4.8710000000000004</c:v>
                </c:pt>
                <c:pt idx="602">
                  <c:v>-4.8280000000000003</c:v>
                </c:pt>
                <c:pt idx="603">
                  <c:v>-4.8360000000000003</c:v>
                </c:pt>
                <c:pt idx="604">
                  <c:v>-4.8869999999999996</c:v>
                </c:pt>
                <c:pt idx="605">
                  <c:v>-4.83</c:v>
                </c:pt>
                <c:pt idx="606">
                  <c:v>-4.8390000000000004</c:v>
                </c:pt>
                <c:pt idx="607">
                  <c:v>-4.8259999999999996</c:v>
                </c:pt>
                <c:pt idx="608">
                  <c:v>-4.82</c:v>
                </c:pt>
                <c:pt idx="609">
                  <c:v>-4.8840000000000003</c:v>
                </c:pt>
                <c:pt idx="610">
                  <c:v>-4.8330000000000002</c:v>
                </c:pt>
                <c:pt idx="611">
                  <c:v>-4.8140000000000001</c:v>
                </c:pt>
                <c:pt idx="612">
                  <c:v>-4.7699999999999996</c:v>
                </c:pt>
                <c:pt idx="613">
                  <c:v>-4.8440000000000003</c:v>
                </c:pt>
                <c:pt idx="614">
                  <c:v>-4.8819999999999997</c:v>
                </c:pt>
                <c:pt idx="615">
                  <c:v>-4.8440000000000003</c:v>
                </c:pt>
                <c:pt idx="616">
                  <c:v>-4.7720000000000002</c:v>
                </c:pt>
                <c:pt idx="617">
                  <c:v>-4.8730000000000002</c:v>
                </c:pt>
                <c:pt idx="618">
                  <c:v>-4.7919999999999998</c:v>
                </c:pt>
                <c:pt idx="619">
                  <c:v>-4.8010000000000002</c:v>
                </c:pt>
                <c:pt idx="620">
                  <c:v>-4.7919999999999998</c:v>
                </c:pt>
                <c:pt idx="621">
                  <c:v>-4.8600000000000003</c:v>
                </c:pt>
                <c:pt idx="622">
                  <c:v>-4.8490000000000002</c:v>
                </c:pt>
                <c:pt idx="623">
                  <c:v>-4.835</c:v>
                </c:pt>
                <c:pt idx="624">
                  <c:v>-4.8049999999999997</c:v>
                </c:pt>
                <c:pt idx="625">
                  <c:v>-4.742</c:v>
                </c:pt>
                <c:pt idx="626">
                  <c:v>-4.8360000000000003</c:v>
                </c:pt>
                <c:pt idx="627">
                  <c:v>-4.8109999999999999</c:v>
                </c:pt>
                <c:pt idx="628">
                  <c:v>-4.8109999999999999</c:v>
                </c:pt>
                <c:pt idx="629">
                  <c:v>-4.8250000000000002</c:v>
                </c:pt>
                <c:pt idx="630">
                  <c:v>-4.8680000000000003</c:v>
                </c:pt>
                <c:pt idx="631">
                  <c:v>-4.8079999999999998</c:v>
                </c:pt>
                <c:pt idx="632">
                  <c:v>-4.8220000000000001</c:v>
                </c:pt>
                <c:pt idx="633">
                  <c:v>-4.819</c:v>
                </c:pt>
                <c:pt idx="634">
                  <c:v>-4.6959999999999997</c:v>
                </c:pt>
                <c:pt idx="635">
                  <c:v>-4.8099999999999996</c:v>
                </c:pt>
                <c:pt idx="636">
                  <c:v>-4.806</c:v>
                </c:pt>
                <c:pt idx="637">
                  <c:v>-4.8220000000000001</c:v>
                </c:pt>
                <c:pt idx="638">
                  <c:v>-4.8280000000000003</c:v>
                </c:pt>
                <c:pt idx="639">
                  <c:v>-4.8479999999999999</c:v>
                </c:pt>
                <c:pt idx="640">
                  <c:v>-4.8019999999999996</c:v>
                </c:pt>
                <c:pt idx="641">
                  <c:v>-4.8360000000000003</c:v>
                </c:pt>
                <c:pt idx="642">
                  <c:v>-4.8170000000000002</c:v>
                </c:pt>
                <c:pt idx="643">
                  <c:v>-4.7759999999999998</c:v>
                </c:pt>
                <c:pt idx="644">
                  <c:v>-4.8239999999999998</c:v>
                </c:pt>
                <c:pt idx="645">
                  <c:v>-4.8929999999999998</c:v>
                </c:pt>
                <c:pt idx="646">
                  <c:v>-4.8040000000000003</c:v>
                </c:pt>
                <c:pt idx="647">
                  <c:v>-4.82</c:v>
                </c:pt>
                <c:pt idx="648">
                  <c:v>-4.7880000000000003</c:v>
                </c:pt>
                <c:pt idx="649">
                  <c:v>-4.8</c:v>
                </c:pt>
                <c:pt idx="650">
                  <c:v>-4.851</c:v>
                </c:pt>
                <c:pt idx="651">
                  <c:v>-4.8650000000000002</c:v>
                </c:pt>
                <c:pt idx="652">
                  <c:v>-4.8070000000000004</c:v>
                </c:pt>
                <c:pt idx="653">
                  <c:v>-4.8419999999999996</c:v>
                </c:pt>
                <c:pt idx="654">
                  <c:v>-4.7969999999999997</c:v>
                </c:pt>
                <c:pt idx="655">
                  <c:v>-4.8140000000000001</c:v>
                </c:pt>
                <c:pt idx="656">
                  <c:v>-4.8630000000000004</c:v>
                </c:pt>
                <c:pt idx="657">
                  <c:v>-4.7720000000000002</c:v>
                </c:pt>
                <c:pt idx="658">
                  <c:v>-4.8159999999999998</c:v>
                </c:pt>
                <c:pt idx="659">
                  <c:v>-4.835</c:v>
                </c:pt>
                <c:pt idx="660">
                  <c:v>-4.8099999999999996</c:v>
                </c:pt>
                <c:pt idx="661">
                  <c:v>-4.7679999999999998</c:v>
                </c:pt>
                <c:pt idx="662">
                  <c:v>-4.7329999999999997</c:v>
                </c:pt>
                <c:pt idx="663">
                  <c:v>-4.8079999999999998</c:v>
                </c:pt>
                <c:pt idx="664">
                  <c:v>-4.835</c:v>
                </c:pt>
                <c:pt idx="665">
                  <c:v>-4.7350000000000003</c:v>
                </c:pt>
                <c:pt idx="666">
                  <c:v>-4.8159999999999998</c:v>
                </c:pt>
                <c:pt idx="667">
                  <c:v>-4.798</c:v>
                </c:pt>
                <c:pt idx="668">
                  <c:v>-4.742</c:v>
                </c:pt>
                <c:pt idx="669">
                  <c:v>-4.8280000000000003</c:v>
                </c:pt>
                <c:pt idx="670">
                  <c:v>-4.8570000000000002</c:v>
                </c:pt>
                <c:pt idx="671">
                  <c:v>-4.8609999999999998</c:v>
                </c:pt>
                <c:pt idx="672">
                  <c:v>-4.8179999999999996</c:v>
                </c:pt>
                <c:pt idx="673">
                  <c:v>-4.8090000000000002</c:v>
                </c:pt>
                <c:pt idx="674">
                  <c:v>-4.782</c:v>
                </c:pt>
                <c:pt idx="675">
                  <c:v>-4.7919999999999998</c:v>
                </c:pt>
                <c:pt idx="676">
                  <c:v>-4.7519999999999998</c:v>
                </c:pt>
                <c:pt idx="677">
                  <c:v>-4.7910000000000004</c:v>
                </c:pt>
                <c:pt idx="678">
                  <c:v>-4.7990000000000004</c:v>
                </c:pt>
                <c:pt idx="679">
                  <c:v>-4.7530000000000001</c:v>
                </c:pt>
                <c:pt idx="680">
                  <c:v>-4.7210000000000001</c:v>
                </c:pt>
                <c:pt idx="681">
                  <c:v>-4.7359999999999998</c:v>
                </c:pt>
                <c:pt idx="682">
                  <c:v>-4.5720000000000001</c:v>
                </c:pt>
                <c:pt idx="683">
                  <c:v>-4.5839999999999996</c:v>
                </c:pt>
                <c:pt idx="684">
                  <c:v>-4.5380000000000003</c:v>
                </c:pt>
                <c:pt idx="685">
                  <c:v>-4.375</c:v>
                </c:pt>
                <c:pt idx="686">
                  <c:v>-4.2560000000000002</c:v>
                </c:pt>
                <c:pt idx="687">
                  <c:v>-4.0389999999999997</c:v>
                </c:pt>
                <c:pt idx="688">
                  <c:v>-3.8319999999999999</c:v>
                </c:pt>
                <c:pt idx="689">
                  <c:v>-3.677</c:v>
                </c:pt>
                <c:pt idx="690">
                  <c:v>-3.3679999999999999</c:v>
                </c:pt>
                <c:pt idx="691">
                  <c:v>-2.9430000000000001</c:v>
                </c:pt>
                <c:pt idx="692">
                  <c:v>-2.532</c:v>
                </c:pt>
                <c:pt idx="693">
                  <c:v>-2.0209999999999999</c:v>
                </c:pt>
                <c:pt idx="694">
                  <c:v>-1.222</c:v>
                </c:pt>
                <c:pt idx="695">
                  <c:v>-0.377</c:v>
                </c:pt>
                <c:pt idx="696">
                  <c:v>0.64900000000000002</c:v>
                </c:pt>
                <c:pt idx="697">
                  <c:v>1.927</c:v>
                </c:pt>
                <c:pt idx="698">
                  <c:v>3.4159999999999999</c:v>
                </c:pt>
                <c:pt idx="699">
                  <c:v>5.0289999999999999</c:v>
                </c:pt>
                <c:pt idx="700">
                  <c:v>7.056</c:v>
                </c:pt>
                <c:pt idx="701">
                  <c:v>9.3160000000000007</c:v>
                </c:pt>
                <c:pt idx="702">
                  <c:v>12.103999999999999</c:v>
                </c:pt>
                <c:pt idx="703">
                  <c:v>15.218</c:v>
                </c:pt>
                <c:pt idx="704">
                  <c:v>18.61</c:v>
                </c:pt>
                <c:pt idx="705">
                  <c:v>22.620999999999999</c:v>
                </c:pt>
                <c:pt idx="706">
                  <c:v>26.831</c:v>
                </c:pt>
                <c:pt idx="707">
                  <c:v>31.763000000000002</c:v>
                </c:pt>
                <c:pt idx="708">
                  <c:v>37.374000000000002</c:v>
                </c:pt>
                <c:pt idx="709">
                  <c:v>43.499000000000002</c:v>
                </c:pt>
                <c:pt idx="710">
                  <c:v>50.389000000000003</c:v>
                </c:pt>
                <c:pt idx="711">
                  <c:v>57.665999999999997</c:v>
                </c:pt>
                <c:pt idx="712">
                  <c:v>65.793999999999997</c:v>
                </c:pt>
                <c:pt idx="713">
                  <c:v>74.405000000000001</c:v>
                </c:pt>
                <c:pt idx="714">
                  <c:v>83.932000000000002</c:v>
                </c:pt>
                <c:pt idx="715">
                  <c:v>94.016000000000005</c:v>
                </c:pt>
                <c:pt idx="716">
                  <c:v>105.43600000000001</c:v>
                </c:pt>
                <c:pt idx="717">
                  <c:v>116.36199999999999</c:v>
                </c:pt>
                <c:pt idx="718">
                  <c:v>128.821</c:v>
                </c:pt>
                <c:pt idx="719">
                  <c:v>141.672</c:v>
                </c:pt>
                <c:pt idx="720">
                  <c:v>155.26</c:v>
                </c:pt>
                <c:pt idx="721">
                  <c:v>170.26900000000001</c:v>
                </c:pt>
                <c:pt idx="722">
                  <c:v>185.309</c:v>
                </c:pt>
                <c:pt idx="723">
                  <c:v>200.97399999999999</c:v>
                </c:pt>
                <c:pt idx="724">
                  <c:v>217.46299999999999</c:v>
                </c:pt>
                <c:pt idx="725">
                  <c:v>234.87</c:v>
                </c:pt>
                <c:pt idx="726">
                  <c:v>252.45</c:v>
                </c:pt>
                <c:pt idx="727">
                  <c:v>271.86700000000002</c:v>
                </c:pt>
                <c:pt idx="728">
                  <c:v>290.52999999999997</c:v>
                </c:pt>
                <c:pt idx="729">
                  <c:v>310.82900000000001</c:v>
                </c:pt>
                <c:pt idx="730">
                  <c:v>331.08699999999999</c:v>
                </c:pt>
                <c:pt idx="731">
                  <c:v>352.67500000000001</c:v>
                </c:pt>
                <c:pt idx="732">
                  <c:v>374.05900000000003</c:v>
                </c:pt>
                <c:pt idx="733">
                  <c:v>396.483</c:v>
                </c:pt>
                <c:pt idx="734">
                  <c:v>418.29599999999999</c:v>
                </c:pt>
                <c:pt idx="735">
                  <c:v>441.36599999999999</c:v>
                </c:pt>
                <c:pt idx="736">
                  <c:v>464.75700000000001</c:v>
                </c:pt>
                <c:pt idx="737">
                  <c:v>488.10300000000001</c:v>
                </c:pt>
                <c:pt idx="738">
                  <c:v>512.34299999999996</c:v>
                </c:pt>
                <c:pt idx="739">
                  <c:v>536.01599999999996</c:v>
                </c:pt>
                <c:pt idx="740">
                  <c:v>559.85799999999995</c:v>
                </c:pt>
                <c:pt idx="741">
                  <c:v>583.851</c:v>
                </c:pt>
                <c:pt idx="742">
                  <c:v>608.16499999999996</c:v>
                </c:pt>
                <c:pt idx="743">
                  <c:v>631.27800000000002</c:v>
                </c:pt>
                <c:pt idx="744">
                  <c:v>655.30399999999997</c:v>
                </c:pt>
                <c:pt idx="745">
                  <c:v>677.72799999999995</c:v>
                </c:pt>
                <c:pt idx="746">
                  <c:v>701.255</c:v>
                </c:pt>
                <c:pt idx="747">
                  <c:v>722.92399999999998</c:v>
                </c:pt>
                <c:pt idx="748">
                  <c:v>744.721</c:v>
                </c:pt>
                <c:pt idx="749">
                  <c:v>765.74300000000005</c:v>
                </c:pt>
                <c:pt idx="750">
                  <c:v>785.44899999999996</c:v>
                </c:pt>
                <c:pt idx="751">
                  <c:v>804.65800000000002</c:v>
                </c:pt>
                <c:pt idx="752">
                  <c:v>822.38300000000004</c:v>
                </c:pt>
                <c:pt idx="753">
                  <c:v>839.01499999999999</c:v>
                </c:pt>
                <c:pt idx="754">
                  <c:v>853.94799999999998</c:v>
                </c:pt>
                <c:pt idx="755">
                  <c:v>868.31700000000001</c:v>
                </c:pt>
                <c:pt idx="756">
                  <c:v>880.70799999999997</c:v>
                </c:pt>
                <c:pt idx="757">
                  <c:v>891.67</c:v>
                </c:pt>
                <c:pt idx="758">
                  <c:v>900.70399999999995</c:v>
                </c:pt>
                <c:pt idx="759">
                  <c:v>908.14099999999996</c:v>
                </c:pt>
                <c:pt idx="760">
                  <c:v>913.12599999999998</c:v>
                </c:pt>
                <c:pt idx="761">
                  <c:v>917.95</c:v>
                </c:pt>
                <c:pt idx="762">
                  <c:v>919.89700000000005</c:v>
                </c:pt>
                <c:pt idx="763">
                  <c:v>919.56799999999998</c:v>
                </c:pt>
                <c:pt idx="764">
                  <c:v>916.88699999999994</c:v>
                </c:pt>
                <c:pt idx="765">
                  <c:v>912.90899999999999</c:v>
                </c:pt>
                <c:pt idx="766">
                  <c:v>907.16200000000003</c:v>
                </c:pt>
                <c:pt idx="767">
                  <c:v>898.67100000000005</c:v>
                </c:pt>
                <c:pt idx="768">
                  <c:v>889.21299999999997</c:v>
                </c:pt>
                <c:pt idx="769">
                  <c:v>879.73099999999999</c:v>
                </c:pt>
                <c:pt idx="770">
                  <c:v>865.79</c:v>
                </c:pt>
                <c:pt idx="771">
                  <c:v>851.29200000000003</c:v>
                </c:pt>
                <c:pt idx="772">
                  <c:v>835.41099999999994</c:v>
                </c:pt>
                <c:pt idx="773">
                  <c:v>818.06399999999996</c:v>
                </c:pt>
                <c:pt idx="774">
                  <c:v>799.03599999999994</c:v>
                </c:pt>
                <c:pt idx="775">
                  <c:v>779.51300000000003</c:v>
                </c:pt>
                <c:pt idx="776">
                  <c:v>759.05399999999997</c:v>
                </c:pt>
                <c:pt idx="777">
                  <c:v>738.20699999999999</c:v>
                </c:pt>
                <c:pt idx="778">
                  <c:v>714.61500000000001</c:v>
                </c:pt>
                <c:pt idx="779">
                  <c:v>691.48500000000001</c:v>
                </c:pt>
                <c:pt idx="780">
                  <c:v>669.10599999999999</c:v>
                </c:pt>
                <c:pt idx="781">
                  <c:v>644.44299999999998</c:v>
                </c:pt>
                <c:pt idx="782">
                  <c:v>620.54</c:v>
                </c:pt>
                <c:pt idx="783">
                  <c:v>596.26300000000003</c:v>
                </c:pt>
                <c:pt idx="784">
                  <c:v>572.69600000000003</c:v>
                </c:pt>
                <c:pt idx="785">
                  <c:v>548.10599999999999</c:v>
                </c:pt>
                <c:pt idx="786">
                  <c:v>525.14599999999996</c:v>
                </c:pt>
                <c:pt idx="787">
                  <c:v>500.74900000000002</c:v>
                </c:pt>
                <c:pt idx="788">
                  <c:v>477.54599999999999</c:v>
                </c:pt>
                <c:pt idx="789">
                  <c:v>454.98200000000003</c:v>
                </c:pt>
                <c:pt idx="790">
                  <c:v>433.32600000000002</c:v>
                </c:pt>
                <c:pt idx="791">
                  <c:v>410.952</c:v>
                </c:pt>
                <c:pt idx="792">
                  <c:v>389.86200000000002</c:v>
                </c:pt>
                <c:pt idx="793">
                  <c:v>369.82900000000001</c:v>
                </c:pt>
                <c:pt idx="794">
                  <c:v>349.88499999999999</c:v>
                </c:pt>
                <c:pt idx="795">
                  <c:v>331.38400000000001</c:v>
                </c:pt>
                <c:pt idx="796">
                  <c:v>312.52999999999997</c:v>
                </c:pt>
                <c:pt idx="797">
                  <c:v>295.36799999999999</c:v>
                </c:pt>
                <c:pt idx="798">
                  <c:v>277.86</c:v>
                </c:pt>
                <c:pt idx="799">
                  <c:v>262.64400000000001</c:v>
                </c:pt>
                <c:pt idx="800">
                  <c:v>246.529</c:v>
                </c:pt>
                <c:pt idx="801">
                  <c:v>232.119</c:v>
                </c:pt>
                <c:pt idx="802">
                  <c:v>218.21</c:v>
                </c:pt>
                <c:pt idx="803">
                  <c:v>205.221</c:v>
                </c:pt>
                <c:pt idx="804">
                  <c:v>192.476</c:v>
                </c:pt>
                <c:pt idx="805">
                  <c:v>180.75899999999999</c:v>
                </c:pt>
                <c:pt idx="806">
                  <c:v>169.286</c:v>
                </c:pt>
                <c:pt idx="807">
                  <c:v>158.755</c:v>
                </c:pt>
                <c:pt idx="808">
                  <c:v>148.97200000000001</c:v>
                </c:pt>
                <c:pt idx="809">
                  <c:v>139.51400000000001</c:v>
                </c:pt>
                <c:pt idx="810">
                  <c:v>130.83799999999999</c:v>
                </c:pt>
                <c:pt idx="811">
                  <c:v>122.105</c:v>
                </c:pt>
                <c:pt idx="812">
                  <c:v>114.241</c:v>
                </c:pt>
                <c:pt idx="813">
                  <c:v>106.809</c:v>
                </c:pt>
                <c:pt idx="814">
                  <c:v>100.218</c:v>
                </c:pt>
                <c:pt idx="815">
                  <c:v>93.573999999999998</c:v>
                </c:pt>
                <c:pt idx="816">
                  <c:v>87.613</c:v>
                </c:pt>
                <c:pt idx="817">
                  <c:v>81.846000000000004</c:v>
                </c:pt>
                <c:pt idx="818">
                  <c:v>76.457999999999998</c:v>
                </c:pt>
                <c:pt idx="819">
                  <c:v>71.513000000000005</c:v>
                </c:pt>
                <c:pt idx="820">
                  <c:v>66.88</c:v>
                </c:pt>
                <c:pt idx="821">
                  <c:v>62.624000000000002</c:v>
                </c:pt>
                <c:pt idx="822">
                  <c:v>58.533999999999999</c:v>
                </c:pt>
                <c:pt idx="823">
                  <c:v>54.722999999999999</c:v>
                </c:pt>
                <c:pt idx="824">
                  <c:v>51.042999999999999</c:v>
                </c:pt>
                <c:pt idx="825">
                  <c:v>47.731000000000002</c:v>
                </c:pt>
                <c:pt idx="826">
                  <c:v>44.561999999999998</c:v>
                </c:pt>
                <c:pt idx="827">
                  <c:v>41.764000000000003</c:v>
                </c:pt>
                <c:pt idx="828">
                  <c:v>39.014000000000003</c:v>
                </c:pt>
                <c:pt idx="829">
                  <c:v>36.518999999999998</c:v>
                </c:pt>
                <c:pt idx="830">
                  <c:v>34.139000000000003</c:v>
                </c:pt>
                <c:pt idx="831">
                  <c:v>31.850999999999999</c:v>
                </c:pt>
                <c:pt idx="832">
                  <c:v>29.757000000000001</c:v>
                </c:pt>
                <c:pt idx="833">
                  <c:v>27.69</c:v>
                </c:pt>
                <c:pt idx="834">
                  <c:v>25.984000000000002</c:v>
                </c:pt>
                <c:pt idx="835">
                  <c:v>24.265999999999998</c:v>
                </c:pt>
                <c:pt idx="836">
                  <c:v>22.637</c:v>
                </c:pt>
                <c:pt idx="837">
                  <c:v>21.09</c:v>
                </c:pt>
                <c:pt idx="838">
                  <c:v>19.655000000000001</c:v>
                </c:pt>
                <c:pt idx="839">
                  <c:v>18.375</c:v>
                </c:pt>
                <c:pt idx="840">
                  <c:v>17.094999999999999</c:v>
                </c:pt>
                <c:pt idx="841">
                  <c:v>15.936</c:v>
                </c:pt>
                <c:pt idx="842">
                  <c:v>14.928000000000001</c:v>
                </c:pt>
                <c:pt idx="843">
                  <c:v>13.821999999999999</c:v>
                </c:pt>
                <c:pt idx="844">
                  <c:v>12.911</c:v>
                </c:pt>
                <c:pt idx="845">
                  <c:v>12.031000000000001</c:v>
                </c:pt>
                <c:pt idx="846">
                  <c:v>11.188000000000001</c:v>
                </c:pt>
                <c:pt idx="847">
                  <c:v>10.337999999999999</c:v>
                </c:pt>
                <c:pt idx="848">
                  <c:v>9.5180000000000007</c:v>
                </c:pt>
                <c:pt idx="849">
                  <c:v>8.7940000000000005</c:v>
                </c:pt>
                <c:pt idx="850">
                  <c:v>8.18</c:v>
                </c:pt>
                <c:pt idx="851">
                  <c:v>7.5060000000000002</c:v>
                </c:pt>
                <c:pt idx="852">
                  <c:v>6.9850000000000003</c:v>
                </c:pt>
                <c:pt idx="853">
                  <c:v>6.423</c:v>
                </c:pt>
                <c:pt idx="854">
                  <c:v>5.7990000000000004</c:v>
                </c:pt>
                <c:pt idx="855">
                  <c:v>5.2889999999999997</c:v>
                </c:pt>
                <c:pt idx="856">
                  <c:v>4.827</c:v>
                </c:pt>
                <c:pt idx="857">
                  <c:v>4.3719999999999999</c:v>
                </c:pt>
                <c:pt idx="858">
                  <c:v>3.9580000000000002</c:v>
                </c:pt>
                <c:pt idx="859">
                  <c:v>3.7770000000000001</c:v>
                </c:pt>
                <c:pt idx="860">
                  <c:v>3.3650000000000002</c:v>
                </c:pt>
                <c:pt idx="861">
                  <c:v>2.907</c:v>
                </c:pt>
                <c:pt idx="862">
                  <c:v>2.5779999999999998</c:v>
                </c:pt>
                <c:pt idx="863">
                  <c:v>2.3540000000000001</c:v>
                </c:pt>
                <c:pt idx="864">
                  <c:v>2.0129999999999999</c:v>
                </c:pt>
                <c:pt idx="865">
                  <c:v>1.68</c:v>
                </c:pt>
                <c:pt idx="866">
                  <c:v>1.472</c:v>
                </c:pt>
                <c:pt idx="867">
                  <c:v>1.226</c:v>
                </c:pt>
                <c:pt idx="868">
                  <c:v>0.96199999999999997</c:v>
                </c:pt>
                <c:pt idx="869">
                  <c:v>0.60099999999999998</c:v>
                </c:pt>
                <c:pt idx="870">
                  <c:v>0.433</c:v>
                </c:pt>
                <c:pt idx="871">
                  <c:v>0.29299999999999998</c:v>
                </c:pt>
                <c:pt idx="872">
                  <c:v>7.9000000000000001E-2</c:v>
                </c:pt>
                <c:pt idx="873">
                  <c:v>-0.127</c:v>
                </c:pt>
                <c:pt idx="874">
                  <c:v>-0.28499999999999998</c:v>
                </c:pt>
                <c:pt idx="875">
                  <c:v>-0.495</c:v>
                </c:pt>
                <c:pt idx="876">
                  <c:v>-0.65700000000000003</c:v>
                </c:pt>
                <c:pt idx="877">
                  <c:v>-0.86599999999999999</c:v>
                </c:pt>
                <c:pt idx="878">
                  <c:v>-0.98399999999999999</c:v>
                </c:pt>
                <c:pt idx="879">
                  <c:v>-1.123</c:v>
                </c:pt>
                <c:pt idx="880">
                  <c:v>-1.2130000000000001</c:v>
                </c:pt>
                <c:pt idx="881">
                  <c:v>-1.4059999999999999</c:v>
                </c:pt>
                <c:pt idx="882">
                  <c:v>-1.5049999999999999</c:v>
                </c:pt>
                <c:pt idx="883">
                  <c:v>-1.5960000000000001</c:v>
                </c:pt>
                <c:pt idx="884">
                  <c:v>-1.7230000000000001</c:v>
                </c:pt>
                <c:pt idx="885">
                  <c:v>-1.758</c:v>
                </c:pt>
                <c:pt idx="886">
                  <c:v>-1.91</c:v>
                </c:pt>
                <c:pt idx="887">
                  <c:v>-2.0150000000000001</c:v>
                </c:pt>
                <c:pt idx="888">
                  <c:v>-2.165</c:v>
                </c:pt>
                <c:pt idx="889">
                  <c:v>-2.21</c:v>
                </c:pt>
                <c:pt idx="890">
                  <c:v>-2.34</c:v>
                </c:pt>
                <c:pt idx="891">
                  <c:v>-2.36</c:v>
                </c:pt>
                <c:pt idx="892">
                  <c:v>-2.4900000000000002</c:v>
                </c:pt>
                <c:pt idx="893">
                  <c:v>-2.516</c:v>
                </c:pt>
                <c:pt idx="894">
                  <c:v>-2.5409999999999999</c:v>
                </c:pt>
                <c:pt idx="895">
                  <c:v>-2.6589999999999998</c:v>
                </c:pt>
                <c:pt idx="896">
                  <c:v>-2.7090000000000001</c:v>
                </c:pt>
                <c:pt idx="897">
                  <c:v>-2.8039999999999998</c:v>
                </c:pt>
                <c:pt idx="898">
                  <c:v>-2.87</c:v>
                </c:pt>
                <c:pt idx="899">
                  <c:v>-2.8889999999999998</c:v>
                </c:pt>
                <c:pt idx="900">
                  <c:v>-2.9609999999999999</c:v>
                </c:pt>
                <c:pt idx="901">
                  <c:v>-3.0310000000000001</c:v>
                </c:pt>
                <c:pt idx="902">
                  <c:v>-3.0030000000000001</c:v>
                </c:pt>
                <c:pt idx="903">
                  <c:v>-3.1150000000000002</c:v>
                </c:pt>
                <c:pt idx="904">
                  <c:v>-3.157</c:v>
                </c:pt>
                <c:pt idx="905">
                  <c:v>-3.1709999999999998</c:v>
                </c:pt>
                <c:pt idx="906">
                  <c:v>-3.1739999999999999</c:v>
                </c:pt>
                <c:pt idx="907">
                  <c:v>-3.18</c:v>
                </c:pt>
                <c:pt idx="908">
                  <c:v>-3.3279999999999998</c:v>
                </c:pt>
                <c:pt idx="909">
                  <c:v>-3.3330000000000002</c:v>
                </c:pt>
                <c:pt idx="910">
                  <c:v>-3.2440000000000002</c:v>
                </c:pt>
                <c:pt idx="911">
                  <c:v>-3.351</c:v>
                </c:pt>
                <c:pt idx="912">
                  <c:v>-3.387</c:v>
                </c:pt>
                <c:pt idx="913">
                  <c:v>-3.3559999999999999</c:v>
                </c:pt>
                <c:pt idx="914">
                  <c:v>-3.4119999999999999</c:v>
                </c:pt>
                <c:pt idx="915">
                  <c:v>-3.4780000000000002</c:v>
                </c:pt>
                <c:pt idx="916">
                  <c:v>-3.5049999999999999</c:v>
                </c:pt>
                <c:pt idx="917">
                  <c:v>-3.5470000000000002</c:v>
                </c:pt>
                <c:pt idx="918">
                  <c:v>-3.544</c:v>
                </c:pt>
                <c:pt idx="919">
                  <c:v>-3.5720000000000001</c:v>
                </c:pt>
                <c:pt idx="920">
                  <c:v>-3.6240000000000001</c:v>
                </c:pt>
                <c:pt idx="921">
                  <c:v>-3.6669999999999998</c:v>
                </c:pt>
                <c:pt idx="922">
                  <c:v>-3.6309999999999998</c:v>
                </c:pt>
                <c:pt idx="923">
                  <c:v>-3.5630000000000002</c:v>
                </c:pt>
                <c:pt idx="924">
                  <c:v>-3.5310000000000001</c:v>
                </c:pt>
                <c:pt idx="925">
                  <c:v>-3.6139999999999999</c:v>
                </c:pt>
                <c:pt idx="926">
                  <c:v>-3.6440000000000001</c:v>
                </c:pt>
                <c:pt idx="927">
                  <c:v>-3.694</c:v>
                </c:pt>
                <c:pt idx="928">
                  <c:v>-3.661</c:v>
                </c:pt>
                <c:pt idx="929">
                  <c:v>-3.6480000000000001</c:v>
                </c:pt>
                <c:pt idx="930">
                  <c:v>-3.778</c:v>
                </c:pt>
                <c:pt idx="931">
                  <c:v>-3.7349999999999999</c:v>
                </c:pt>
                <c:pt idx="932">
                  <c:v>-3.7040000000000002</c:v>
                </c:pt>
                <c:pt idx="933">
                  <c:v>-3.7090000000000001</c:v>
                </c:pt>
                <c:pt idx="934">
                  <c:v>-3.698</c:v>
                </c:pt>
                <c:pt idx="935">
                  <c:v>-3.831</c:v>
                </c:pt>
                <c:pt idx="936">
                  <c:v>-3.7930000000000001</c:v>
                </c:pt>
                <c:pt idx="937">
                  <c:v>-3.7709999999999999</c:v>
                </c:pt>
                <c:pt idx="938">
                  <c:v>-3.8250000000000002</c:v>
                </c:pt>
                <c:pt idx="939">
                  <c:v>-3.8239999999999998</c:v>
                </c:pt>
                <c:pt idx="940">
                  <c:v>-3.8340000000000001</c:v>
                </c:pt>
                <c:pt idx="941">
                  <c:v>-3.8730000000000002</c:v>
                </c:pt>
                <c:pt idx="942">
                  <c:v>-3.8769999999999998</c:v>
                </c:pt>
                <c:pt idx="943">
                  <c:v>-3.8719999999999999</c:v>
                </c:pt>
                <c:pt idx="944">
                  <c:v>-3.883</c:v>
                </c:pt>
                <c:pt idx="945">
                  <c:v>-3.891</c:v>
                </c:pt>
                <c:pt idx="946">
                  <c:v>-3.907</c:v>
                </c:pt>
                <c:pt idx="947">
                  <c:v>-3.855</c:v>
                </c:pt>
                <c:pt idx="948">
                  <c:v>-3.903</c:v>
                </c:pt>
                <c:pt idx="949">
                  <c:v>-3.9239999999999999</c:v>
                </c:pt>
                <c:pt idx="950">
                  <c:v>-3.9079999999999999</c:v>
                </c:pt>
                <c:pt idx="951">
                  <c:v>-4.0090000000000003</c:v>
                </c:pt>
                <c:pt idx="952">
                  <c:v>-4.0069999999999997</c:v>
                </c:pt>
                <c:pt idx="953">
                  <c:v>-4.04</c:v>
                </c:pt>
                <c:pt idx="954">
                  <c:v>-4.0199999999999996</c:v>
                </c:pt>
                <c:pt idx="955">
                  <c:v>-3.9569999999999999</c:v>
                </c:pt>
                <c:pt idx="956">
                  <c:v>-3.94</c:v>
                </c:pt>
                <c:pt idx="957">
                  <c:v>-3.9950000000000001</c:v>
                </c:pt>
                <c:pt idx="958">
                  <c:v>-4.0259999999999998</c:v>
                </c:pt>
                <c:pt idx="959">
                  <c:v>-3.9860000000000002</c:v>
                </c:pt>
                <c:pt idx="960">
                  <c:v>-4.0670000000000002</c:v>
                </c:pt>
                <c:pt idx="961">
                  <c:v>-4.0279999999999996</c:v>
                </c:pt>
                <c:pt idx="962">
                  <c:v>-4.0199999999999996</c:v>
                </c:pt>
                <c:pt idx="963">
                  <c:v>-4.0780000000000003</c:v>
                </c:pt>
                <c:pt idx="964">
                  <c:v>-4.024</c:v>
                </c:pt>
                <c:pt idx="965">
                  <c:v>-4.0490000000000004</c:v>
                </c:pt>
                <c:pt idx="966">
                  <c:v>-4.0869999999999997</c:v>
                </c:pt>
                <c:pt idx="967">
                  <c:v>-4.0709999999999997</c:v>
                </c:pt>
                <c:pt idx="968">
                  <c:v>-4.093</c:v>
                </c:pt>
                <c:pt idx="969">
                  <c:v>-4.1459999999999999</c:v>
                </c:pt>
                <c:pt idx="970">
                  <c:v>-4.1970000000000001</c:v>
                </c:pt>
              </c:numCache>
            </c:numRef>
          </c:yVal>
          <c:smooth val="1"/>
        </c:ser>
        <c:ser>
          <c:idx val="7"/>
          <c:order val="1"/>
          <c:tx>
            <c:v>4×PAZ03</c:v>
          </c:tx>
          <c:spPr>
            <a:ln w="28575">
              <a:solidFill>
                <a:srgbClr val="FF0000"/>
              </a:solidFill>
              <a:prstDash val="solid"/>
            </a:ln>
          </c:spPr>
          <c:marker>
            <c:symbol val="none"/>
          </c:marker>
          <c:xVal>
            <c:numRef>
              <c:f>Sheet3!$E$3:$E$973</c:f>
              <c:numCache>
                <c:formatCode>General</c:formatCode>
                <c:ptCount val="971"/>
                <c:pt idx="0">
                  <c:v>0</c:v>
                </c:pt>
                <c:pt idx="1">
                  <c:v>1.8533807180608715E-2</c:v>
                </c:pt>
                <c:pt idx="2">
                  <c:v>3.706761436121743E-2</c:v>
                </c:pt>
                <c:pt idx="3">
                  <c:v>5.5601421541826138E-2</c:v>
                </c:pt>
                <c:pt idx="4">
                  <c:v>7.4135228722434859E-2</c:v>
                </c:pt>
                <c:pt idx="5">
                  <c:v>9.2669035903043567E-2</c:v>
                </c:pt>
                <c:pt idx="6">
                  <c:v>0.11120284308365228</c:v>
                </c:pt>
                <c:pt idx="7">
                  <c:v>0.12973665026426098</c:v>
                </c:pt>
                <c:pt idx="8">
                  <c:v>0.14827045744486972</c:v>
                </c:pt>
                <c:pt idx="9">
                  <c:v>0.16680426462547843</c:v>
                </c:pt>
                <c:pt idx="10">
                  <c:v>0.18533807180608713</c:v>
                </c:pt>
                <c:pt idx="11">
                  <c:v>0.20387187898669584</c:v>
                </c:pt>
                <c:pt idx="12">
                  <c:v>0.22240568616730455</c:v>
                </c:pt>
                <c:pt idx="13">
                  <c:v>0.24093949334791329</c:v>
                </c:pt>
                <c:pt idx="14">
                  <c:v>0.25947330052852197</c:v>
                </c:pt>
                <c:pt idx="15">
                  <c:v>0.27800710770913067</c:v>
                </c:pt>
                <c:pt idx="16">
                  <c:v>0.29654091488973944</c:v>
                </c:pt>
                <c:pt idx="17">
                  <c:v>0.31507472207034815</c:v>
                </c:pt>
                <c:pt idx="18">
                  <c:v>0.33360852925095685</c:v>
                </c:pt>
                <c:pt idx="19">
                  <c:v>0.35214233643156556</c:v>
                </c:pt>
                <c:pt idx="20">
                  <c:v>0.37067614361217427</c:v>
                </c:pt>
                <c:pt idx="21">
                  <c:v>0.38920995079278298</c:v>
                </c:pt>
                <c:pt idx="22">
                  <c:v>0.40774375797339169</c:v>
                </c:pt>
                <c:pt idx="23">
                  <c:v>0.42627756515400039</c:v>
                </c:pt>
                <c:pt idx="24">
                  <c:v>0.4448113723346091</c:v>
                </c:pt>
                <c:pt idx="25">
                  <c:v>0.46334517951521781</c:v>
                </c:pt>
                <c:pt idx="26">
                  <c:v>0.48187898669582657</c:v>
                </c:pt>
                <c:pt idx="27">
                  <c:v>0.50041279387643522</c:v>
                </c:pt>
                <c:pt idx="28">
                  <c:v>0.51894660105704393</c:v>
                </c:pt>
                <c:pt idx="29">
                  <c:v>0.53748040823765264</c:v>
                </c:pt>
                <c:pt idx="30">
                  <c:v>0.55601421541826135</c:v>
                </c:pt>
                <c:pt idx="31">
                  <c:v>0.57454802259887017</c:v>
                </c:pt>
                <c:pt idx="32">
                  <c:v>0.59308182977947888</c:v>
                </c:pt>
                <c:pt idx="33">
                  <c:v>0.61161563696008758</c:v>
                </c:pt>
                <c:pt idx="34">
                  <c:v>0.63014944414069629</c:v>
                </c:pt>
                <c:pt idx="35">
                  <c:v>0.648683251321305</c:v>
                </c:pt>
                <c:pt idx="36">
                  <c:v>0.66721705850191371</c:v>
                </c:pt>
                <c:pt idx="37">
                  <c:v>0.68575086568252241</c:v>
                </c:pt>
                <c:pt idx="38">
                  <c:v>0.70428467286313112</c:v>
                </c:pt>
                <c:pt idx="39">
                  <c:v>0.72281848004373983</c:v>
                </c:pt>
                <c:pt idx="40">
                  <c:v>0.74135228722434854</c:v>
                </c:pt>
                <c:pt idx="41">
                  <c:v>0.75988609440495725</c:v>
                </c:pt>
                <c:pt idx="42">
                  <c:v>0.77841990158556595</c:v>
                </c:pt>
                <c:pt idx="43">
                  <c:v>0.79695370876617466</c:v>
                </c:pt>
                <c:pt idx="44">
                  <c:v>0.81548751594678337</c:v>
                </c:pt>
                <c:pt idx="45">
                  <c:v>0.83402132312739208</c:v>
                </c:pt>
                <c:pt idx="46">
                  <c:v>0.85255513030800079</c:v>
                </c:pt>
                <c:pt idx="47">
                  <c:v>0.87108893748860949</c:v>
                </c:pt>
                <c:pt idx="48">
                  <c:v>0.8896227446692182</c:v>
                </c:pt>
                <c:pt idx="49">
                  <c:v>0.90815655184982691</c:v>
                </c:pt>
                <c:pt idx="50">
                  <c:v>0.92669035903043562</c:v>
                </c:pt>
                <c:pt idx="51">
                  <c:v>0.94522416621104444</c:v>
                </c:pt>
                <c:pt idx="52">
                  <c:v>0.96375797339165314</c:v>
                </c:pt>
                <c:pt idx="53">
                  <c:v>0.98229178057226185</c:v>
                </c:pt>
                <c:pt idx="54">
                  <c:v>1.0008255877528704</c:v>
                </c:pt>
                <c:pt idx="55">
                  <c:v>1.0193593949334792</c:v>
                </c:pt>
                <c:pt idx="56">
                  <c:v>1.0378932021140879</c:v>
                </c:pt>
                <c:pt idx="57">
                  <c:v>1.0564270092946966</c:v>
                </c:pt>
                <c:pt idx="58">
                  <c:v>1.0749608164753053</c:v>
                </c:pt>
                <c:pt idx="59">
                  <c:v>1.093494623655914</c:v>
                </c:pt>
                <c:pt idx="60">
                  <c:v>1.1120284308365227</c:v>
                </c:pt>
                <c:pt idx="61">
                  <c:v>1.1305622380171316</c:v>
                </c:pt>
                <c:pt idx="62">
                  <c:v>1.1490960451977403</c:v>
                </c:pt>
                <c:pt idx="63">
                  <c:v>1.167629852378349</c:v>
                </c:pt>
                <c:pt idx="64">
                  <c:v>1.1861636595589578</c:v>
                </c:pt>
                <c:pt idx="65">
                  <c:v>1.2046974667395665</c:v>
                </c:pt>
                <c:pt idx="66">
                  <c:v>1.2232312739201752</c:v>
                </c:pt>
                <c:pt idx="67">
                  <c:v>1.2417650811007839</c:v>
                </c:pt>
                <c:pt idx="68">
                  <c:v>1.2602988882813926</c:v>
                </c:pt>
                <c:pt idx="69">
                  <c:v>1.2788326954620013</c:v>
                </c:pt>
                <c:pt idx="70">
                  <c:v>1.29736650264261</c:v>
                </c:pt>
                <c:pt idx="71">
                  <c:v>1.3159003098232187</c:v>
                </c:pt>
                <c:pt idx="72">
                  <c:v>1.3344341170038274</c:v>
                </c:pt>
                <c:pt idx="73">
                  <c:v>1.3529679241844361</c:v>
                </c:pt>
                <c:pt idx="74">
                  <c:v>1.3715017313650448</c:v>
                </c:pt>
                <c:pt idx="75">
                  <c:v>1.3900355385456535</c:v>
                </c:pt>
                <c:pt idx="76">
                  <c:v>1.4085693457262622</c:v>
                </c:pt>
                <c:pt idx="77">
                  <c:v>1.427103152906871</c:v>
                </c:pt>
                <c:pt idx="78">
                  <c:v>1.4456369600874797</c:v>
                </c:pt>
                <c:pt idx="79">
                  <c:v>1.4641707672680884</c:v>
                </c:pt>
                <c:pt idx="80">
                  <c:v>1.4827045744486971</c:v>
                </c:pt>
                <c:pt idx="81">
                  <c:v>1.5012383816293058</c:v>
                </c:pt>
                <c:pt idx="82">
                  <c:v>1.5197721888099145</c:v>
                </c:pt>
                <c:pt idx="83">
                  <c:v>1.5383059959905232</c:v>
                </c:pt>
                <c:pt idx="84">
                  <c:v>1.5568398031711319</c:v>
                </c:pt>
                <c:pt idx="85">
                  <c:v>1.5753736103517406</c:v>
                </c:pt>
                <c:pt idx="86">
                  <c:v>1.5939074175323493</c:v>
                </c:pt>
                <c:pt idx="87">
                  <c:v>1.612441224712958</c:v>
                </c:pt>
                <c:pt idx="88">
                  <c:v>1.6309750318935667</c:v>
                </c:pt>
                <c:pt idx="89">
                  <c:v>1.6495088390741754</c:v>
                </c:pt>
                <c:pt idx="90">
                  <c:v>1.6680426462547842</c:v>
                </c:pt>
                <c:pt idx="91">
                  <c:v>1.6865764534353929</c:v>
                </c:pt>
                <c:pt idx="92">
                  <c:v>1.7051102606160016</c:v>
                </c:pt>
                <c:pt idx="93">
                  <c:v>1.7236440677966103</c:v>
                </c:pt>
                <c:pt idx="94">
                  <c:v>1.742177874977219</c:v>
                </c:pt>
                <c:pt idx="95">
                  <c:v>1.7607116821578277</c:v>
                </c:pt>
                <c:pt idx="96">
                  <c:v>1.7792454893384364</c:v>
                </c:pt>
                <c:pt idx="97">
                  <c:v>1.7977792965190451</c:v>
                </c:pt>
                <c:pt idx="98">
                  <c:v>1.8163131036996538</c:v>
                </c:pt>
                <c:pt idx="99">
                  <c:v>1.8348469108802625</c:v>
                </c:pt>
                <c:pt idx="100">
                  <c:v>1.8533807180608712</c:v>
                </c:pt>
                <c:pt idx="101">
                  <c:v>1.8719145252414799</c:v>
                </c:pt>
                <c:pt idx="102">
                  <c:v>1.8904483324220889</c:v>
                </c:pt>
                <c:pt idx="103">
                  <c:v>1.9089821396026976</c:v>
                </c:pt>
                <c:pt idx="104">
                  <c:v>1.9275159467833063</c:v>
                </c:pt>
                <c:pt idx="105">
                  <c:v>1.946049753963915</c:v>
                </c:pt>
                <c:pt idx="106">
                  <c:v>1.9645835611445237</c:v>
                </c:pt>
                <c:pt idx="107">
                  <c:v>1.9831173683251324</c:v>
                </c:pt>
                <c:pt idx="108">
                  <c:v>2.0016511755057409</c:v>
                </c:pt>
                <c:pt idx="109">
                  <c:v>2.0201849826863496</c:v>
                </c:pt>
                <c:pt idx="110">
                  <c:v>2.0387187898669583</c:v>
                </c:pt>
                <c:pt idx="111">
                  <c:v>2.057252597047567</c:v>
                </c:pt>
                <c:pt idx="112">
                  <c:v>2.0757864042281757</c:v>
                </c:pt>
                <c:pt idx="113">
                  <c:v>2.0943202114087844</c:v>
                </c:pt>
                <c:pt idx="114">
                  <c:v>2.1128540185893931</c:v>
                </c:pt>
                <c:pt idx="115">
                  <c:v>2.1313878257700019</c:v>
                </c:pt>
                <c:pt idx="116">
                  <c:v>2.1499216329506106</c:v>
                </c:pt>
                <c:pt idx="117">
                  <c:v>2.1684554401312193</c:v>
                </c:pt>
                <c:pt idx="118">
                  <c:v>2.186989247311828</c:v>
                </c:pt>
                <c:pt idx="119">
                  <c:v>2.2055230544924367</c:v>
                </c:pt>
                <c:pt idx="120">
                  <c:v>2.2240568616730454</c:v>
                </c:pt>
                <c:pt idx="121">
                  <c:v>2.2425906688536541</c:v>
                </c:pt>
                <c:pt idx="122">
                  <c:v>2.2611244760342633</c:v>
                </c:pt>
                <c:pt idx="123">
                  <c:v>2.279658283214872</c:v>
                </c:pt>
                <c:pt idx="124">
                  <c:v>2.2981920903954807</c:v>
                </c:pt>
                <c:pt idx="125">
                  <c:v>2.3167258975760894</c:v>
                </c:pt>
                <c:pt idx="126">
                  <c:v>2.3352597047566981</c:v>
                </c:pt>
                <c:pt idx="127">
                  <c:v>2.3537935119373068</c:v>
                </c:pt>
                <c:pt idx="128">
                  <c:v>2.3723273191179155</c:v>
                </c:pt>
                <c:pt idx="129">
                  <c:v>2.3908611262985242</c:v>
                </c:pt>
                <c:pt idx="130">
                  <c:v>2.4093949334791329</c:v>
                </c:pt>
                <c:pt idx="131">
                  <c:v>2.4279287406597416</c:v>
                </c:pt>
                <c:pt idx="132">
                  <c:v>2.4464625478403503</c:v>
                </c:pt>
                <c:pt idx="133">
                  <c:v>2.464996355020959</c:v>
                </c:pt>
                <c:pt idx="134">
                  <c:v>2.4835301622015677</c:v>
                </c:pt>
                <c:pt idx="135">
                  <c:v>2.5020639693821765</c:v>
                </c:pt>
                <c:pt idx="136">
                  <c:v>2.5205977765627852</c:v>
                </c:pt>
                <c:pt idx="137">
                  <c:v>2.5391315837433939</c:v>
                </c:pt>
                <c:pt idx="138">
                  <c:v>2.5576653909240026</c:v>
                </c:pt>
                <c:pt idx="139">
                  <c:v>2.5761991981046113</c:v>
                </c:pt>
                <c:pt idx="140">
                  <c:v>2.59473300528522</c:v>
                </c:pt>
                <c:pt idx="141">
                  <c:v>2.6132668124658287</c:v>
                </c:pt>
                <c:pt idx="142">
                  <c:v>2.6318006196464374</c:v>
                </c:pt>
                <c:pt idx="143">
                  <c:v>2.6503344268270461</c:v>
                </c:pt>
                <c:pt idx="144">
                  <c:v>2.6688682340076548</c:v>
                </c:pt>
                <c:pt idx="145">
                  <c:v>2.6874020411882635</c:v>
                </c:pt>
                <c:pt idx="146">
                  <c:v>2.7059358483688722</c:v>
                </c:pt>
                <c:pt idx="147">
                  <c:v>2.724469655549481</c:v>
                </c:pt>
                <c:pt idx="148">
                  <c:v>2.7430034627300897</c:v>
                </c:pt>
                <c:pt idx="149">
                  <c:v>2.7615372699106984</c:v>
                </c:pt>
                <c:pt idx="150">
                  <c:v>2.7800710770913071</c:v>
                </c:pt>
                <c:pt idx="151">
                  <c:v>2.7986048842719158</c:v>
                </c:pt>
                <c:pt idx="152">
                  <c:v>2.8171386914525245</c:v>
                </c:pt>
                <c:pt idx="153">
                  <c:v>2.8356724986331332</c:v>
                </c:pt>
                <c:pt idx="154">
                  <c:v>2.8542063058137419</c:v>
                </c:pt>
                <c:pt idx="155">
                  <c:v>2.8727401129943506</c:v>
                </c:pt>
                <c:pt idx="156">
                  <c:v>2.8912739201749593</c:v>
                </c:pt>
                <c:pt idx="157">
                  <c:v>2.909807727355568</c:v>
                </c:pt>
                <c:pt idx="158">
                  <c:v>2.9283415345361767</c:v>
                </c:pt>
                <c:pt idx="159">
                  <c:v>2.9468753417167854</c:v>
                </c:pt>
                <c:pt idx="160">
                  <c:v>2.9654091488973942</c:v>
                </c:pt>
                <c:pt idx="161">
                  <c:v>2.9839429560780029</c:v>
                </c:pt>
                <c:pt idx="162">
                  <c:v>3.0024767632586116</c:v>
                </c:pt>
                <c:pt idx="163">
                  <c:v>3.0210105704392203</c:v>
                </c:pt>
                <c:pt idx="164">
                  <c:v>3.039544377619829</c:v>
                </c:pt>
                <c:pt idx="165">
                  <c:v>3.0580781848004377</c:v>
                </c:pt>
                <c:pt idx="166">
                  <c:v>3.0766119919810464</c:v>
                </c:pt>
                <c:pt idx="167">
                  <c:v>3.0951457991616551</c:v>
                </c:pt>
                <c:pt idx="168">
                  <c:v>3.1136796063422638</c:v>
                </c:pt>
                <c:pt idx="169">
                  <c:v>3.1322134135228725</c:v>
                </c:pt>
                <c:pt idx="170">
                  <c:v>3.1507472207034812</c:v>
                </c:pt>
                <c:pt idx="171">
                  <c:v>3.1692810278840899</c:v>
                </c:pt>
                <c:pt idx="172">
                  <c:v>3.1878148350646986</c:v>
                </c:pt>
                <c:pt idx="173">
                  <c:v>3.2063486422453074</c:v>
                </c:pt>
                <c:pt idx="174">
                  <c:v>3.2248824494259161</c:v>
                </c:pt>
                <c:pt idx="175">
                  <c:v>3.2434162566065248</c:v>
                </c:pt>
                <c:pt idx="176">
                  <c:v>3.2619500637871335</c:v>
                </c:pt>
                <c:pt idx="177">
                  <c:v>3.2804838709677422</c:v>
                </c:pt>
                <c:pt idx="178">
                  <c:v>3.2990176781483509</c:v>
                </c:pt>
                <c:pt idx="179">
                  <c:v>3.3175514853289596</c:v>
                </c:pt>
                <c:pt idx="180">
                  <c:v>3.3360852925095683</c:v>
                </c:pt>
                <c:pt idx="181">
                  <c:v>3.354619099690177</c:v>
                </c:pt>
                <c:pt idx="182">
                  <c:v>3.3731529068707857</c:v>
                </c:pt>
                <c:pt idx="183">
                  <c:v>3.3916867140513944</c:v>
                </c:pt>
                <c:pt idx="184">
                  <c:v>3.4102205212320031</c:v>
                </c:pt>
                <c:pt idx="185">
                  <c:v>3.4287543284126119</c:v>
                </c:pt>
                <c:pt idx="186">
                  <c:v>3.4472881355932206</c:v>
                </c:pt>
                <c:pt idx="187">
                  <c:v>3.4658219427738293</c:v>
                </c:pt>
                <c:pt idx="188">
                  <c:v>3.484355749954438</c:v>
                </c:pt>
                <c:pt idx="189">
                  <c:v>3.5028895571350467</c:v>
                </c:pt>
                <c:pt idx="190">
                  <c:v>3.5214233643156554</c:v>
                </c:pt>
                <c:pt idx="191">
                  <c:v>3.5399571714962641</c:v>
                </c:pt>
                <c:pt idx="192">
                  <c:v>3.5584909786768728</c:v>
                </c:pt>
                <c:pt idx="193">
                  <c:v>3.5770247858574815</c:v>
                </c:pt>
                <c:pt idx="194">
                  <c:v>3.5955585930380902</c:v>
                </c:pt>
                <c:pt idx="195">
                  <c:v>3.6140924002186989</c:v>
                </c:pt>
                <c:pt idx="196">
                  <c:v>3.6326262073993076</c:v>
                </c:pt>
                <c:pt idx="197">
                  <c:v>3.6511600145799163</c:v>
                </c:pt>
                <c:pt idx="198">
                  <c:v>3.6696938217605251</c:v>
                </c:pt>
                <c:pt idx="199">
                  <c:v>3.6882276289411338</c:v>
                </c:pt>
                <c:pt idx="200">
                  <c:v>3.7067614361217425</c:v>
                </c:pt>
                <c:pt idx="201">
                  <c:v>3.7252952433023512</c:v>
                </c:pt>
                <c:pt idx="202">
                  <c:v>3.7438290504829599</c:v>
                </c:pt>
                <c:pt idx="203">
                  <c:v>3.762362857663569</c:v>
                </c:pt>
                <c:pt idx="204">
                  <c:v>3.7808966648441777</c:v>
                </c:pt>
                <c:pt idx="205">
                  <c:v>3.7994304720247865</c:v>
                </c:pt>
                <c:pt idx="206">
                  <c:v>3.8179642792053952</c:v>
                </c:pt>
                <c:pt idx="207">
                  <c:v>3.8364980863860039</c:v>
                </c:pt>
                <c:pt idx="208">
                  <c:v>3.8550318935666126</c:v>
                </c:pt>
                <c:pt idx="209">
                  <c:v>3.8735657007472213</c:v>
                </c:pt>
                <c:pt idx="210">
                  <c:v>3.89209950792783</c:v>
                </c:pt>
                <c:pt idx="211">
                  <c:v>3.9106333151084387</c:v>
                </c:pt>
                <c:pt idx="212">
                  <c:v>3.9291671222890474</c:v>
                </c:pt>
                <c:pt idx="213">
                  <c:v>3.9477009294696561</c:v>
                </c:pt>
                <c:pt idx="214">
                  <c:v>3.9662347366502648</c:v>
                </c:pt>
                <c:pt idx="215">
                  <c:v>3.9847685438308735</c:v>
                </c:pt>
                <c:pt idx="216">
                  <c:v>4.0033023510114818</c:v>
                </c:pt>
                <c:pt idx="217">
                  <c:v>4.0218361581920909</c:v>
                </c:pt>
                <c:pt idx="218">
                  <c:v>4.0403699653726992</c:v>
                </c:pt>
                <c:pt idx="219">
                  <c:v>4.0589037725533084</c:v>
                </c:pt>
                <c:pt idx="220">
                  <c:v>4.0774375797339166</c:v>
                </c:pt>
                <c:pt idx="221">
                  <c:v>4.0959713869145258</c:v>
                </c:pt>
                <c:pt idx="222">
                  <c:v>4.114505194095134</c:v>
                </c:pt>
                <c:pt idx="223">
                  <c:v>4.1330390012757432</c:v>
                </c:pt>
                <c:pt idx="224">
                  <c:v>4.1515728084563515</c:v>
                </c:pt>
                <c:pt idx="225">
                  <c:v>4.1701066156369606</c:v>
                </c:pt>
                <c:pt idx="226">
                  <c:v>4.1886404228175689</c:v>
                </c:pt>
                <c:pt idx="227">
                  <c:v>4.207174229998178</c:v>
                </c:pt>
                <c:pt idx="228">
                  <c:v>4.2257080371787863</c:v>
                </c:pt>
                <c:pt idx="229">
                  <c:v>4.2442418443593954</c:v>
                </c:pt>
                <c:pt idx="230">
                  <c:v>4.2627756515400037</c:v>
                </c:pt>
                <c:pt idx="231">
                  <c:v>4.2813094587206129</c:v>
                </c:pt>
                <c:pt idx="232">
                  <c:v>4.2998432659012211</c:v>
                </c:pt>
                <c:pt idx="233">
                  <c:v>4.3183770730818303</c:v>
                </c:pt>
                <c:pt idx="234">
                  <c:v>4.3369108802624385</c:v>
                </c:pt>
                <c:pt idx="235">
                  <c:v>4.3554446874430477</c:v>
                </c:pt>
                <c:pt idx="236">
                  <c:v>4.373978494623656</c:v>
                </c:pt>
                <c:pt idx="237">
                  <c:v>4.3925123018042651</c:v>
                </c:pt>
                <c:pt idx="238">
                  <c:v>4.4110461089848734</c:v>
                </c:pt>
                <c:pt idx="239">
                  <c:v>4.4295799161654825</c:v>
                </c:pt>
                <c:pt idx="240">
                  <c:v>4.4481137233460908</c:v>
                </c:pt>
                <c:pt idx="241">
                  <c:v>4.4666475305266999</c:v>
                </c:pt>
                <c:pt idx="242">
                  <c:v>4.4851813377073082</c:v>
                </c:pt>
                <c:pt idx="243">
                  <c:v>4.5037151448879174</c:v>
                </c:pt>
                <c:pt idx="244">
                  <c:v>4.5222489520685265</c:v>
                </c:pt>
                <c:pt idx="245">
                  <c:v>4.5407827592491348</c:v>
                </c:pt>
                <c:pt idx="246">
                  <c:v>4.5593165664297439</c:v>
                </c:pt>
                <c:pt idx="247">
                  <c:v>4.5778503736103522</c:v>
                </c:pt>
                <c:pt idx="248">
                  <c:v>4.5963841807909613</c:v>
                </c:pt>
                <c:pt idx="249">
                  <c:v>4.6149179879715696</c:v>
                </c:pt>
                <c:pt idx="250">
                  <c:v>4.6334517951521788</c:v>
                </c:pt>
                <c:pt idx="251">
                  <c:v>4.651985602332787</c:v>
                </c:pt>
                <c:pt idx="252">
                  <c:v>4.6705194095133962</c:v>
                </c:pt>
                <c:pt idx="253">
                  <c:v>4.6890532166940044</c:v>
                </c:pt>
                <c:pt idx="254">
                  <c:v>4.7075870238746136</c:v>
                </c:pt>
                <c:pt idx="255">
                  <c:v>4.7261208310552218</c:v>
                </c:pt>
                <c:pt idx="256">
                  <c:v>4.744654638235831</c:v>
                </c:pt>
                <c:pt idx="257">
                  <c:v>4.7631884454164393</c:v>
                </c:pt>
                <c:pt idx="258">
                  <c:v>4.7817222525970484</c:v>
                </c:pt>
                <c:pt idx="259">
                  <c:v>4.8002560597776567</c:v>
                </c:pt>
                <c:pt idx="260">
                  <c:v>4.8187898669582658</c:v>
                </c:pt>
                <c:pt idx="261">
                  <c:v>4.8373236741388741</c:v>
                </c:pt>
                <c:pt idx="262">
                  <c:v>4.8558574813194832</c:v>
                </c:pt>
                <c:pt idx="263">
                  <c:v>4.8743912885000915</c:v>
                </c:pt>
                <c:pt idx="264">
                  <c:v>4.8929250956807007</c:v>
                </c:pt>
                <c:pt idx="265">
                  <c:v>4.9114589028613089</c:v>
                </c:pt>
                <c:pt idx="266">
                  <c:v>4.9299927100419181</c:v>
                </c:pt>
                <c:pt idx="267">
                  <c:v>4.9485265172225263</c:v>
                </c:pt>
                <c:pt idx="268">
                  <c:v>4.9670603244031355</c:v>
                </c:pt>
                <c:pt idx="269">
                  <c:v>4.9855941315837438</c:v>
                </c:pt>
                <c:pt idx="270">
                  <c:v>5.0041279387643529</c:v>
                </c:pt>
                <c:pt idx="271">
                  <c:v>5.0226617459449612</c:v>
                </c:pt>
                <c:pt idx="272">
                  <c:v>5.0411955531255703</c:v>
                </c:pt>
                <c:pt idx="273">
                  <c:v>5.0597293603061786</c:v>
                </c:pt>
                <c:pt idx="274">
                  <c:v>5.0782631674867877</c:v>
                </c:pt>
                <c:pt idx="275">
                  <c:v>5.096796974667396</c:v>
                </c:pt>
                <c:pt idx="276">
                  <c:v>5.1153307818480052</c:v>
                </c:pt>
                <c:pt idx="277">
                  <c:v>5.1338645890286134</c:v>
                </c:pt>
                <c:pt idx="278">
                  <c:v>5.1523983962092226</c:v>
                </c:pt>
                <c:pt idx="279">
                  <c:v>5.1709322033898308</c:v>
                </c:pt>
                <c:pt idx="280">
                  <c:v>5.18946601057044</c:v>
                </c:pt>
                <c:pt idx="281">
                  <c:v>5.2079998177510483</c:v>
                </c:pt>
                <c:pt idx="282">
                  <c:v>5.2265336249316574</c:v>
                </c:pt>
                <c:pt idx="283">
                  <c:v>5.2450674321122657</c:v>
                </c:pt>
                <c:pt idx="284">
                  <c:v>5.2636012392928748</c:v>
                </c:pt>
                <c:pt idx="285">
                  <c:v>5.2821350464734831</c:v>
                </c:pt>
                <c:pt idx="286">
                  <c:v>5.3006688536540922</c:v>
                </c:pt>
                <c:pt idx="287">
                  <c:v>5.3192026608347005</c:v>
                </c:pt>
                <c:pt idx="288">
                  <c:v>5.3377364680153097</c:v>
                </c:pt>
                <c:pt idx="289">
                  <c:v>5.3562702751959179</c:v>
                </c:pt>
                <c:pt idx="290">
                  <c:v>5.3748040823765271</c:v>
                </c:pt>
                <c:pt idx="291">
                  <c:v>5.3933378895571353</c:v>
                </c:pt>
                <c:pt idx="292">
                  <c:v>5.4118716967377445</c:v>
                </c:pt>
                <c:pt idx="293">
                  <c:v>5.4304055039183527</c:v>
                </c:pt>
                <c:pt idx="294">
                  <c:v>5.4489393110989619</c:v>
                </c:pt>
                <c:pt idx="295">
                  <c:v>5.4674731182795702</c:v>
                </c:pt>
                <c:pt idx="296">
                  <c:v>5.4860069254601793</c:v>
                </c:pt>
                <c:pt idx="297">
                  <c:v>5.5045407326407876</c:v>
                </c:pt>
                <c:pt idx="298">
                  <c:v>5.5230745398213967</c:v>
                </c:pt>
                <c:pt idx="299">
                  <c:v>5.541608347002005</c:v>
                </c:pt>
                <c:pt idx="300">
                  <c:v>5.5601421541826141</c:v>
                </c:pt>
                <c:pt idx="301">
                  <c:v>5.5786759613632224</c:v>
                </c:pt>
                <c:pt idx="302">
                  <c:v>5.5972097685438316</c:v>
                </c:pt>
                <c:pt idx="303">
                  <c:v>5.6157435757244398</c:v>
                </c:pt>
                <c:pt idx="304">
                  <c:v>5.634277382905049</c:v>
                </c:pt>
                <c:pt idx="305">
                  <c:v>5.6528111900856572</c:v>
                </c:pt>
                <c:pt idx="306">
                  <c:v>5.6713449972662664</c:v>
                </c:pt>
                <c:pt idx="307">
                  <c:v>5.6898788044468747</c:v>
                </c:pt>
                <c:pt idx="308">
                  <c:v>5.7084126116274838</c:v>
                </c:pt>
                <c:pt idx="309">
                  <c:v>5.7269464188080921</c:v>
                </c:pt>
                <c:pt idx="310">
                  <c:v>5.7454802259887012</c:v>
                </c:pt>
                <c:pt idx="311">
                  <c:v>5.7640140331693095</c:v>
                </c:pt>
                <c:pt idx="312">
                  <c:v>5.7825478403499186</c:v>
                </c:pt>
                <c:pt idx="313">
                  <c:v>5.8010816475305269</c:v>
                </c:pt>
                <c:pt idx="314">
                  <c:v>5.8196154547111361</c:v>
                </c:pt>
                <c:pt idx="315">
                  <c:v>5.8381492618917443</c:v>
                </c:pt>
                <c:pt idx="316">
                  <c:v>5.8566830690723535</c:v>
                </c:pt>
                <c:pt idx="317">
                  <c:v>5.8752168762529617</c:v>
                </c:pt>
                <c:pt idx="318">
                  <c:v>5.8937506834335709</c:v>
                </c:pt>
                <c:pt idx="319">
                  <c:v>5.9122844906141792</c:v>
                </c:pt>
                <c:pt idx="320">
                  <c:v>5.9308182977947883</c:v>
                </c:pt>
                <c:pt idx="321">
                  <c:v>5.9493521049753966</c:v>
                </c:pt>
                <c:pt idx="322">
                  <c:v>5.9678859121560057</c:v>
                </c:pt>
                <c:pt idx="323">
                  <c:v>5.986419719336614</c:v>
                </c:pt>
                <c:pt idx="324">
                  <c:v>6.0049535265172231</c:v>
                </c:pt>
                <c:pt idx="325">
                  <c:v>6.0234873336978323</c:v>
                </c:pt>
                <c:pt idx="326">
                  <c:v>6.0420211408784406</c:v>
                </c:pt>
                <c:pt idx="327">
                  <c:v>6.0605549480590497</c:v>
                </c:pt>
                <c:pt idx="328">
                  <c:v>6.079088755239658</c:v>
                </c:pt>
                <c:pt idx="329">
                  <c:v>6.0976225624202671</c:v>
                </c:pt>
                <c:pt idx="330">
                  <c:v>6.1161563696008754</c:v>
                </c:pt>
                <c:pt idx="331">
                  <c:v>6.1346901767814845</c:v>
                </c:pt>
                <c:pt idx="332">
                  <c:v>6.1532239839620928</c:v>
                </c:pt>
                <c:pt idx="333">
                  <c:v>6.171757791142702</c:v>
                </c:pt>
                <c:pt idx="334">
                  <c:v>6.1902915983233102</c:v>
                </c:pt>
                <c:pt idx="335">
                  <c:v>6.2088254055039194</c:v>
                </c:pt>
                <c:pt idx="336">
                  <c:v>6.2273592126845276</c:v>
                </c:pt>
                <c:pt idx="337">
                  <c:v>6.2458930198651368</c:v>
                </c:pt>
                <c:pt idx="338">
                  <c:v>6.264426827045745</c:v>
                </c:pt>
                <c:pt idx="339">
                  <c:v>6.2829606342263542</c:v>
                </c:pt>
                <c:pt idx="340">
                  <c:v>6.3014944414069625</c:v>
                </c:pt>
                <c:pt idx="341">
                  <c:v>6.3200282485875716</c:v>
                </c:pt>
                <c:pt idx="342">
                  <c:v>6.3385620557681799</c:v>
                </c:pt>
                <c:pt idx="343">
                  <c:v>6.357095862948789</c:v>
                </c:pt>
                <c:pt idx="344">
                  <c:v>6.3756296701293973</c:v>
                </c:pt>
                <c:pt idx="345">
                  <c:v>6.3941634773100064</c:v>
                </c:pt>
                <c:pt idx="346">
                  <c:v>6.4126972844906147</c:v>
                </c:pt>
                <c:pt idx="347">
                  <c:v>6.4312310916712239</c:v>
                </c:pt>
                <c:pt idx="348">
                  <c:v>6.4497648988518321</c:v>
                </c:pt>
                <c:pt idx="349">
                  <c:v>6.4682987060324413</c:v>
                </c:pt>
                <c:pt idx="350">
                  <c:v>6.4868325132130495</c:v>
                </c:pt>
                <c:pt idx="351">
                  <c:v>6.5053663203936587</c:v>
                </c:pt>
                <c:pt idx="352">
                  <c:v>6.523900127574267</c:v>
                </c:pt>
                <c:pt idx="353">
                  <c:v>6.5424339347548761</c:v>
                </c:pt>
                <c:pt idx="354">
                  <c:v>6.5609677419354844</c:v>
                </c:pt>
                <c:pt idx="355">
                  <c:v>6.5795015491160935</c:v>
                </c:pt>
                <c:pt idx="356">
                  <c:v>6.5980353562967018</c:v>
                </c:pt>
                <c:pt idx="357">
                  <c:v>6.6165691634773109</c:v>
                </c:pt>
                <c:pt idx="358">
                  <c:v>6.6351029706579192</c:v>
                </c:pt>
                <c:pt idx="359">
                  <c:v>6.6536367778385284</c:v>
                </c:pt>
                <c:pt idx="360">
                  <c:v>6.6721705850191366</c:v>
                </c:pt>
                <c:pt idx="361">
                  <c:v>6.6907043921997458</c:v>
                </c:pt>
                <c:pt idx="362">
                  <c:v>6.709238199380354</c:v>
                </c:pt>
                <c:pt idx="363">
                  <c:v>6.7277720065609632</c:v>
                </c:pt>
                <c:pt idx="364">
                  <c:v>6.7463058137415715</c:v>
                </c:pt>
                <c:pt idx="365">
                  <c:v>6.7648396209221806</c:v>
                </c:pt>
                <c:pt idx="366">
                  <c:v>6.7833734281027889</c:v>
                </c:pt>
                <c:pt idx="367">
                  <c:v>6.801907235283398</c:v>
                </c:pt>
                <c:pt idx="368">
                  <c:v>6.8204410424640063</c:v>
                </c:pt>
                <c:pt idx="369">
                  <c:v>6.8389748496446154</c:v>
                </c:pt>
                <c:pt idx="370">
                  <c:v>6.8575086568252237</c:v>
                </c:pt>
                <c:pt idx="371">
                  <c:v>6.8760424640058329</c:v>
                </c:pt>
                <c:pt idx="372">
                  <c:v>6.8945762711864411</c:v>
                </c:pt>
                <c:pt idx="373">
                  <c:v>6.9131100783670503</c:v>
                </c:pt>
                <c:pt idx="374">
                  <c:v>6.9316438855476585</c:v>
                </c:pt>
                <c:pt idx="375">
                  <c:v>6.9501776927282677</c:v>
                </c:pt>
                <c:pt idx="376">
                  <c:v>6.968711499908876</c:v>
                </c:pt>
                <c:pt idx="377">
                  <c:v>6.9872453070894851</c:v>
                </c:pt>
                <c:pt idx="378">
                  <c:v>7.0057791142700934</c:v>
                </c:pt>
                <c:pt idx="379">
                  <c:v>7.0243129214507025</c:v>
                </c:pt>
                <c:pt idx="380">
                  <c:v>7.0428467286313108</c:v>
                </c:pt>
                <c:pt idx="381">
                  <c:v>7.0613805358119199</c:v>
                </c:pt>
                <c:pt idx="382">
                  <c:v>7.0799143429925282</c:v>
                </c:pt>
                <c:pt idx="383">
                  <c:v>7.0984481501731373</c:v>
                </c:pt>
                <c:pt idx="384">
                  <c:v>7.1169819573537456</c:v>
                </c:pt>
                <c:pt idx="385">
                  <c:v>7.1355157645343548</c:v>
                </c:pt>
                <c:pt idx="386">
                  <c:v>7.154049571714963</c:v>
                </c:pt>
                <c:pt idx="387">
                  <c:v>7.1725833788955722</c:v>
                </c:pt>
                <c:pt idx="388">
                  <c:v>7.1911171860761804</c:v>
                </c:pt>
                <c:pt idx="389">
                  <c:v>7.2096509932567896</c:v>
                </c:pt>
                <c:pt idx="390">
                  <c:v>7.2281848004373979</c:v>
                </c:pt>
                <c:pt idx="391">
                  <c:v>7.246718607618007</c:v>
                </c:pt>
                <c:pt idx="392">
                  <c:v>7.2652524147986153</c:v>
                </c:pt>
                <c:pt idx="393">
                  <c:v>7.2837862219792244</c:v>
                </c:pt>
                <c:pt idx="394">
                  <c:v>7.3023200291598327</c:v>
                </c:pt>
                <c:pt idx="395">
                  <c:v>7.3208538363404418</c:v>
                </c:pt>
                <c:pt idx="396">
                  <c:v>7.3393876435210501</c:v>
                </c:pt>
                <c:pt idx="397">
                  <c:v>7.3579214507016593</c:v>
                </c:pt>
                <c:pt idx="398">
                  <c:v>7.3764552578822675</c:v>
                </c:pt>
                <c:pt idx="399">
                  <c:v>7.3949890650628767</c:v>
                </c:pt>
                <c:pt idx="400">
                  <c:v>7.4135228722434849</c:v>
                </c:pt>
                <c:pt idx="401">
                  <c:v>7.4320566794240941</c:v>
                </c:pt>
                <c:pt idx="402">
                  <c:v>7.4505904866047024</c:v>
                </c:pt>
                <c:pt idx="403">
                  <c:v>7.4691242937853115</c:v>
                </c:pt>
                <c:pt idx="404">
                  <c:v>7.4876581009659198</c:v>
                </c:pt>
                <c:pt idx="405">
                  <c:v>7.5061919081465289</c:v>
                </c:pt>
                <c:pt idx="406">
                  <c:v>7.5247257153271381</c:v>
                </c:pt>
                <c:pt idx="407">
                  <c:v>7.5432595225077463</c:v>
                </c:pt>
                <c:pt idx="408">
                  <c:v>7.5617933296883555</c:v>
                </c:pt>
                <c:pt idx="409">
                  <c:v>7.5803271368689638</c:v>
                </c:pt>
                <c:pt idx="410">
                  <c:v>7.5988609440495729</c:v>
                </c:pt>
                <c:pt idx="411">
                  <c:v>7.6173947512301812</c:v>
                </c:pt>
                <c:pt idx="412">
                  <c:v>7.6359285584107903</c:v>
                </c:pt>
                <c:pt idx="413">
                  <c:v>7.6544623655913986</c:v>
                </c:pt>
                <c:pt idx="414">
                  <c:v>7.6729961727720077</c:v>
                </c:pt>
                <c:pt idx="415">
                  <c:v>7.691529979952616</c:v>
                </c:pt>
                <c:pt idx="416">
                  <c:v>7.7100637871332252</c:v>
                </c:pt>
                <c:pt idx="417">
                  <c:v>7.7285975943138334</c:v>
                </c:pt>
                <c:pt idx="418">
                  <c:v>7.7471314014944426</c:v>
                </c:pt>
                <c:pt idx="419">
                  <c:v>7.7656652086750508</c:v>
                </c:pt>
                <c:pt idx="420">
                  <c:v>7.78419901585566</c:v>
                </c:pt>
                <c:pt idx="421">
                  <c:v>7.8027328230362683</c:v>
                </c:pt>
                <c:pt idx="422">
                  <c:v>7.8212666302168774</c:v>
                </c:pt>
                <c:pt idx="423">
                  <c:v>7.8398004373974857</c:v>
                </c:pt>
                <c:pt idx="424">
                  <c:v>7.8583342445780948</c:v>
                </c:pt>
                <c:pt idx="425">
                  <c:v>7.8768680517587031</c:v>
                </c:pt>
                <c:pt idx="426">
                  <c:v>7.8954018589393122</c:v>
                </c:pt>
                <c:pt idx="427">
                  <c:v>7.9139356661199205</c:v>
                </c:pt>
                <c:pt idx="428">
                  <c:v>7.9324694733005296</c:v>
                </c:pt>
                <c:pt idx="429">
                  <c:v>7.9510032804811379</c:v>
                </c:pt>
                <c:pt idx="430">
                  <c:v>7.9695370876617471</c:v>
                </c:pt>
                <c:pt idx="431">
                  <c:v>7.9880708948423553</c:v>
                </c:pt>
                <c:pt idx="432">
                  <c:v>8.0066047020229636</c:v>
                </c:pt>
                <c:pt idx="433">
                  <c:v>8.0251385092035736</c:v>
                </c:pt>
                <c:pt idx="434">
                  <c:v>8.0436723163841819</c:v>
                </c:pt>
                <c:pt idx="435">
                  <c:v>8.0622061235647902</c:v>
                </c:pt>
                <c:pt idx="436">
                  <c:v>8.0807399307453984</c:v>
                </c:pt>
                <c:pt idx="437">
                  <c:v>8.0992737379260085</c:v>
                </c:pt>
                <c:pt idx="438">
                  <c:v>8.1178075451066167</c:v>
                </c:pt>
                <c:pt idx="439">
                  <c:v>8.136341352287225</c:v>
                </c:pt>
                <c:pt idx="440">
                  <c:v>8.1548751594678333</c:v>
                </c:pt>
                <c:pt idx="441">
                  <c:v>8.1734089666484433</c:v>
                </c:pt>
                <c:pt idx="442">
                  <c:v>8.1919427738290516</c:v>
                </c:pt>
                <c:pt idx="443">
                  <c:v>8.2104765810096598</c:v>
                </c:pt>
                <c:pt idx="444">
                  <c:v>8.2290103881902681</c:v>
                </c:pt>
                <c:pt idx="445">
                  <c:v>8.2475441953708781</c:v>
                </c:pt>
                <c:pt idx="446">
                  <c:v>8.2660780025514864</c:v>
                </c:pt>
                <c:pt idx="447">
                  <c:v>8.2846118097320947</c:v>
                </c:pt>
                <c:pt idx="448">
                  <c:v>8.3031456169127029</c:v>
                </c:pt>
                <c:pt idx="449">
                  <c:v>8.321679424093313</c:v>
                </c:pt>
                <c:pt idx="450">
                  <c:v>8.3402132312739212</c:v>
                </c:pt>
                <c:pt idx="451">
                  <c:v>8.3587470384545295</c:v>
                </c:pt>
                <c:pt idx="452">
                  <c:v>8.3772808456351378</c:v>
                </c:pt>
                <c:pt idx="453">
                  <c:v>8.3958146528157478</c:v>
                </c:pt>
                <c:pt idx="454">
                  <c:v>8.4143484599963561</c:v>
                </c:pt>
                <c:pt idx="455">
                  <c:v>8.4328822671769643</c:v>
                </c:pt>
                <c:pt idx="456">
                  <c:v>8.4514160743575726</c:v>
                </c:pt>
                <c:pt idx="457">
                  <c:v>8.4699498815381826</c:v>
                </c:pt>
                <c:pt idx="458">
                  <c:v>8.4884836887187909</c:v>
                </c:pt>
                <c:pt idx="459">
                  <c:v>8.5070174958993992</c:v>
                </c:pt>
                <c:pt idx="460">
                  <c:v>8.5255513030800074</c:v>
                </c:pt>
                <c:pt idx="461">
                  <c:v>8.5440851102606175</c:v>
                </c:pt>
                <c:pt idx="462">
                  <c:v>8.5626189174412257</c:v>
                </c:pt>
                <c:pt idx="463">
                  <c:v>8.581152724621834</c:v>
                </c:pt>
                <c:pt idx="464">
                  <c:v>8.5996865318024422</c:v>
                </c:pt>
                <c:pt idx="465">
                  <c:v>8.6182203389830523</c:v>
                </c:pt>
                <c:pt idx="466">
                  <c:v>8.6367541461636606</c:v>
                </c:pt>
                <c:pt idx="467">
                  <c:v>8.6552879533442688</c:v>
                </c:pt>
                <c:pt idx="468">
                  <c:v>8.6738217605248771</c:v>
                </c:pt>
                <c:pt idx="469">
                  <c:v>8.6923555677054871</c:v>
                </c:pt>
                <c:pt idx="470">
                  <c:v>8.7108893748860954</c:v>
                </c:pt>
                <c:pt idx="471">
                  <c:v>8.7294231820667036</c:v>
                </c:pt>
                <c:pt idx="472">
                  <c:v>8.7479569892473119</c:v>
                </c:pt>
                <c:pt idx="473">
                  <c:v>8.7664907964279219</c:v>
                </c:pt>
                <c:pt idx="474">
                  <c:v>8.7850246036085302</c:v>
                </c:pt>
                <c:pt idx="475">
                  <c:v>8.8035584107891385</c:v>
                </c:pt>
                <c:pt idx="476">
                  <c:v>8.8220922179697467</c:v>
                </c:pt>
                <c:pt idx="477">
                  <c:v>8.8406260251503568</c:v>
                </c:pt>
                <c:pt idx="478">
                  <c:v>8.859159832330965</c:v>
                </c:pt>
                <c:pt idx="479">
                  <c:v>8.8776936395115733</c:v>
                </c:pt>
                <c:pt idx="480">
                  <c:v>8.8962274466921816</c:v>
                </c:pt>
                <c:pt idx="481">
                  <c:v>8.9147612538727916</c:v>
                </c:pt>
                <c:pt idx="482">
                  <c:v>8.9332950610533999</c:v>
                </c:pt>
                <c:pt idx="483">
                  <c:v>8.9518288682340081</c:v>
                </c:pt>
                <c:pt idx="484">
                  <c:v>8.9703626754146164</c:v>
                </c:pt>
                <c:pt idx="485">
                  <c:v>8.9888964825952264</c:v>
                </c:pt>
                <c:pt idx="486">
                  <c:v>9.0074302897758347</c:v>
                </c:pt>
                <c:pt idx="487">
                  <c:v>9.025964096956443</c:v>
                </c:pt>
                <c:pt idx="488">
                  <c:v>9.044497904137053</c:v>
                </c:pt>
                <c:pt idx="489">
                  <c:v>9.0630317113176613</c:v>
                </c:pt>
                <c:pt idx="490">
                  <c:v>9.0815655184982695</c:v>
                </c:pt>
                <c:pt idx="491">
                  <c:v>9.1000993256788778</c:v>
                </c:pt>
                <c:pt idx="492">
                  <c:v>9.1186331328594878</c:v>
                </c:pt>
                <c:pt idx="493">
                  <c:v>9.1371669400400961</c:v>
                </c:pt>
                <c:pt idx="494">
                  <c:v>9.1557007472207044</c:v>
                </c:pt>
                <c:pt idx="495">
                  <c:v>9.1742345544013126</c:v>
                </c:pt>
                <c:pt idx="496">
                  <c:v>9.1927683615819227</c:v>
                </c:pt>
                <c:pt idx="497">
                  <c:v>9.2113021687625309</c:v>
                </c:pt>
                <c:pt idx="498">
                  <c:v>9.2298359759431392</c:v>
                </c:pt>
                <c:pt idx="499">
                  <c:v>9.2483697831237475</c:v>
                </c:pt>
                <c:pt idx="500">
                  <c:v>9.2669035903043575</c:v>
                </c:pt>
                <c:pt idx="501">
                  <c:v>9.2854373974849658</c:v>
                </c:pt>
                <c:pt idx="502">
                  <c:v>9.303971204665574</c:v>
                </c:pt>
                <c:pt idx="503">
                  <c:v>9.3225050118461823</c:v>
                </c:pt>
                <c:pt idx="504">
                  <c:v>9.3410388190267923</c:v>
                </c:pt>
                <c:pt idx="505">
                  <c:v>9.3595726262074006</c:v>
                </c:pt>
                <c:pt idx="506">
                  <c:v>9.3781064333880089</c:v>
                </c:pt>
                <c:pt idx="507">
                  <c:v>9.3966402405686171</c:v>
                </c:pt>
                <c:pt idx="508">
                  <c:v>9.4151740477492272</c:v>
                </c:pt>
                <c:pt idx="509">
                  <c:v>9.4337078549298354</c:v>
                </c:pt>
                <c:pt idx="510">
                  <c:v>9.4522416621104437</c:v>
                </c:pt>
                <c:pt idx="511">
                  <c:v>9.470775469291052</c:v>
                </c:pt>
                <c:pt idx="512">
                  <c:v>9.489309276471662</c:v>
                </c:pt>
                <c:pt idx="513">
                  <c:v>9.5078430836522703</c:v>
                </c:pt>
                <c:pt idx="514">
                  <c:v>9.5263768908328785</c:v>
                </c:pt>
                <c:pt idx="515">
                  <c:v>9.5449106980134868</c:v>
                </c:pt>
                <c:pt idx="516">
                  <c:v>9.5634445051940968</c:v>
                </c:pt>
                <c:pt idx="517">
                  <c:v>9.5819783123747051</c:v>
                </c:pt>
                <c:pt idx="518">
                  <c:v>9.6005121195553134</c:v>
                </c:pt>
                <c:pt idx="519">
                  <c:v>9.6190459267359216</c:v>
                </c:pt>
                <c:pt idx="520">
                  <c:v>9.6375797339165317</c:v>
                </c:pt>
                <c:pt idx="521">
                  <c:v>9.6561135410971399</c:v>
                </c:pt>
                <c:pt idx="522">
                  <c:v>9.6746473482777482</c:v>
                </c:pt>
                <c:pt idx="523">
                  <c:v>9.6931811554583565</c:v>
                </c:pt>
                <c:pt idx="524">
                  <c:v>9.7117149626389665</c:v>
                </c:pt>
                <c:pt idx="525">
                  <c:v>9.7302487698195748</c:v>
                </c:pt>
                <c:pt idx="526">
                  <c:v>9.748782577000183</c:v>
                </c:pt>
                <c:pt idx="527">
                  <c:v>9.7673163841807913</c:v>
                </c:pt>
                <c:pt idx="528">
                  <c:v>9.7858501913614013</c:v>
                </c:pt>
                <c:pt idx="529">
                  <c:v>9.8043839985420096</c:v>
                </c:pt>
                <c:pt idx="530">
                  <c:v>9.8229178057226179</c:v>
                </c:pt>
                <c:pt idx="531">
                  <c:v>9.8414516129032261</c:v>
                </c:pt>
                <c:pt idx="532">
                  <c:v>9.8599854200838362</c:v>
                </c:pt>
                <c:pt idx="533">
                  <c:v>9.8785192272644444</c:v>
                </c:pt>
                <c:pt idx="534">
                  <c:v>9.8970530344450527</c:v>
                </c:pt>
                <c:pt idx="535">
                  <c:v>9.915586841625661</c:v>
                </c:pt>
                <c:pt idx="536">
                  <c:v>9.934120648806271</c:v>
                </c:pt>
                <c:pt idx="537">
                  <c:v>9.9526544559868793</c:v>
                </c:pt>
                <c:pt idx="538">
                  <c:v>9.9711882631674875</c:v>
                </c:pt>
                <c:pt idx="539">
                  <c:v>9.9897220703480958</c:v>
                </c:pt>
                <c:pt idx="540">
                  <c:v>10.008255877528706</c:v>
                </c:pt>
                <c:pt idx="541">
                  <c:v>10.026789684709314</c:v>
                </c:pt>
                <c:pt idx="542">
                  <c:v>10.045323491889922</c:v>
                </c:pt>
                <c:pt idx="543">
                  <c:v>10.063857299070531</c:v>
                </c:pt>
                <c:pt idx="544">
                  <c:v>10.082391106251141</c:v>
                </c:pt>
                <c:pt idx="545">
                  <c:v>10.100924913431749</c:v>
                </c:pt>
                <c:pt idx="546">
                  <c:v>10.119458720612357</c:v>
                </c:pt>
                <c:pt idx="547">
                  <c:v>10.137992527792965</c:v>
                </c:pt>
                <c:pt idx="548">
                  <c:v>10.156526334973575</c:v>
                </c:pt>
                <c:pt idx="549">
                  <c:v>10.175060142154184</c:v>
                </c:pt>
                <c:pt idx="550">
                  <c:v>10.193593949334792</c:v>
                </c:pt>
                <c:pt idx="551">
                  <c:v>10.2121277565154</c:v>
                </c:pt>
                <c:pt idx="552">
                  <c:v>10.23066156369601</c:v>
                </c:pt>
                <c:pt idx="553">
                  <c:v>10.249195370876619</c:v>
                </c:pt>
                <c:pt idx="554">
                  <c:v>10.267729178057227</c:v>
                </c:pt>
                <c:pt idx="555">
                  <c:v>10.286262985237835</c:v>
                </c:pt>
                <c:pt idx="556">
                  <c:v>10.304796792418445</c:v>
                </c:pt>
                <c:pt idx="557">
                  <c:v>10.323330599599053</c:v>
                </c:pt>
                <c:pt idx="558">
                  <c:v>10.341864406779662</c:v>
                </c:pt>
                <c:pt idx="559">
                  <c:v>10.36039821396027</c:v>
                </c:pt>
                <c:pt idx="560">
                  <c:v>10.37893202114088</c:v>
                </c:pt>
                <c:pt idx="561">
                  <c:v>10.397465828321488</c:v>
                </c:pt>
                <c:pt idx="562">
                  <c:v>10.415999635502097</c:v>
                </c:pt>
                <c:pt idx="563">
                  <c:v>10.434533442682705</c:v>
                </c:pt>
                <c:pt idx="564">
                  <c:v>10.453067249863315</c:v>
                </c:pt>
                <c:pt idx="565">
                  <c:v>10.471601057043923</c:v>
                </c:pt>
                <c:pt idx="566">
                  <c:v>10.490134864224531</c:v>
                </c:pt>
                <c:pt idx="567">
                  <c:v>10.50866867140514</c:v>
                </c:pt>
                <c:pt idx="568">
                  <c:v>10.52720247858575</c:v>
                </c:pt>
                <c:pt idx="569">
                  <c:v>10.545736285766358</c:v>
                </c:pt>
                <c:pt idx="570">
                  <c:v>10.564270092946966</c:v>
                </c:pt>
                <c:pt idx="571">
                  <c:v>10.582803900127576</c:v>
                </c:pt>
                <c:pt idx="572">
                  <c:v>10.601337707308184</c:v>
                </c:pt>
                <c:pt idx="573">
                  <c:v>10.619871514488793</c:v>
                </c:pt>
                <c:pt idx="574">
                  <c:v>10.638405321669401</c:v>
                </c:pt>
                <c:pt idx="575">
                  <c:v>10.656939128850011</c:v>
                </c:pt>
                <c:pt idx="576">
                  <c:v>10.675472936030619</c:v>
                </c:pt>
                <c:pt idx="577">
                  <c:v>10.694006743211228</c:v>
                </c:pt>
                <c:pt idx="578">
                  <c:v>10.712540550391836</c:v>
                </c:pt>
                <c:pt idx="579">
                  <c:v>10.731074357572446</c:v>
                </c:pt>
                <c:pt idx="580">
                  <c:v>10.749608164753054</c:v>
                </c:pt>
                <c:pt idx="581">
                  <c:v>10.768141971933662</c:v>
                </c:pt>
                <c:pt idx="582">
                  <c:v>10.786675779114271</c:v>
                </c:pt>
                <c:pt idx="583">
                  <c:v>10.805209586294881</c:v>
                </c:pt>
                <c:pt idx="584">
                  <c:v>10.823743393475489</c:v>
                </c:pt>
                <c:pt idx="585">
                  <c:v>10.842277200656097</c:v>
                </c:pt>
                <c:pt idx="586">
                  <c:v>10.860811007836705</c:v>
                </c:pt>
                <c:pt idx="587">
                  <c:v>10.879344815017316</c:v>
                </c:pt>
                <c:pt idx="588">
                  <c:v>10.897878622197924</c:v>
                </c:pt>
                <c:pt idx="589">
                  <c:v>10.916412429378532</c:v>
                </c:pt>
                <c:pt idx="590">
                  <c:v>10.93494623655914</c:v>
                </c:pt>
                <c:pt idx="591">
                  <c:v>10.95348004373975</c:v>
                </c:pt>
                <c:pt idx="592">
                  <c:v>10.972013850920359</c:v>
                </c:pt>
                <c:pt idx="593">
                  <c:v>10.990547658100967</c:v>
                </c:pt>
                <c:pt idx="594">
                  <c:v>11.009081465281575</c:v>
                </c:pt>
                <c:pt idx="595">
                  <c:v>11.027615272462185</c:v>
                </c:pt>
                <c:pt idx="596">
                  <c:v>11.046149079642793</c:v>
                </c:pt>
                <c:pt idx="597">
                  <c:v>11.064682886823402</c:v>
                </c:pt>
                <c:pt idx="598">
                  <c:v>11.08321669400401</c:v>
                </c:pt>
                <c:pt idx="599">
                  <c:v>11.10175050118462</c:v>
                </c:pt>
                <c:pt idx="600">
                  <c:v>11.120284308365228</c:v>
                </c:pt>
                <c:pt idx="601">
                  <c:v>11.138818115545837</c:v>
                </c:pt>
                <c:pt idx="602">
                  <c:v>11.157351922726445</c:v>
                </c:pt>
                <c:pt idx="603">
                  <c:v>11.175885729907055</c:v>
                </c:pt>
                <c:pt idx="604">
                  <c:v>11.194419537087663</c:v>
                </c:pt>
                <c:pt idx="605">
                  <c:v>11.212953344268271</c:v>
                </c:pt>
                <c:pt idx="606">
                  <c:v>11.23148715144888</c:v>
                </c:pt>
                <c:pt idx="607">
                  <c:v>11.25002095862949</c:v>
                </c:pt>
                <c:pt idx="608">
                  <c:v>11.268554765810098</c:v>
                </c:pt>
                <c:pt idx="609">
                  <c:v>11.287088572990706</c:v>
                </c:pt>
                <c:pt idx="610">
                  <c:v>11.305622380171314</c:v>
                </c:pt>
                <c:pt idx="611">
                  <c:v>11.324156187351925</c:v>
                </c:pt>
                <c:pt idx="612">
                  <c:v>11.342689994532533</c:v>
                </c:pt>
                <c:pt idx="613">
                  <c:v>11.361223801713141</c:v>
                </c:pt>
                <c:pt idx="614">
                  <c:v>11.379757608893749</c:v>
                </c:pt>
                <c:pt idx="615">
                  <c:v>11.398291416074359</c:v>
                </c:pt>
                <c:pt idx="616">
                  <c:v>11.416825223254968</c:v>
                </c:pt>
                <c:pt idx="617">
                  <c:v>11.435359030435576</c:v>
                </c:pt>
                <c:pt idx="618">
                  <c:v>11.453892837616184</c:v>
                </c:pt>
                <c:pt idx="619">
                  <c:v>11.472426644796794</c:v>
                </c:pt>
                <c:pt idx="620">
                  <c:v>11.490960451977402</c:v>
                </c:pt>
                <c:pt idx="621">
                  <c:v>11.509494259158011</c:v>
                </c:pt>
                <c:pt idx="622">
                  <c:v>11.528028066338619</c:v>
                </c:pt>
                <c:pt idx="623">
                  <c:v>11.546561873519229</c:v>
                </c:pt>
                <c:pt idx="624">
                  <c:v>11.565095680699837</c:v>
                </c:pt>
                <c:pt idx="625">
                  <c:v>11.583629487880446</c:v>
                </c:pt>
                <c:pt idx="626">
                  <c:v>11.602163295061054</c:v>
                </c:pt>
                <c:pt idx="627">
                  <c:v>11.620697102241664</c:v>
                </c:pt>
                <c:pt idx="628">
                  <c:v>11.639230909422272</c:v>
                </c:pt>
                <c:pt idx="629">
                  <c:v>11.65776471660288</c:v>
                </c:pt>
                <c:pt idx="630">
                  <c:v>11.676298523783489</c:v>
                </c:pt>
                <c:pt idx="631">
                  <c:v>11.694832330964099</c:v>
                </c:pt>
                <c:pt idx="632">
                  <c:v>11.713366138144707</c:v>
                </c:pt>
                <c:pt idx="633">
                  <c:v>11.731899945325315</c:v>
                </c:pt>
                <c:pt idx="634">
                  <c:v>11.750433752505923</c:v>
                </c:pt>
                <c:pt idx="635">
                  <c:v>11.768967559686534</c:v>
                </c:pt>
                <c:pt idx="636">
                  <c:v>11.787501366867142</c:v>
                </c:pt>
                <c:pt idx="637">
                  <c:v>11.80603517404775</c:v>
                </c:pt>
                <c:pt idx="638">
                  <c:v>11.824568981228358</c:v>
                </c:pt>
                <c:pt idx="639">
                  <c:v>11.843102788408968</c:v>
                </c:pt>
                <c:pt idx="640">
                  <c:v>11.861636595589577</c:v>
                </c:pt>
                <c:pt idx="641">
                  <c:v>11.880170402770185</c:v>
                </c:pt>
                <c:pt idx="642">
                  <c:v>11.898704209950793</c:v>
                </c:pt>
                <c:pt idx="643">
                  <c:v>11.917238017131403</c:v>
                </c:pt>
                <c:pt idx="644">
                  <c:v>11.935771824312011</c:v>
                </c:pt>
                <c:pt idx="645">
                  <c:v>11.95430563149262</c:v>
                </c:pt>
                <c:pt idx="646">
                  <c:v>11.972839438673228</c:v>
                </c:pt>
                <c:pt idx="647">
                  <c:v>11.991373245853838</c:v>
                </c:pt>
                <c:pt idx="648">
                  <c:v>12.009907053034446</c:v>
                </c:pt>
                <c:pt idx="649">
                  <c:v>12.028440860215055</c:v>
                </c:pt>
                <c:pt idx="650">
                  <c:v>12.046974667395665</c:v>
                </c:pt>
                <c:pt idx="651">
                  <c:v>12.065508474576273</c:v>
                </c:pt>
                <c:pt idx="652">
                  <c:v>12.084042281756881</c:v>
                </c:pt>
                <c:pt idx="653">
                  <c:v>12.102576088937489</c:v>
                </c:pt>
                <c:pt idx="654">
                  <c:v>12.121109896118099</c:v>
                </c:pt>
                <c:pt idx="655">
                  <c:v>12.139643703298708</c:v>
                </c:pt>
                <c:pt idx="656">
                  <c:v>12.158177510479316</c:v>
                </c:pt>
                <c:pt idx="657">
                  <c:v>12.176711317659924</c:v>
                </c:pt>
                <c:pt idx="658">
                  <c:v>12.195245124840534</c:v>
                </c:pt>
                <c:pt idx="659">
                  <c:v>12.213778932021143</c:v>
                </c:pt>
                <c:pt idx="660">
                  <c:v>12.232312739201751</c:v>
                </c:pt>
                <c:pt idx="661">
                  <c:v>12.250846546382359</c:v>
                </c:pt>
                <c:pt idx="662">
                  <c:v>12.269380353562969</c:v>
                </c:pt>
                <c:pt idx="663">
                  <c:v>12.287914160743577</c:v>
                </c:pt>
                <c:pt idx="664">
                  <c:v>12.306447967924186</c:v>
                </c:pt>
                <c:pt idx="665">
                  <c:v>12.324981775104794</c:v>
                </c:pt>
                <c:pt idx="666">
                  <c:v>12.343515582285404</c:v>
                </c:pt>
                <c:pt idx="667">
                  <c:v>12.362049389466012</c:v>
                </c:pt>
                <c:pt idx="668">
                  <c:v>12.38058319664662</c:v>
                </c:pt>
                <c:pt idx="669">
                  <c:v>12.399117003827229</c:v>
                </c:pt>
                <c:pt idx="670">
                  <c:v>12.417650811007839</c:v>
                </c:pt>
                <c:pt idx="671">
                  <c:v>12.436184618188447</c:v>
                </c:pt>
                <c:pt idx="672">
                  <c:v>12.454718425369055</c:v>
                </c:pt>
                <c:pt idx="673">
                  <c:v>12.473252232549664</c:v>
                </c:pt>
                <c:pt idx="674">
                  <c:v>12.491786039730274</c:v>
                </c:pt>
                <c:pt idx="675">
                  <c:v>12.510319846910882</c:v>
                </c:pt>
                <c:pt idx="676">
                  <c:v>12.52885365409149</c:v>
                </c:pt>
                <c:pt idx="677">
                  <c:v>12.547387461272098</c:v>
                </c:pt>
                <c:pt idx="678">
                  <c:v>12.565921268452708</c:v>
                </c:pt>
                <c:pt idx="679">
                  <c:v>12.584455075633317</c:v>
                </c:pt>
                <c:pt idx="680">
                  <c:v>12.602988882813925</c:v>
                </c:pt>
                <c:pt idx="681">
                  <c:v>12.621522689994533</c:v>
                </c:pt>
                <c:pt idx="682">
                  <c:v>12.640056497175143</c:v>
                </c:pt>
                <c:pt idx="683">
                  <c:v>12.658590304355751</c:v>
                </c:pt>
                <c:pt idx="684">
                  <c:v>12.67712411153636</c:v>
                </c:pt>
                <c:pt idx="685">
                  <c:v>12.695657918716968</c:v>
                </c:pt>
                <c:pt idx="686">
                  <c:v>12.714191725897578</c:v>
                </c:pt>
                <c:pt idx="687">
                  <c:v>12.732725533078186</c:v>
                </c:pt>
                <c:pt idx="688">
                  <c:v>12.751259340258795</c:v>
                </c:pt>
                <c:pt idx="689">
                  <c:v>12.769793147439403</c:v>
                </c:pt>
                <c:pt idx="690">
                  <c:v>12.788326954620013</c:v>
                </c:pt>
                <c:pt idx="691">
                  <c:v>12.806860761800621</c:v>
                </c:pt>
                <c:pt idx="692">
                  <c:v>12.825394568981229</c:v>
                </c:pt>
                <c:pt idx="693">
                  <c:v>12.843928376161838</c:v>
                </c:pt>
                <c:pt idx="694">
                  <c:v>12.862462183342448</c:v>
                </c:pt>
                <c:pt idx="695">
                  <c:v>12.880995990523056</c:v>
                </c:pt>
                <c:pt idx="696">
                  <c:v>12.899529797703664</c:v>
                </c:pt>
                <c:pt idx="697">
                  <c:v>12.918063604884273</c:v>
                </c:pt>
                <c:pt idx="698">
                  <c:v>12.936597412064883</c:v>
                </c:pt>
                <c:pt idx="699">
                  <c:v>12.955131219245491</c:v>
                </c:pt>
                <c:pt idx="700">
                  <c:v>12.973665026426099</c:v>
                </c:pt>
                <c:pt idx="701">
                  <c:v>12.992198833606707</c:v>
                </c:pt>
                <c:pt idx="702">
                  <c:v>13.010732640787317</c:v>
                </c:pt>
                <c:pt idx="703">
                  <c:v>13.029266447967926</c:v>
                </c:pt>
                <c:pt idx="704">
                  <c:v>13.047800255148534</c:v>
                </c:pt>
                <c:pt idx="705">
                  <c:v>13.066334062329142</c:v>
                </c:pt>
                <c:pt idx="706">
                  <c:v>13.084867869509752</c:v>
                </c:pt>
                <c:pt idx="707">
                  <c:v>13.10340167669036</c:v>
                </c:pt>
                <c:pt idx="708">
                  <c:v>13.121935483870969</c:v>
                </c:pt>
                <c:pt idx="709">
                  <c:v>13.140469291051577</c:v>
                </c:pt>
                <c:pt idx="710">
                  <c:v>13.159003098232187</c:v>
                </c:pt>
                <c:pt idx="711">
                  <c:v>13.177536905412795</c:v>
                </c:pt>
                <c:pt idx="712">
                  <c:v>13.196070712593404</c:v>
                </c:pt>
                <c:pt idx="713">
                  <c:v>13.214604519774012</c:v>
                </c:pt>
                <c:pt idx="714">
                  <c:v>13.233138326954622</c:v>
                </c:pt>
                <c:pt idx="715">
                  <c:v>13.25167213413523</c:v>
                </c:pt>
                <c:pt idx="716">
                  <c:v>13.270205941315838</c:v>
                </c:pt>
                <c:pt idx="717">
                  <c:v>13.288739748496447</c:v>
                </c:pt>
                <c:pt idx="718">
                  <c:v>13.307273555677057</c:v>
                </c:pt>
                <c:pt idx="719">
                  <c:v>13.325807362857665</c:v>
                </c:pt>
                <c:pt idx="720">
                  <c:v>13.344341170038273</c:v>
                </c:pt>
                <c:pt idx="721">
                  <c:v>13.362874977218882</c:v>
                </c:pt>
                <c:pt idx="722">
                  <c:v>13.381408784399492</c:v>
                </c:pt>
                <c:pt idx="723">
                  <c:v>13.3999425915801</c:v>
                </c:pt>
                <c:pt idx="724">
                  <c:v>13.418476398760708</c:v>
                </c:pt>
                <c:pt idx="725">
                  <c:v>13.437010205941316</c:v>
                </c:pt>
                <c:pt idx="726">
                  <c:v>13.455544013121926</c:v>
                </c:pt>
                <c:pt idx="727">
                  <c:v>13.474077820302535</c:v>
                </c:pt>
                <c:pt idx="728">
                  <c:v>13.492611627483143</c:v>
                </c:pt>
                <c:pt idx="729">
                  <c:v>13.511145434663751</c:v>
                </c:pt>
                <c:pt idx="730">
                  <c:v>13.529679241844361</c:v>
                </c:pt>
                <c:pt idx="731">
                  <c:v>13.548213049024969</c:v>
                </c:pt>
                <c:pt idx="732">
                  <c:v>13.566746856205578</c:v>
                </c:pt>
                <c:pt idx="733">
                  <c:v>13.585280663386188</c:v>
                </c:pt>
                <c:pt idx="734">
                  <c:v>13.603814470566796</c:v>
                </c:pt>
                <c:pt idx="735">
                  <c:v>13.622348277747404</c:v>
                </c:pt>
                <c:pt idx="736">
                  <c:v>13.640882084928013</c:v>
                </c:pt>
                <c:pt idx="737">
                  <c:v>13.659415892108623</c:v>
                </c:pt>
                <c:pt idx="738">
                  <c:v>13.677949699289231</c:v>
                </c:pt>
                <c:pt idx="739">
                  <c:v>13.696483506469839</c:v>
                </c:pt>
                <c:pt idx="740">
                  <c:v>13.715017313650447</c:v>
                </c:pt>
                <c:pt idx="741">
                  <c:v>13.733551120831057</c:v>
                </c:pt>
                <c:pt idx="742">
                  <c:v>13.752084928011666</c:v>
                </c:pt>
                <c:pt idx="743">
                  <c:v>13.770618735192274</c:v>
                </c:pt>
                <c:pt idx="744">
                  <c:v>13.789152542372882</c:v>
                </c:pt>
                <c:pt idx="745">
                  <c:v>13.807686349553492</c:v>
                </c:pt>
                <c:pt idx="746">
                  <c:v>13.826220156734101</c:v>
                </c:pt>
                <c:pt idx="747">
                  <c:v>13.844753963914709</c:v>
                </c:pt>
                <c:pt idx="748">
                  <c:v>13.863287771095317</c:v>
                </c:pt>
                <c:pt idx="749">
                  <c:v>13.881821578275927</c:v>
                </c:pt>
                <c:pt idx="750">
                  <c:v>13.900355385456535</c:v>
                </c:pt>
                <c:pt idx="751">
                  <c:v>13.918889192637144</c:v>
                </c:pt>
                <c:pt idx="752">
                  <c:v>13.937422999817752</c:v>
                </c:pt>
                <c:pt idx="753">
                  <c:v>13.955956806998362</c:v>
                </c:pt>
                <c:pt idx="754">
                  <c:v>13.97449061417897</c:v>
                </c:pt>
                <c:pt idx="755">
                  <c:v>13.993024421359578</c:v>
                </c:pt>
                <c:pt idx="756">
                  <c:v>14.011558228540187</c:v>
                </c:pt>
                <c:pt idx="757">
                  <c:v>14.030092035720797</c:v>
                </c:pt>
                <c:pt idx="758">
                  <c:v>14.048625842901405</c:v>
                </c:pt>
                <c:pt idx="759">
                  <c:v>14.067159650082013</c:v>
                </c:pt>
                <c:pt idx="760">
                  <c:v>14.085693457262622</c:v>
                </c:pt>
                <c:pt idx="761">
                  <c:v>14.104227264443232</c:v>
                </c:pt>
                <c:pt idx="762">
                  <c:v>14.12276107162384</c:v>
                </c:pt>
                <c:pt idx="763">
                  <c:v>14.141294878804448</c:v>
                </c:pt>
                <c:pt idx="764">
                  <c:v>14.159828685985056</c:v>
                </c:pt>
                <c:pt idx="765">
                  <c:v>14.178362493165666</c:v>
                </c:pt>
                <c:pt idx="766">
                  <c:v>14.196896300346275</c:v>
                </c:pt>
                <c:pt idx="767">
                  <c:v>14.215430107526883</c:v>
                </c:pt>
                <c:pt idx="768">
                  <c:v>14.233963914707491</c:v>
                </c:pt>
                <c:pt idx="769">
                  <c:v>14.252497721888101</c:v>
                </c:pt>
                <c:pt idx="770">
                  <c:v>14.27103152906871</c:v>
                </c:pt>
                <c:pt idx="771">
                  <c:v>14.289565336249318</c:v>
                </c:pt>
                <c:pt idx="772">
                  <c:v>14.308099143429926</c:v>
                </c:pt>
                <c:pt idx="773">
                  <c:v>14.326632950610536</c:v>
                </c:pt>
                <c:pt idx="774">
                  <c:v>14.345166757791144</c:v>
                </c:pt>
                <c:pt idx="775">
                  <c:v>14.363700564971753</c:v>
                </c:pt>
                <c:pt idx="776">
                  <c:v>14.382234372152361</c:v>
                </c:pt>
                <c:pt idx="777">
                  <c:v>14.400768179332971</c:v>
                </c:pt>
                <c:pt idx="778">
                  <c:v>14.419301986513579</c:v>
                </c:pt>
                <c:pt idx="779">
                  <c:v>14.437835793694187</c:v>
                </c:pt>
                <c:pt idx="780">
                  <c:v>14.456369600874796</c:v>
                </c:pt>
                <c:pt idx="781">
                  <c:v>14.474903408055406</c:v>
                </c:pt>
                <c:pt idx="782">
                  <c:v>14.493437215236014</c:v>
                </c:pt>
                <c:pt idx="783">
                  <c:v>14.511971022416622</c:v>
                </c:pt>
                <c:pt idx="784">
                  <c:v>14.530504829597231</c:v>
                </c:pt>
                <c:pt idx="785">
                  <c:v>14.549038636777841</c:v>
                </c:pt>
                <c:pt idx="786">
                  <c:v>14.567572443958449</c:v>
                </c:pt>
                <c:pt idx="787">
                  <c:v>14.586106251139057</c:v>
                </c:pt>
                <c:pt idx="788">
                  <c:v>14.604640058319665</c:v>
                </c:pt>
                <c:pt idx="789">
                  <c:v>14.623173865500275</c:v>
                </c:pt>
                <c:pt idx="790">
                  <c:v>14.641707672680884</c:v>
                </c:pt>
                <c:pt idx="791">
                  <c:v>14.660241479861492</c:v>
                </c:pt>
                <c:pt idx="792">
                  <c:v>14.6787752870421</c:v>
                </c:pt>
                <c:pt idx="793">
                  <c:v>14.69730909422271</c:v>
                </c:pt>
                <c:pt idx="794">
                  <c:v>14.715842901403319</c:v>
                </c:pt>
                <c:pt idx="795">
                  <c:v>14.734376708583927</c:v>
                </c:pt>
                <c:pt idx="796">
                  <c:v>14.752910515764535</c:v>
                </c:pt>
                <c:pt idx="797">
                  <c:v>14.771444322945145</c:v>
                </c:pt>
                <c:pt idx="798">
                  <c:v>14.789978130125753</c:v>
                </c:pt>
                <c:pt idx="799">
                  <c:v>14.808511937306362</c:v>
                </c:pt>
                <c:pt idx="800">
                  <c:v>14.82704574448697</c:v>
                </c:pt>
                <c:pt idx="801">
                  <c:v>14.84557955166758</c:v>
                </c:pt>
                <c:pt idx="802">
                  <c:v>14.864113358848188</c:v>
                </c:pt>
                <c:pt idx="803">
                  <c:v>14.882647166028796</c:v>
                </c:pt>
                <c:pt idx="804">
                  <c:v>14.901180973209405</c:v>
                </c:pt>
                <c:pt idx="805">
                  <c:v>14.919714780390015</c:v>
                </c:pt>
                <c:pt idx="806">
                  <c:v>14.938248587570623</c:v>
                </c:pt>
                <c:pt idx="807">
                  <c:v>14.956782394751231</c:v>
                </c:pt>
                <c:pt idx="808">
                  <c:v>14.97531620193184</c:v>
                </c:pt>
                <c:pt idx="809">
                  <c:v>14.99385000911245</c:v>
                </c:pt>
                <c:pt idx="810">
                  <c:v>15.012383816293058</c:v>
                </c:pt>
                <c:pt idx="811">
                  <c:v>15.030917623473666</c:v>
                </c:pt>
                <c:pt idx="812">
                  <c:v>15.049451430654276</c:v>
                </c:pt>
                <c:pt idx="813">
                  <c:v>15.067985237834884</c:v>
                </c:pt>
                <c:pt idx="814">
                  <c:v>15.086519045015493</c:v>
                </c:pt>
                <c:pt idx="815">
                  <c:v>15.105052852196101</c:v>
                </c:pt>
                <c:pt idx="816">
                  <c:v>15.123586659376711</c:v>
                </c:pt>
                <c:pt idx="817">
                  <c:v>15.142120466557319</c:v>
                </c:pt>
                <c:pt idx="818">
                  <c:v>15.160654273737928</c:v>
                </c:pt>
                <c:pt idx="819">
                  <c:v>15.179188080918536</c:v>
                </c:pt>
                <c:pt idx="820">
                  <c:v>15.197721888099146</c:v>
                </c:pt>
                <c:pt idx="821">
                  <c:v>15.216255695279754</c:v>
                </c:pt>
                <c:pt idx="822">
                  <c:v>15.234789502460362</c:v>
                </c:pt>
                <c:pt idx="823">
                  <c:v>15.253323309640971</c:v>
                </c:pt>
                <c:pt idx="824">
                  <c:v>15.271857116821581</c:v>
                </c:pt>
                <c:pt idx="825">
                  <c:v>15.290390924002189</c:v>
                </c:pt>
                <c:pt idx="826">
                  <c:v>15.308924731182797</c:v>
                </c:pt>
                <c:pt idx="827">
                  <c:v>15.327458538363405</c:v>
                </c:pt>
                <c:pt idx="828">
                  <c:v>15.345992345544015</c:v>
                </c:pt>
                <c:pt idx="829">
                  <c:v>15.364526152724624</c:v>
                </c:pt>
                <c:pt idx="830">
                  <c:v>15.383059959905232</c:v>
                </c:pt>
                <c:pt idx="831">
                  <c:v>15.40159376708584</c:v>
                </c:pt>
                <c:pt idx="832">
                  <c:v>15.42012757426645</c:v>
                </c:pt>
                <c:pt idx="833">
                  <c:v>15.438661381447059</c:v>
                </c:pt>
                <c:pt idx="834">
                  <c:v>15.457195188627667</c:v>
                </c:pt>
                <c:pt idx="835">
                  <c:v>15.475728995808275</c:v>
                </c:pt>
                <c:pt idx="836">
                  <c:v>15.494262802988885</c:v>
                </c:pt>
                <c:pt idx="837">
                  <c:v>15.512796610169493</c:v>
                </c:pt>
                <c:pt idx="838">
                  <c:v>15.531330417350102</c:v>
                </c:pt>
                <c:pt idx="839">
                  <c:v>15.54986422453071</c:v>
                </c:pt>
                <c:pt idx="840">
                  <c:v>15.56839803171132</c:v>
                </c:pt>
                <c:pt idx="841">
                  <c:v>15.586931838891928</c:v>
                </c:pt>
                <c:pt idx="842">
                  <c:v>15.605465646072537</c:v>
                </c:pt>
                <c:pt idx="843">
                  <c:v>15.623999453253145</c:v>
                </c:pt>
                <c:pt idx="844">
                  <c:v>15.642533260433755</c:v>
                </c:pt>
                <c:pt idx="845">
                  <c:v>15.661067067614363</c:v>
                </c:pt>
                <c:pt idx="846">
                  <c:v>15.679600874794971</c:v>
                </c:pt>
                <c:pt idx="847">
                  <c:v>15.69813468197558</c:v>
                </c:pt>
                <c:pt idx="848">
                  <c:v>15.71666848915619</c:v>
                </c:pt>
                <c:pt idx="849">
                  <c:v>15.735202296336798</c:v>
                </c:pt>
                <c:pt idx="850">
                  <c:v>15.753736103517406</c:v>
                </c:pt>
                <c:pt idx="851">
                  <c:v>15.772269910698014</c:v>
                </c:pt>
                <c:pt idx="852">
                  <c:v>15.790803717878624</c:v>
                </c:pt>
                <c:pt idx="853">
                  <c:v>15.809337525059233</c:v>
                </c:pt>
                <c:pt idx="854">
                  <c:v>15.827871332239841</c:v>
                </c:pt>
                <c:pt idx="855">
                  <c:v>15.846405139420449</c:v>
                </c:pt>
                <c:pt idx="856">
                  <c:v>15.864938946601059</c:v>
                </c:pt>
                <c:pt idx="857">
                  <c:v>15.883472753781668</c:v>
                </c:pt>
                <c:pt idx="858">
                  <c:v>15.902006560962276</c:v>
                </c:pt>
                <c:pt idx="859">
                  <c:v>15.920540368142884</c:v>
                </c:pt>
                <c:pt idx="860">
                  <c:v>15.939074175323494</c:v>
                </c:pt>
                <c:pt idx="861">
                  <c:v>15.957607982504102</c:v>
                </c:pt>
                <c:pt idx="862">
                  <c:v>15.976141789684711</c:v>
                </c:pt>
                <c:pt idx="863">
                  <c:v>15.994675596865319</c:v>
                </c:pt>
                <c:pt idx="864">
                  <c:v>16.013209404045927</c:v>
                </c:pt>
                <c:pt idx="865">
                  <c:v>16.031743211226537</c:v>
                </c:pt>
                <c:pt idx="866">
                  <c:v>16.050277018407147</c:v>
                </c:pt>
                <c:pt idx="867">
                  <c:v>16.068810825587754</c:v>
                </c:pt>
                <c:pt idx="868">
                  <c:v>16.087344632768364</c:v>
                </c:pt>
                <c:pt idx="869">
                  <c:v>16.10587843994897</c:v>
                </c:pt>
                <c:pt idx="870">
                  <c:v>16.12441224712958</c:v>
                </c:pt>
                <c:pt idx="871">
                  <c:v>16.14294605431019</c:v>
                </c:pt>
                <c:pt idx="872">
                  <c:v>16.161479861490797</c:v>
                </c:pt>
                <c:pt idx="873">
                  <c:v>16.180013668671407</c:v>
                </c:pt>
                <c:pt idx="874">
                  <c:v>16.198547475852017</c:v>
                </c:pt>
                <c:pt idx="875">
                  <c:v>16.217081283032623</c:v>
                </c:pt>
                <c:pt idx="876">
                  <c:v>16.235615090213233</c:v>
                </c:pt>
                <c:pt idx="877">
                  <c:v>16.25414889739384</c:v>
                </c:pt>
                <c:pt idx="878">
                  <c:v>16.27268270457445</c:v>
                </c:pt>
                <c:pt idx="879">
                  <c:v>16.29121651175506</c:v>
                </c:pt>
                <c:pt idx="880">
                  <c:v>16.309750318935667</c:v>
                </c:pt>
                <c:pt idx="881">
                  <c:v>16.328284126116277</c:v>
                </c:pt>
                <c:pt idx="882">
                  <c:v>16.346817933296887</c:v>
                </c:pt>
                <c:pt idx="883">
                  <c:v>16.365351740477493</c:v>
                </c:pt>
                <c:pt idx="884">
                  <c:v>16.383885547658103</c:v>
                </c:pt>
                <c:pt idx="885">
                  <c:v>16.40241935483871</c:v>
                </c:pt>
                <c:pt idx="886">
                  <c:v>16.42095316201932</c:v>
                </c:pt>
                <c:pt idx="887">
                  <c:v>16.43948696919993</c:v>
                </c:pt>
                <c:pt idx="888">
                  <c:v>16.458020776380536</c:v>
                </c:pt>
                <c:pt idx="889">
                  <c:v>16.476554583561146</c:v>
                </c:pt>
                <c:pt idx="890">
                  <c:v>16.495088390741756</c:v>
                </c:pt>
                <c:pt idx="891">
                  <c:v>16.513622197922363</c:v>
                </c:pt>
                <c:pt idx="892">
                  <c:v>16.532156005102973</c:v>
                </c:pt>
                <c:pt idx="893">
                  <c:v>16.550689812283583</c:v>
                </c:pt>
                <c:pt idx="894">
                  <c:v>16.569223619464189</c:v>
                </c:pt>
                <c:pt idx="895">
                  <c:v>16.587757426644799</c:v>
                </c:pt>
                <c:pt idx="896">
                  <c:v>16.606291233825406</c:v>
                </c:pt>
                <c:pt idx="897">
                  <c:v>16.624825041006016</c:v>
                </c:pt>
                <c:pt idx="898">
                  <c:v>16.643358848186626</c:v>
                </c:pt>
                <c:pt idx="899">
                  <c:v>16.661892655367232</c:v>
                </c:pt>
                <c:pt idx="900">
                  <c:v>16.680426462547842</c:v>
                </c:pt>
                <c:pt idx="901">
                  <c:v>16.698960269728452</c:v>
                </c:pt>
                <c:pt idx="902">
                  <c:v>16.717494076909059</c:v>
                </c:pt>
                <c:pt idx="903">
                  <c:v>16.736027884089669</c:v>
                </c:pt>
                <c:pt idx="904">
                  <c:v>16.754561691270276</c:v>
                </c:pt>
                <c:pt idx="905">
                  <c:v>16.773095498450886</c:v>
                </c:pt>
                <c:pt idx="906">
                  <c:v>16.791629305631496</c:v>
                </c:pt>
                <c:pt idx="907">
                  <c:v>16.810163112812102</c:v>
                </c:pt>
                <c:pt idx="908">
                  <c:v>16.828696919992712</c:v>
                </c:pt>
                <c:pt idx="909">
                  <c:v>16.847230727173322</c:v>
                </c:pt>
                <c:pt idx="910">
                  <c:v>16.865764534353929</c:v>
                </c:pt>
                <c:pt idx="911">
                  <c:v>16.884298341534539</c:v>
                </c:pt>
                <c:pt idx="912">
                  <c:v>16.902832148715145</c:v>
                </c:pt>
                <c:pt idx="913">
                  <c:v>16.921365955895755</c:v>
                </c:pt>
                <c:pt idx="914">
                  <c:v>16.939899763076365</c:v>
                </c:pt>
                <c:pt idx="915">
                  <c:v>16.958433570256972</c:v>
                </c:pt>
                <c:pt idx="916">
                  <c:v>16.976967377437582</c:v>
                </c:pt>
                <c:pt idx="917">
                  <c:v>16.995501184618192</c:v>
                </c:pt>
                <c:pt idx="918">
                  <c:v>17.014034991798798</c:v>
                </c:pt>
                <c:pt idx="919">
                  <c:v>17.032568798979408</c:v>
                </c:pt>
                <c:pt idx="920">
                  <c:v>17.051102606160015</c:v>
                </c:pt>
                <c:pt idx="921">
                  <c:v>17.069636413340625</c:v>
                </c:pt>
                <c:pt idx="922">
                  <c:v>17.088170220521235</c:v>
                </c:pt>
                <c:pt idx="923">
                  <c:v>17.106704027701841</c:v>
                </c:pt>
                <c:pt idx="924">
                  <c:v>17.125237834882451</c:v>
                </c:pt>
                <c:pt idx="925">
                  <c:v>17.143771642063061</c:v>
                </c:pt>
                <c:pt idx="926">
                  <c:v>17.162305449243668</c:v>
                </c:pt>
                <c:pt idx="927">
                  <c:v>17.180839256424278</c:v>
                </c:pt>
                <c:pt idx="928">
                  <c:v>17.199373063604884</c:v>
                </c:pt>
                <c:pt idx="929">
                  <c:v>17.217906870785495</c:v>
                </c:pt>
                <c:pt idx="930">
                  <c:v>17.236440677966105</c:v>
                </c:pt>
                <c:pt idx="931">
                  <c:v>17.254974485146711</c:v>
                </c:pt>
                <c:pt idx="932">
                  <c:v>17.273508292327321</c:v>
                </c:pt>
                <c:pt idx="933">
                  <c:v>17.292042099507931</c:v>
                </c:pt>
                <c:pt idx="934">
                  <c:v>17.310575906688538</c:v>
                </c:pt>
                <c:pt idx="935">
                  <c:v>17.329109713869148</c:v>
                </c:pt>
                <c:pt idx="936">
                  <c:v>17.347643521049754</c:v>
                </c:pt>
                <c:pt idx="937">
                  <c:v>17.366177328230364</c:v>
                </c:pt>
                <c:pt idx="938">
                  <c:v>17.384711135410974</c:v>
                </c:pt>
                <c:pt idx="939">
                  <c:v>17.403244942591581</c:v>
                </c:pt>
                <c:pt idx="940">
                  <c:v>17.421778749772191</c:v>
                </c:pt>
                <c:pt idx="941">
                  <c:v>17.440312556952801</c:v>
                </c:pt>
                <c:pt idx="942">
                  <c:v>17.458846364133407</c:v>
                </c:pt>
                <c:pt idx="943">
                  <c:v>17.477380171314017</c:v>
                </c:pt>
                <c:pt idx="944">
                  <c:v>17.495913978494624</c:v>
                </c:pt>
                <c:pt idx="945">
                  <c:v>17.514447785675234</c:v>
                </c:pt>
                <c:pt idx="946">
                  <c:v>17.532981592855844</c:v>
                </c:pt>
                <c:pt idx="947">
                  <c:v>17.55151540003645</c:v>
                </c:pt>
                <c:pt idx="948">
                  <c:v>17.57004920721706</c:v>
                </c:pt>
                <c:pt idx="949">
                  <c:v>17.58858301439767</c:v>
                </c:pt>
                <c:pt idx="950">
                  <c:v>17.607116821578277</c:v>
                </c:pt>
                <c:pt idx="951">
                  <c:v>17.625650628758887</c:v>
                </c:pt>
                <c:pt idx="952">
                  <c:v>17.644184435939493</c:v>
                </c:pt>
                <c:pt idx="953">
                  <c:v>17.662718243120104</c:v>
                </c:pt>
                <c:pt idx="954">
                  <c:v>17.681252050300714</c:v>
                </c:pt>
                <c:pt idx="955">
                  <c:v>17.69978585748132</c:v>
                </c:pt>
                <c:pt idx="956">
                  <c:v>17.71831966466193</c:v>
                </c:pt>
                <c:pt idx="957">
                  <c:v>17.73685347184254</c:v>
                </c:pt>
                <c:pt idx="958">
                  <c:v>17.755387279023147</c:v>
                </c:pt>
                <c:pt idx="959">
                  <c:v>17.773921086203757</c:v>
                </c:pt>
                <c:pt idx="960">
                  <c:v>17.792454893384363</c:v>
                </c:pt>
                <c:pt idx="961">
                  <c:v>17.810988700564973</c:v>
                </c:pt>
                <c:pt idx="962">
                  <c:v>17.829522507745583</c:v>
                </c:pt>
                <c:pt idx="963">
                  <c:v>17.84805631492619</c:v>
                </c:pt>
                <c:pt idx="964">
                  <c:v>17.8665901221068</c:v>
                </c:pt>
                <c:pt idx="965">
                  <c:v>17.88512392928741</c:v>
                </c:pt>
                <c:pt idx="966">
                  <c:v>17.903657736468016</c:v>
                </c:pt>
                <c:pt idx="967">
                  <c:v>17.922191543648626</c:v>
                </c:pt>
                <c:pt idx="968">
                  <c:v>17.940725350829233</c:v>
                </c:pt>
                <c:pt idx="969">
                  <c:v>17.959259158009843</c:v>
                </c:pt>
                <c:pt idx="970">
                  <c:v>17.977792965190453</c:v>
                </c:pt>
              </c:numCache>
            </c:numRef>
          </c:xVal>
          <c:yVal>
            <c:numRef>
              <c:f>Sheet3!$F$3:$F$973</c:f>
              <c:numCache>
                <c:formatCode>General</c:formatCode>
                <c:ptCount val="971"/>
                <c:pt idx="0">
                  <c:v>0.17799999999999999</c:v>
                </c:pt>
                <c:pt idx="1">
                  <c:v>0.35299999999999998</c:v>
                </c:pt>
                <c:pt idx="2">
                  <c:v>0.41899999999999998</c:v>
                </c:pt>
                <c:pt idx="3">
                  <c:v>0.25900000000000001</c:v>
                </c:pt>
                <c:pt idx="4">
                  <c:v>0.27800000000000002</c:v>
                </c:pt>
                <c:pt idx="5">
                  <c:v>0.19800000000000001</c:v>
                </c:pt>
                <c:pt idx="6">
                  <c:v>0.222</c:v>
                </c:pt>
                <c:pt idx="7">
                  <c:v>0.24199999999999999</c:v>
                </c:pt>
                <c:pt idx="8">
                  <c:v>0.12</c:v>
                </c:pt>
                <c:pt idx="9">
                  <c:v>6.2E-2</c:v>
                </c:pt>
                <c:pt idx="10">
                  <c:v>0.123</c:v>
                </c:pt>
                <c:pt idx="11">
                  <c:v>5.7000000000000002E-2</c:v>
                </c:pt>
                <c:pt idx="12">
                  <c:v>2.5000000000000001E-2</c:v>
                </c:pt>
                <c:pt idx="13">
                  <c:v>3.6999999999999998E-2</c:v>
                </c:pt>
                <c:pt idx="14">
                  <c:v>-0.108</c:v>
                </c:pt>
                <c:pt idx="15">
                  <c:v>9.8000000000000004E-2</c:v>
                </c:pt>
                <c:pt idx="16">
                  <c:v>-2.4E-2</c:v>
                </c:pt>
                <c:pt idx="17">
                  <c:v>8.0000000000000002E-3</c:v>
                </c:pt>
                <c:pt idx="18">
                  <c:v>1.7000000000000001E-2</c:v>
                </c:pt>
                <c:pt idx="19">
                  <c:v>0.104</c:v>
                </c:pt>
                <c:pt idx="20">
                  <c:v>0.127</c:v>
                </c:pt>
                <c:pt idx="21">
                  <c:v>0.127</c:v>
                </c:pt>
                <c:pt idx="22">
                  <c:v>0.246</c:v>
                </c:pt>
                <c:pt idx="23">
                  <c:v>0.42399999999999999</c:v>
                </c:pt>
                <c:pt idx="24">
                  <c:v>0.41699999999999998</c:v>
                </c:pt>
                <c:pt idx="25">
                  <c:v>0.54900000000000004</c:v>
                </c:pt>
                <c:pt idx="26">
                  <c:v>0.58799999999999997</c:v>
                </c:pt>
                <c:pt idx="27">
                  <c:v>0.77200000000000002</c:v>
                </c:pt>
                <c:pt idx="28">
                  <c:v>0.94199999999999995</c:v>
                </c:pt>
                <c:pt idx="29">
                  <c:v>1.113</c:v>
                </c:pt>
                <c:pt idx="30">
                  <c:v>1.2729999999999999</c:v>
                </c:pt>
                <c:pt idx="31">
                  <c:v>1.3939999999999999</c:v>
                </c:pt>
                <c:pt idx="32">
                  <c:v>1.6459999999999999</c:v>
                </c:pt>
                <c:pt idx="33">
                  <c:v>1.863</c:v>
                </c:pt>
                <c:pt idx="34">
                  <c:v>2.0150000000000001</c:v>
                </c:pt>
                <c:pt idx="35">
                  <c:v>2.427</c:v>
                </c:pt>
                <c:pt idx="36">
                  <c:v>2.5099999999999998</c:v>
                </c:pt>
                <c:pt idx="37">
                  <c:v>2.6139999999999999</c:v>
                </c:pt>
                <c:pt idx="38">
                  <c:v>2.6880000000000002</c:v>
                </c:pt>
                <c:pt idx="39">
                  <c:v>2.8679999999999999</c:v>
                </c:pt>
                <c:pt idx="40">
                  <c:v>2.903</c:v>
                </c:pt>
                <c:pt idx="41">
                  <c:v>3.036</c:v>
                </c:pt>
                <c:pt idx="42">
                  <c:v>3.0379999999999998</c:v>
                </c:pt>
                <c:pt idx="43">
                  <c:v>3.109</c:v>
                </c:pt>
                <c:pt idx="44">
                  <c:v>3.137</c:v>
                </c:pt>
                <c:pt idx="45">
                  <c:v>3.1779999999999999</c:v>
                </c:pt>
                <c:pt idx="46">
                  <c:v>3.1669999999999998</c:v>
                </c:pt>
                <c:pt idx="47">
                  <c:v>3.3559999999999999</c:v>
                </c:pt>
                <c:pt idx="48">
                  <c:v>3.2930000000000001</c:v>
                </c:pt>
                <c:pt idx="49">
                  <c:v>3.2970000000000002</c:v>
                </c:pt>
                <c:pt idx="50">
                  <c:v>3.2959999999999998</c:v>
                </c:pt>
                <c:pt idx="51">
                  <c:v>3.3820000000000001</c:v>
                </c:pt>
                <c:pt idx="52">
                  <c:v>3.3919999999999999</c:v>
                </c:pt>
                <c:pt idx="53">
                  <c:v>3.2919999999999998</c:v>
                </c:pt>
                <c:pt idx="54">
                  <c:v>3.2749999999999999</c:v>
                </c:pt>
                <c:pt idx="55">
                  <c:v>3.5049999999999999</c:v>
                </c:pt>
                <c:pt idx="56">
                  <c:v>3.343</c:v>
                </c:pt>
                <c:pt idx="57">
                  <c:v>3.4169999999999998</c:v>
                </c:pt>
                <c:pt idx="58">
                  <c:v>3.2810000000000001</c:v>
                </c:pt>
                <c:pt idx="59">
                  <c:v>3.2290000000000001</c:v>
                </c:pt>
                <c:pt idx="60">
                  <c:v>3.2650000000000001</c:v>
                </c:pt>
                <c:pt idx="61">
                  <c:v>3.2690000000000001</c:v>
                </c:pt>
                <c:pt idx="62">
                  <c:v>3.1629999999999998</c:v>
                </c:pt>
                <c:pt idx="63">
                  <c:v>3.2610000000000001</c:v>
                </c:pt>
                <c:pt idx="64">
                  <c:v>3.1349999999999998</c:v>
                </c:pt>
                <c:pt idx="65">
                  <c:v>3.1640000000000001</c:v>
                </c:pt>
                <c:pt idx="66">
                  <c:v>3.0539999999999998</c:v>
                </c:pt>
                <c:pt idx="67">
                  <c:v>2.97</c:v>
                </c:pt>
                <c:pt idx="68">
                  <c:v>3.1459999999999999</c:v>
                </c:pt>
                <c:pt idx="69">
                  <c:v>2.952</c:v>
                </c:pt>
                <c:pt idx="70">
                  <c:v>2.8879999999999999</c:v>
                </c:pt>
                <c:pt idx="71">
                  <c:v>2.8780000000000001</c:v>
                </c:pt>
                <c:pt idx="72">
                  <c:v>2.8330000000000002</c:v>
                </c:pt>
                <c:pt idx="73">
                  <c:v>2.82</c:v>
                </c:pt>
                <c:pt idx="74">
                  <c:v>2.7919999999999998</c:v>
                </c:pt>
                <c:pt idx="75">
                  <c:v>2.7440000000000002</c:v>
                </c:pt>
                <c:pt idx="76">
                  <c:v>2.625</c:v>
                </c:pt>
                <c:pt idx="77">
                  <c:v>2.58</c:v>
                </c:pt>
                <c:pt idx="78">
                  <c:v>2.5960000000000001</c:v>
                </c:pt>
                <c:pt idx="79">
                  <c:v>2.5259999999999998</c:v>
                </c:pt>
                <c:pt idx="80">
                  <c:v>2.5489999999999999</c:v>
                </c:pt>
                <c:pt idx="81">
                  <c:v>2.4500000000000002</c:v>
                </c:pt>
                <c:pt idx="82">
                  <c:v>2.52</c:v>
                </c:pt>
                <c:pt idx="83">
                  <c:v>2.2599999999999998</c:v>
                </c:pt>
                <c:pt idx="84">
                  <c:v>2.2210000000000001</c:v>
                </c:pt>
                <c:pt idx="85">
                  <c:v>2.2269999999999999</c:v>
                </c:pt>
                <c:pt idx="86">
                  <c:v>2.1680000000000001</c:v>
                </c:pt>
                <c:pt idx="87">
                  <c:v>2.085</c:v>
                </c:pt>
                <c:pt idx="88">
                  <c:v>2.0790000000000002</c:v>
                </c:pt>
                <c:pt idx="89">
                  <c:v>1.9139999999999999</c:v>
                </c:pt>
                <c:pt idx="90">
                  <c:v>1.8580000000000001</c:v>
                </c:pt>
                <c:pt idx="91">
                  <c:v>1.9339999999999999</c:v>
                </c:pt>
                <c:pt idx="92">
                  <c:v>1.796</c:v>
                </c:pt>
                <c:pt idx="93">
                  <c:v>1.802</c:v>
                </c:pt>
                <c:pt idx="94">
                  <c:v>1.7629999999999999</c:v>
                </c:pt>
                <c:pt idx="95">
                  <c:v>1.742</c:v>
                </c:pt>
                <c:pt idx="96">
                  <c:v>1.655</c:v>
                </c:pt>
                <c:pt idx="97">
                  <c:v>1.696</c:v>
                </c:pt>
                <c:pt idx="98">
                  <c:v>1.7549999999999999</c:v>
                </c:pt>
                <c:pt idx="99">
                  <c:v>1.732</c:v>
                </c:pt>
                <c:pt idx="100">
                  <c:v>1.742</c:v>
                </c:pt>
                <c:pt idx="101">
                  <c:v>1.7789999999999999</c:v>
                </c:pt>
                <c:pt idx="102">
                  <c:v>1.8460000000000001</c:v>
                </c:pt>
                <c:pt idx="103">
                  <c:v>1.7569999999999999</c:v>
                </c:pt>
                <c:pt idx="104">
                  <c:v>1.9179999999999999</c:v>
                </c:pt>
                <c:pt idx="105">
                  <c:v>1.9670000000000001</c:v>
                </c:pt>
                <c:pt idx="106">
                  <c:v>2.004</c:v>
                </c:pt>
                <c:pt idx="107">
                  <c:v>2.052</c:v>
                </c:pt>
                <c:pt idx="108">
                  <c:v>2.13</c:v>
                </c:pt>
                <c:pt idx="109">
                  <c:v>2.1819999999999999</c:v>
                </c:pt>
                <c:pt idx="110">
                  <c:v>2.3279999999999998</c:v>
                </c:pt>
                <c:pt idx="111">
                  <c:v>2.2669999999999999</c:v>
                </c:pt>
                <c:pt idx="112">
                  <c:v>2.4060000000000001</c:v>
                </c:pt>
                <c:pt idx="113">
                  <c:v>2.5230000000000001</c:v>
                </c:pt>
                <c:pt idx="114">
                  <c:v>2.5059999999999998</c:v>
                </c:pt>
                <c:pt idx="115">
                  <c:v>2.5790000000000002</c:v>
                </c:pt>
                <c:pt idx="116">
                  <c:v>2.7410000000000001</c:v>
                </c:pt>
                <c:pt idx="117">
                  <c:v>2.8610000000000002</c:v>
                </c:pt>
                <c:pt idx="118">
                  <c:v>2.7770000000000001</c:v>
                </c:pt>
                <c:pt idx="119">
                  <c:v>2.9380000000000002</c:v>
                </c:pt>
                <c:pt idx="120">
                  <c:v>3.0419999999999998</c:v>
                </c:pt>
                <c:pt idx="121">
                  <c:v>3.0640000000000001</c:v>
                </c:pt>
                <c:pt idx="122">
                  <c:v>3.14</c:v>
                </c:pt>
                <c:pt idx="123">
                  <c:v>3.254</c:v>
                </c:pt>
                <c:pt idx="124">
                  <c:v>3.327</c:v>
                </c:pt>
                <c:pt idx="125">
                  <c:v>3.4089999999999998</c:v>
                </c:pt>
                <c:pt idx="126">
                  <c:v>3.4460000000000002</c:v>
                </c:pt>
                <c:pt idx="127">
                  <c:v>3.593</c:v>
                </c:pt>
                <c:pt idx="128">
                  <c:v>3.6880000000000002</c:v>
                </c:pt>
                <c:pt idx="129">
                  <c:v>3.76</c:v>
                </c:pt>
                <c:pt idx="130">
                  <c:v>3.7810000000000001</c:v>
                </c:pt>
                <c:pt idx="131">
                  <c:v>3.9470000000000001</c:v>
                </c:pt>
                <c:pt idx="132">
                  <c:v>3.9489999999999998</c:v>
                </c:pt>
                <c:pt idx="133">
                  <c:v>4.1340000000000003</c:v>
                </c:pt>
                <c:pt idx="134">
                  <c:v>4.1829999999999998</c:v>
                </c:pt>
                <c:pt idx="135">
                  <c:v>4.2699999999999996</c:v>
                </c:pt>
                <c:pt idx="136">
                  <c:v>4.4109999999999996</c:v>
                </c:pt>
                <c:pt idx="137">
                  <c:v>4.4729999999999999</c:v>
                </c:pt>
                <c:pt idx="138">
                  <c:v>4.5309999999999997</c:v>
                </c:pt>
                <c:pt idx="139">
                  <c:v>4.6130000000000004</c:v>
                </c:pt>
                <c:pt idx="140">
                  <c:v>4.742</c:v>
                </c:pt>
                <c:pt idx="141">
                  <c:v>4.8220000000000001</c:v>
                </c:pt>
                <c:pt idx="142">
                  <c:v>4.9249999999999998</c:v>
                </c:pt>
                <c:pt idx="143">
                  <c:v>4.8559999999999999</c:v>
                </c:pt>
                <c:pt idx="144">
                  <c:v>5.0069999999999997</c:v>
                </c:pt>
                <c:pt idx="145">
                  <c:v>5.125</c:v>
                </c:pt>
                <c:pt idx="146">
                  <c:v>5.2089999999999996</c:v>
                </c:pt>
                <c:pt idx="147">
                  <c:v>5.2320000000000002</c:v>
                </c:pt>
                <c:pt idx="148">
                  <c:v>5.4329999999999998</c:v>
                </c:pt>
                <c:pt idx="149">
                  <c:v>5.423</c:v>
                </c:pt>
                <c:pt idx="150">
                  <c:v>5.601</c:v>
                </c:pt>
                <c:pt idx="151">
                  <c:v>5.5970000000000004</c:v>
                </c:pt>
                <c:pt idx="152">
                  <c:v>5.7249999999999996</c:v>
                </c:pt>
                <c:pt idx="153">
                  <c:v>5.7869999999999999</c:v>
                </c:pt>
                <c:pt idx="154">
                  <c:v>5.8940000000000001</c:v>
                </c:pt>
                <c:pt idx="155">
                  <c:v>5.8570000000000002</c:v>
                </c:pt>
                <c:pt idx="156">
                  <c:v>6.0869999999999997</c:v>
                </c:pt>
                <c:pt idx="157">
                  <c:v>6.1879999999999997</c:v>
                </c:pt>
                <c:pt idx="158">
                  <c:v>6.0789999999999997</c:v>
                </c:pt>
                <c:pt idx="159">
                  <c:v>6.2869999999999999</c:v>
                </c:pt>
                <c:pt idx="160">
                  <c:v>6.24</c:v>
                </c:pt>
                <c:pt idx="161">
                  <c:v>6.3970000000000002</c:v>
                </c:pt>
                <c:pt idx="162">
                  <c:v>6.4210000000000003</c:v>
                </c:pt>
                <c:pt idx="163">
                  <c:v>6.6189999999999998</c:v>
                </c:pt>
                <c:pt idx="164">
                  <c:v>6.6559999999999997</c:v>
                </c:pt>
                <c:pt idx="165">
                  <c:v>6.72</c:v>
                </c:pt>
                <c:pt idx="166">
                  <c:v>6.835</c:v>
                </c:pt>
                <c:pt idx="167">
                  <c:v>6.88</c:v>
                </c:pt>
                <c:pt idx="168">
                  <c:v>6.8479999999999999</c:v>
                </c:pt>
                <c:pt idx="169">
                  <c:v>6.9489999999999998</c:v>
                </c:pt>
                <c:pt idx="170">
                  <c:v>6.9980000000000002</c:v>
                </c:pt>
                <c:pt idx="171">
                  <c:v>7.07</c:v>
                </c:pt>
                <c:pt idx="172">
                  <c:v>7.1420000000000003</c:v>
                </c:pt>
                <c:pt idx="173">
                  <c:v>7.2619999999999996</c:v>
                </c:pt>
                <c:pt idx="174">
                  <c:v>7.2359999999999998</c:v>
                </c:pt>
                <c:pt idx="175">
                  <c:v>7.2629999999999999</c:v>
                </c:pt>
                <c:pt idx="176">
                  <c:v>7.4870000000000001</c:v>
                </c:pt>
                <c:pt idx="177">
                  <c:v>7.4960000000000004</c:v>
                </c:pt>
                <c:pt idx="178">
                  <c:v>7.5940000000000003</c:v>
                </c:pt>
                <c:pt idx="179">
                  <c:v>7.5339999999999998</c:v>
                </c:pt>
                <c:pt idx="180">
                  <c:v>7.6109999999999998</c:v>
                </c:pt>
                <c:pt idx="181">
                  <c:v>7.6849999999999996</c:v>
                </c:pt>
                <c:pt idx="182">
                  <c:v>7.78</c:v>
                </c:pt>
                <c:pt idx="183">
                  <c:v>7.79</c:v>
                </c:pt>
                <c:pt idx="184">
                  <c:v>7.8529999999999998</c:v>
                </c:pt>
                <c:pt idx="185">
                  <c:v>7.9820000000000002</c:v>
                </c:pt>
                <c:pt idx="186">
                  <c:v>8.0109999999999992</c:v>
                </c:pt>
                <c:pt idx="187">
                  <c:v>7.9989999999999997</c:v>
                </c:pt>
                <c:pt idx="188">
                  <c:v>8.1029999999999998</c:v>
                </c:pt>
                <c:pt idx="189">
                  <c:v>8.1850000000000005</c:v>
                </c:pt>
                <c:pt idx="190">
                  <c:v>8.3059999999999992</c:v>
                </c:pt>
                <c:pt idx="191">
                  <c:v>8.1969999999999992</c:v>
                </c:pt>
                <c:pt idx="192">
                  <c:v>8.2769999999999992</c:v>
                </c:pt>
                <c:pt idx="193">
                  <c:v>8.3320000000000007</c:v>
                </c:pt>
                <c:pt idx="194">
                  <c:v>8.4740000000000002</c:v>
                </c:pt>
                <c:pt idx="195">
                  <c:v>8.5449999999999999</c:v>
                </c:pt>
                <c:pt idx="196">
                  <c:v>8.4819999999999993</c:v>
                </c:pt>
                <c:pt idx="197">
                  <c:v>8.5960000000000001</c:v>
                </c:pt>
                <c:pt idx="198">
                  <c:v>8.6039999999999992</c:v>
                </c:pt>
                <c:pt idx="199">
                  <c:v>8.6419999999999995</c:v>
                </c:pt>
                <c:pt idx="200">
                  <c:v>8.6959999999999997</c:v>
                </c:pt>
                <c:pt idx="201">
                  <c:v>8.8260000000000005</c:v>
                </c:pt>
                <c:pt idx="202">
                  <c:v>8.8350000000000009</c:v>
                </c:pt>
                <c:pt idx="203">
                  <c:v>8.8140000000000001</c:v>
                </c:pt>
                <c:pt idx="204">
                  <c:v>8.9019999999999992</c:v>
                </c:pt>
                <c:pt idx="205">
                  <c:v>9.1029999999999998</c:v>
                </c:pt>
                <c:pt idx="206">
                  <c:v>9.0269999999999992</c:v>
                </c:pt>
                <c:pt idx="207">
                  <c:v>9.0399999999999991</c:v>
                </c:pt>
                <c:pt idx="208">
                  <c:v>9.08</c:v>
                </c:pt>
                <c:pt idx="209">
                  <c:v>9.1430000000000007</c:v>
                </c:pt>
                <c:pt idx="210">
                  <c:v>9.2769999999999992</c:v>
                </c:pt>
                <c:pt idx="211">
                  <c:v>9.2140000000000004</c:v>
                </c:pt>
                <c:pt idx="212">
                  <c:v>9.3239999999999998</c:v>
                </c:pt>
                <c:pt idx="213">
                  <c:v>9.2629999999999999</c:v>
                </c:pt>
                <c:pt idx="214">
                  <c:v>9.3629999999999995</c:v>
                </c:pt>
                <c:pt idx="215">
                  <c:v>9.343</c:v>
                </c:pt>
                <c:pt idx="216">
                  <c:v>9.3140000000000001</c:v>
                </c:pt>
                <c:pt idx="217">
                  <c:v>9.7270000000000003</c:v>
                </c:pt>
                <c:pt idx="218">
                  <c:v>11.273</c:v>
                </c:pt>
                <c:pt idx="219">
                  <c:v>14.863</c:v>
                </c:pt>
                <c:pt idx="220">
                  <c:v>17.742999999999999</c:v>
                </c:pt>
                <c:pt idx="221">
                  <c:v>19.417999999999999</c:v>
                </c:pt>
                <c:pt idx="222">
                  <c:v>20.622</c:v>
                </c:pt>
                <c:pt idx="223">
                  <c:v>21.227</c:v>
                </c:pt>
                <c:pt idx="224">
                  <c:v>21.71</c:v>
                </c:pt>
                <c:pt idx="225">
                  <c:v>21.975999999999999</c:v>
                </c:pt>
                <c:pt idx="226">
                  <c:v>22.244</c:v>
                </c:pt>
                <c:pt idx="227">
                  <c:v>22.385999999999999</c:v>
                </c:pt>
                <c:pt idx="228">
                  <c:v>22.605</c:v>
                </c:pt>
                <c:pt idx="229">
                  <c:v>22.69</c:v>
                </c:pt>
                <c:pt idx="230">
                  <c:v>22.701000000000001</c:v>
                </c:pt>
                <c:pt idx="231">
                  <c:v>22.771000000000001</c:v>
                </c:pt>
                <c:pt idx="232">
                  <c:v>22.817</c:v>
                </c:pt>
                <c:pt idx="233">
                  <c:v>22.837</c:v>
                </c:pt>
                <c:pt idx="234">
                  <c:v>22.989000000000001</c:v>
                </c:pt>
                <c:pt idx="235">
                  <c:v>22.945</c:v>
                </c:pt>
                <c:pt idx="236">
                  <c:v>22.84</c:v>
                </c:pt>
                <c:pt idx="237">
                  <c:v>22.739000000000001</c:v>
                </c:pt>
                <c:pt idx="238">
                  <c:v>22.635999999999999</c:v>
                </c:pt>
                <c:pt idx="239">
                  <c:v>22.62</c:v>
                </c:pt>
                <c:pt idx="240">
                  <c:v>22.591000000000001</c:v>
                </c:pt>
                <c:pt idx="241">
                  <c:v>22.524999999999999</c:v>
                </c:pt>
                <c:pt idx="242">
                  <c:v>22.358000000000001</c:v>
                </c:pt>
                <c:pt idx="243">
                  <c:v>22.452000000000002</c:v>
                </c:pt>
                <c:pt idx="244">
                  <c:v>22.274999999999999</c:v>
                </c:pt>
                <c:pt idx="245">
                  <c:v>22.196999999999999</c:v>
                </c:pt>
                <c:pt idx="246">
                  <c:v>22.206</c:v>
                </c:pt>
                <c:pt idx="247">
                  <c:v>22.189</c:v>
                </c:pt>
                <c:pt idx="248">
                  <c:v>22.024999999999999</c:v>
                </c:pt>
                <c:pt idx="249">
                  <c:v>21.986000000000001</c:v>
                </c:pt>
                <c:pt idx="250">
                  <c:v>21.911999999999999</c:v>
                </c:pt>
                <c:pt idx="251">
                  <c:v>21.873000000000001</c:v>
                </c:pt>
                <c:pt idx="252">
                  <c:v>21.841000000000001</c:v>
                </c:pt>
                <c:pt idx="253">
                  <c:v>21.678000000000001</c:v>
                </c:pt>
                <c:pt idx="254">
                  <c:v>21.600999999999999</c:v>
                </c:pt>
                <c:pt idx="255">
                  <c:v>21.645</c:v>
                </c:pt>
                <c:pt idx="256">
                  <c:v>21.591000000000001</c:v>
                </c:pt>
                <c:pt idx="257">
                  <c:v>21.597999999999999</c:v>
                </c:pt>
                <c:pt idx="258">
                  <c:v>21.472000000000001</c:v>
                </c:pt>
                <c:pt idx="259">
                  <c:v>21.376000000000001</c:v>
                </c:pt>
                <c:pt idx="260">
                  <c:v>21.28</c:v>
                </c:pt>
                <c:pt idx="261">
                  <c:v>21.222000000000001</c:v>
                </c:pt>
                <c:pt idx="262">
                  <c:v>21.233000000000001</c:v>
                </c:pt>
                <c:pt idx="263">
                  <c:v>21.085000000000001</c:v>
                </c:pt>
                <c:pt idx="264">
                  <c:v>21.061</c:v>
                </c:pt>
                <c:pt idx="265">
                  <c:v>21.021000000000001</c:v>
                </c:pt>
                <c:pt idx="266">
                  <c:v>21.010999999999999</c:v>
                </c:pt>
                <c:pt idx="267">
                  <c:v>20.882000000000001</c:v>
                </c:pt>
                <c:pt idx="268">
                  <c:v>20.821000000000002</c:v>
                </c:pt>
                <c:pt idx="269">
                  <c:v>20.811</c:v>
                </c:pt>
                <c:pt idx="270">
                  <c:v>20.757999999999999</c:v>
                </c:pt>
                <c:pt idx="271">
                  <c:v>20.72</c:v>
                </c:pt>
                <c:pt idx="272">
                  <c:v>20.658000000000001</c:v>
                </c:pt>
                <c:pt idx="273">
                  <c:v>20.59</c:v>
                </c:pt>
                <c:pt idx="274">
                  <c:v>20.43</c:v>
                </c:pt>
                <c:pt idx="275">
                  <c:v>20.372</c:v>
                </c:pt>
                <c:pt idx="276">
                  <c:v>20.286999999999999</c:v>
                </c:pt>
                <c:pt idx="277">
                  <c:v>20.34</c:v>
                </c:pt>
                <c:pt idx="278">
                  <c:v>20.253</c:v>
                </c:pt>
                <c:pt idx="279">
                  <c:v>20.196999999999999</c:v>
                </c:pt>
                <c:pt idx="280">
                  <c:v>20.22</c:v>
                </c:pt>
                <c:pt idx="281">
                  <c:v>20.114999999999998</c:v>
                </c:pt>
                <c:pt idx="282">
                  <c:v>20.047000000000001</c:v>
                </c:pt>
                <c:pt idx="283">
                  <c:v>20.004999999999999</c:v>
                </c:pt>
                <c:pt idx="284">
                  <c:v>20.013999999999999</c:v>
                </c:pt>
                <c:pt idx="285">
                  <c:v>20.024999999999999</c:v>
                </c:pt>
                <c:pt idx="286">
                  <c:v>19.806999999999999</c:v>
                </c:pt>
                <c:pt idx="287">
                  <c:v>19.809999999999999</c:v>
                </c:pt>
                <c:pt idx="288">
                  <c:v>19.748000000000001</c:v>
                </c:pt>
                <c:pt idx="289">
                  <c:v>19.795000000000002</c:v>
                </c:pt>
                <c:pt idx="290">
                  <c:v>19.728000000000002</c:v>
                </c:pt>
                <c:pt idx="291">
                  <c:v>19.652999999999999</c:v>
                </c:pt>
                <c:pt idx="292">
                  <c:v>19.548999999999999</c:v>
                </c:pt>
                <c:pt idx="293">
                  <c:v>19.472999999999999</c:v>
                </c:pt>
                <c:pt idx="294">
                  <c:v>19.637</c:v>
                </c:pt>
                <c:pt idx="295">
                  <c:v>19.495999999999999</c:v>
                </c:pt>
                <c:pt idx="296">
                  <c:v>19.376000000000001</c:v>
                </c:pt>
                <c:pt idx="297">
                  <c:v>19.321000000000002</c:v>
                </c:pt>
                <c:pt idx="298">
                  <c:v>19.305</c:v>
                </c:pt>
                <c:pt idx="299">
                  <c:v>19.39</c:v>
                </c:pt>
                <c:pt idx="300">
                  <c:v>19.314</c:v>
                </c:pt>
                <c:pt idx="301">
                  <c:v>19.062000000000001</c:v>
                </c:pt>
                <c:pt idx="302">
                  <c:v>19.137</c:v>
                </c:pt>
                <c:pt idx="303">
                  <c:v>18.986000000000001</c:v>
                </c:pt>
                <c:pt idx="304">
                  <c:v>19.001999999999999</c:v>
                </c:pt>
                <c:pt idx="305">
                  <c:v>18.975999999999999</c:v>
                </c:pt>
                <c:pt idx="306">
                  <c:v>18.797999999999998</c:v>
                </c:pt>
                <c:pt idx="307">
                  <c:v>18.809000000000001</c:v>
                </c:pt>
                <c:pt idx="308">
                  <c:v>18.911999999999999</c:v>
                </c:pt>
                <c:pt idx="309">
                  <c:v>18.777000000000001</c:v>
                </c:pt>
                <c:pt idx="310">
                  <c:v>18.678000000000001</c:v>
                </c:pt>
                <c:pt idx="311">
                  <c:v>18.616</c:v>
                </c:pt>
                <c:pt idx="312">
                  <c:v>18.731000000000002</c:v>
                </c:pt>
                <c:pt idx="313">
                  <c:v>18.646000000000001</c:v>
                </c:pt>
                <c:pt idx="314">
                  <c:v>18.632000000000001</c:v>
                </c:pt>
                <c:pt idx="315">
                  <c:v>18.518000000000001</c:v>
                </c:pt>
                <c:pt idx="316">
                  <c:v>18.38</c:v>
                </c:pt>
                <c:pt idx="317">
                  <c:v>18.36</c:v>
                </c:pt>
                <c:pt idx="318">
                  <c:v>18.38</c:v>
                </c:pt>
                <c:pt idx="319">
                  <c:v>18.411999999999999</c:v>
                </c:pt>
                <c:pt idx="320">
                  <c:v>18.332999999999998</c:v>
                </c:pt>
                <c:pt idx="321">
                  <c:v>18.195</c:v>
                </c:pt>
                <c:pt idx="322">
                  <c:v>18.155999999999999</c:v>
                </c:pt>
                <c:pt idx="323">
                  <c:v>18.164000000000001</c:v>
                </c:pt>
                <c:pt idx="324">
                  <c:v>18.071000000000002</c:v>
                </c:pt>
                <c:pt idx="325">
                  <c:v>18.016999999999999</c:v>
                </c:pt>
                <c:pt idx="326">
                  <c:v>18.012</c:v>
                </c:pt>
                <c:pt idx="327">
                  <c:v>17.989999999999998</c:v>
                </c:pt>
                <c:pt idx="328">
                  <c:v>18.004999999999999</c:v>
                </c:pt>
                <c:pt idx="329">
                  <c:v>17.875</c:v>
                </c:pt>
                <c:pt idx="330">
                  <c:v>17.888999999999999</c:v>
                </c:pt>
                <c:pt idx="331">
                  <c:v>17.824000000000002</c:v>
                </c:pt>
                <c:pt idx="332">
                  <c:v>17.783999999999999</c:v>
                </c:pt>
                <c:pt idx="333">
                  <c:v>17.690000000000001</c:v>
                </c:pt>
                <c:pt idx="334">
                  <c:v>17.632000000000001</c:v>
                </c:pt>
                <c:pt idx="335">
                  <c:v>17.623999999999999</c:v>
                </c:pt>
                <c:pt idx="336">
                  <c:v>17.620999999999999</c:v>
                </c:pt>
                <c:pt idx="337">
                  <c:v>17.687999999999999</c:v>
                </c:pt>
                <c:pt idx="338">
                  <c:v>17.513000000000002</c:v>
                </c:pt>
                <c:pt idx="339">
                  <c:v>17.369</c:v>
                </c:pt>
                <c:pt idx="340">
                  <c:v>17.346</c:v>
                </c:pt>
                <c:pt idx="341">
                  <c:v>17.376999999999999</c:v>
                </c:pt>
                <c:pt idx="342">
                  <c:v>17.370999999999999</c:v>
                </c:pt>
                <c:pt idx="343">
                  <c:v>17.341000000000001</c:v>
                </c:pt>
                <c:pt idx="344">
                  <c:v>17.334</c:v>
                </c:pt>
                <c:pt idx="345">
                  <c:v>17.268999999999998</c:v>
                </c:pt>
                <c:pt idx="346">
                  <c:v>17.167000000000002</c:v>
                </c:pt>
                <c:pt idx="347">
                  <c:v>17.132000000000001</c:v>
                </c:pt>
                <c:pt idx="348">
                  <c:v>17.097999999999999</c:v>
                </c:pt>
                <c:pt idx="349">
                  <c:v>17.125</c:v>
                </c:pt>
                <c:pt idx="350">
                  <c:v>17.152999999999999</c:v>
                </c:pt>
                <c:pt idx="351">
                  <c:v>17.029</c:v>
                </c:pt>
                <c:pt idx="352">
                  <c:v>16.870999999999999</c:v>
                </c:pt>
                <c:pt idx="353">
                  <c:v>16.890999999999998</c:v>
                </c:pt>
                <c:pt idx="354">
                  <c:v>16.87</c:v>
                </c:pt>
                <c:pt idx="355">
                  <c:v>16.771999999999998</c:v>
                </c:pt>
                <c:pt idx="356">
                  <c:v>16.88</c:v>
                </c:pt>
                <c:pt idx="357">
                  <c:v>16.768000000000001</c:v>
                </c:pt>
                <c:pt idx="358">
                  <c:v>16.739000000000001</c:v>
                </c:pt>
                <c:pt idx="359">
                  <c:v>16.666</c:v>
                </c:pt>
                <c:pt idx="360">
                  <c:v>16.683</c:v>
                </c:pt>
                <c:pt idx="361">
                  <c:v>16.545000000000002</c:v>
                </c:pt>
                <c:pt idx="362">
                  <c:v>16.532</c:v>
                </c:pt>
                <c:pt idx="363">
                  <c:v>16.402000000000001</c:v>
                </c:pt>
                <c:pt idx="364">
                  <c:v>16.452999999999999</c:v>
                </c:pt>
                <c:pt idx="365">
                  <c:v>16.492000000000001</c:v>
                </c:pt>
                <c:pt idx="366">
                  <c:v>16.312000000000001</c:v>
                </c:pt>
                <c:pt idx="367">
                  <c:v>16.218</c:v>
                </c:pt>
                <c:pt idx="368">
                  <c:v>16.155000000000001</c:v>
                </c:pt>
                <c:pt idx="369">
                  <c:v>15.955</c:v>
                </c:pt>
                <c:pt idx="370">
                  <c:v>15.797000000000001</c:v>
                </c:pt>
                <c:pt idx="371">
                  <c:v>15.737</c:v>
                </c:pt>
                <c:pt idx="372">
                  <c:v>15.452999999999999</c:v>
                </c:pt>
                <c:pt idx="373">
                  <c:v>15.137</c:v>
                </c:pt>
                <c:pt idx="374">
                  <c:v>14.768000000000001</c:v>
                </c:pt>
                <c:pt idx="375">
                  <c:v>14.292999999999999</c:v>
                </c:pt>
                <c:pt idx="376">
                  <c:v>13.763</c:v>
                </c:pt>
                <c:pt idx="377">
                  <c:v>13.045</c:v>
                </c:pt>
                <c:pt idx="378">
                  <c:v>12.331</c:v>
                </c:pt>
                <c:pt idx="379">
                  <c:v>11.414999999999999</c:v>
                </c:pt>
                <c:pt idx="380">
                  <c:v>10.58</c:v>
                </c:pt>
                <c:pt idx="381">
                  <c:v>9.6379999999999999</c:v>
                </c:pt>
                <c:pt idx="382">
                  <c:v>8.7509999999999994</c:v>
                </c:pt>
                <c:pt idx="383">
                  <c:v>7.8360000000000003</c:v>
                </c:pt>
                <c:pt idx="384">
                  <c:v>7.008</c:v>
                </c:pt>
                <c:pt idx="385">
                  <c:v>6.4729999999999999</c:v>
                </c:pt>
                <c:pt idx="386">
                  <c:v>5.9550000000000001</c:v>
                </c:pt>
                <c:pt idx="387">
                  <c:v>5.3369999999999997</c:v>
                </c:pt>
                <c:pt idx="388">
                  <c:v>4.7480000000000002</c:v>
                </c:pt>
                <c:pt idx="389">
                  <c:v>4.9640000000000004</c:v>
                </c:pt>
                <c:pt idx="390">
                  <c:v>5.1950000000000003</c:v>
                </c:pt>
                <c:pt idx="391">
                  <c:v>6.4950000000000001</c:v>
                </c:pt>
                <c:pt idx="392">
                  <c:v>8.9090000000000007</c:v>
                </c:pt>
                <c:pt idx="393">
                  <c:v>13.868</c:v>
                </c:pt>
                <c:pt idx="394">
                  <c:v>21.766999999999999</c:v>
                </c:pt>
                <c:pt idx="395">
                  <c:v>34.558999999999997</c:v>
                </c:pt>
                <c:pt idx="396">
                  <c:v>54.637</c:v>
                </c:pt>
                <c:pt idx="397">
                  <c:v>83.483000000000004</c:v>
                </c:pt>
                <c:pt idx="398">
                  <c:v>125.631</c:v>
                </c:pt>
                <c:pt idx="399">
                  <c:v>179.28700000000001</c:v>
                </c:pt>
                <c:pt idx="400">
                  <c:v>251.77600000000001</c:v>
                </c:pt>
                <c:pt idx="401">
                  <c:v>337.49</c:v>
                </c:pt>
                <c:pt idx="402">
                  <c:v>442.04599999999999</c:v>
                </c:pt>
                <c:pt idx="403">
                  <c:v>558.50099999999998</c:v>
                </c:pt>
                <c:pt idx="404">
                  <c:v>694.60400000000004</c:v>
                </c:pt>
                <c:pt idx="405">
                  <c:v>842.49900000000002</c:v>
                </c:pt>
                <c:pt idx="406">
                  <c:v>1001.753</c:v>
                </c:pt>
                <c:pt idx="407">
                  <c:v>1173.491</c:v>
                </c:pt>
                <c:pt idx="408">
                  <c:v>1350.3030000000001</c:v>
                </c:pt>
                <c:pt idx="409">
                  <c:v>1540.4939999999999</c:v>
                </c:pt>
                <c:pt idx="410">
                  <c:v>1724.335</c:v>
                </c:pt>
                <c:pt idx="411">
                  <c:v>1911.41</c:v>
                </c:pt>
                <c:pt idx="412">
                  <c:v>2079.4180000000001</c:v>
                </c:pt>
                <c:pt idx="413">
                  <c:v>2230.0889999999999</c:v>
                </c:pt>
                <c:pt idx="414">
                  <c:v>2348.261</c:v>
                </c:pt>
                <c:pt idx="415">
                  <c:v>2432.5059999999999</c:v>
                </c:pt>
                <c:pt idx="416">
                  <c:v>2475.4839999999999</c:v>
                </c:pt>
                <c:pt idx="417">
                  <c:v>2475.1039999999998</c:v>
                </c:pt>
                <c:pt idx="418">
                  <c:v>2376.1570000000002</c:v>
                </c:pt>
                <c:pt idx="419">
                  <c:v>2171.0329999999999</c:v>
                </c:pt>
                <c:pt idx="420">
                  <c:v>1878.4590000000001</c:v>
                </c:pt>
                <c:pt idx="421">
                  <c:v>1583.64</c:v>
                </c:pt>
                <c:pt idx="422">
                  <c:v>1332.511</c:v>
                </c:pt>
                <c:pt idx="423">
                  <c:v>1150.3710000000001</c:v>
                </c:pt>
                <c:pt idx="424">
                  <c:v>1002.712</c:v>
                </c:pt>
                <c:pt idx="425">
                  <c:v>890.64400000000001</c:v>
                </c:pt>
                <c:pt idx="426">
                  <c:v>792.87699999999995</c:v>
                </c:pt>
                <c:pt idx="427">
                  <c:v>714.28</c:v>
                </c:pt>
                <c:pt idx="428">
                  <c:v>643.01099999999997</c:v>
                </c:pt>
                <c:pt idx="429">
                  <c:v>584.37199999999996</c:v>
                </c:pt>
                <c:pt idx="430">
                  <c:v>530.97900000000004</c:v>
                </c:pt>
                <c:pt idx="431">
                  <c:v>485.53300000000002</c:v>
                </c:pt>
                <c:pt idx="432">
                  <c:v>445.11399999999998</c:v>
                </c:pt>
                <c:pt idx="433">
                  <c:v>409.94299999999998</c:v>
                </c:pt>
                <c:pt idx="434">
                  <c:v>378.23700000000002</c:v>
                </c:pt>
                <c:pt idx="435">
                  <c:v>349.50299999999999</c:v>
                </c:pt>
                <c:pt idx="436">
                  <c:v>322.87299999999999</c:v>
                </c:pt>
                <c:pt idx="437">
                  <c:v>299.54399999999998</c:v>
                </c:pt>
                <c:pt idx="438">
                  <c:v>279.11099999999999</c:v>
                </c:pt>
                <c:pt idx="439">
                  <c:v>259.88499999999999</c:v>
                </c:pt>
                <c:pt idx="440">
                  <c:v>242.916</c:v>
                </c:pt>
                <c:pt idx="441">
                  <c:v>226.53100000000001</c:v>
                </c:pt>
                <c:pt idx="442">
                  <c:v>212.05</c:v>
                </c:pt>
                <c:pt idx="443">
                  <c:v>197.86600000000001</c:v>
                </c:pt>
                <c:pt idx="444">
                  <c:v>185.86099999999999</c:v>
                </c:pt>
                <c:pt idx="445">
                  <c:v>173.863</c:v>
                </c:pt>
                <c:pt idx="446">
                  <c:v>163.559</c:v>
                </c:pt>
                <c:pt idx="447">
                  <c:v>153.27199999999999</c:v>
                </c:pt>
                <c:pt idx="448">
                  <c:v>143.964</c:v>
                </c:pt>
                <c:pt idx="449">
                  <c:v>135.185</c:v>
                </c:pt>
                <c:pt idx="450">
                  <c:v>127.182</c:v>
                </c:pt>
                <c:pt idx="451">
                  <c:v>119.623</c:v>
                </c:pt>
                <c:pt idx="452">
                  <c:v>112.428</c:v>
                </c:pt>
                <c:pt idx="453">
                  <c:v>105.855</c:v>
                </c:pt>
                <c:pt idx="454">
                  <c:v>99.638000000000005</c:v>
                </c:pt>
                <c:pt idx="455">
                  <c:v>94.015000000000001</c:v>
                </c:pt>
                <c:pt idx="456">
                  <c:v>88.344999999999999</c:v>
                </c:pt>
                <c:pt idx="457">
                  <c:v>83.564999999999998</c:v>
                </c:pt>
                <c:pt idx="458">
                  <c:v>78.606999999999999</c:v>
                </c:pt>
                <c:pt idx="459">
                  <c:v>74.376999999999995</c:v>
                </c:pt>
                <c:pt idx="460">
                  <c:v>70.156999999999996</c:v>
                </c:pt>
                <c:pt idx="461">
                  <c:v>66.421000000000006</c:v>
                </c:pt>
                <c:pt idx="462">
                  <c:v>62.542000000000002</c:v>
                </c:pt>
                <c:pt idx="463">
                  <c:v>59.093000000000004</c:v>
                </c:pt>
                <c:pt idx="464">
                  <c:v>55.662999999999997</c:v>
                </c:pt>
                <c:pt idx="465">
                  <c:v>52.618000000000002</c:v>
                </c:pt>
                <c:pt idx="466">
                  <c:v>49.779000000000003</c:v>
                </c:pt>
                <c:pt idx="467">
                  <c:v>47.054000000000002</c:v>
                </c:pt>
                <c:pt idx="468">
                  <c:v>44.454000000000001</c:v>
                </c:pt>
                <c:pt idx="469">
                  <c:v>42.112000000000002</c:v>
                </c:pt>
                <c:pt idx="470">
                  <c:v>39.837000000000003</c:v>
                </c:pt>
                <c:pt idx="471">
                  <c:v>37.540999999999997</c:v>
                </c:pt>
                <c:pt idx="472">
                  <c:v>35.536000000000001</c:v>
                </c:pt>
                <c:pt idx="473">
                  <c:v>33.656999999999996</c:v>
                </c:pt>
                <c:pt idx="474">
                  <c:v>31.863</c:v>
                </c:pt>
                <c:pt idx="475">
                  <c:v>30.047000000000001</c:v>
                </c:pt>
                <c:pt idx="476">
                  <c:v>28.606000000000002</c:v>
                </c:pt>
                <c:pt idx="477">
                  <c:v>27.067</c:v>
                </c:pt>
                <c:pt idx="478">
                  <c:v>25.506</c:v>
                </c:pt>
                <c:pt idx="479">
                  <c:v>24.192</c:v>
                </c:pt>
                <c:pt idx="480">
                  <c:v>22.939</c:v>
                </c:pt>
                <c:pt idx="481">
                  <c:v>21.71</c:v>
                </c:pt>
                <c:pt idx="482">
                  <c:v>20.594000000000001</c:v>
                </c:pt>
                <c:pt idx="483">
                  <c:v>19.431000000000001</c:v>
                </c:pt>
                <c:pt idx="484">
                  <c:v>18.439</c:v>
                </c:pt>
                <c:pt idx="485">
                  <c:v>17.475000000000001</c:v>
                </c:pt>
                <c:pt idx="486">
                  <c:v>16.594000000000001</c:v>
                </c:pt>
                <c:pt idx="487">
                  <c:v>15.75</c:v>
                </c:pt>
                <c:pt idx="488">
                  <c:v>14.951000000000001</c:v>
                </c:pt>
                <c:pt idx="489">
                  <c:v>14.231</c:v>
                </c:pt>
                <c:pt idx="490">
                  <c:v>13.494999999999999</c:v>
                </c:pt>
                <c:pt idx="491">
                  <c:v>12.849</c:v>
                </c:pt>
                <c:pt idx="492">
                  <c:v>12.257</c:v>
                </c:pt>
                <c:pt idx="493">
                  <c:v>11.608000000000001</c:v>
                </c:pt>
                <c:pt idx="494">
                  <c:v>11.124000000000001</c:v>
                </c:pt>
                <c:pt idx="495">
                  <c:v>10.506</c:v>
                </c:pt>
                <c:pt idx="496">
                  <c:v>9.9819999999999993</c:v>
                </c:pt>
                <c:pt idx="497">
                  <c:v>9.5839999999999996</c:v>
                </c:pt>
                <c:pt idx="498">
                  <c:v>9.1</c:v>
                </c:pt>
                <c:pt idx="499">
                  <c:v>8.6470000000000002</c:v>
                </c:pt>
                <c:pt idx="500">
                  <c:v>8.2110000000000003</c:v>
                </c:pt>
                <c:pt idx="501">
                  <c:v>7.8620000000000001</c:v>
                </c:pt>
                <c:pt idx="502">
                  <c:v>7.5049999999999999</c:v>
                </c:pt>
                <c:pt idx="503">
                  <c:v>7.0979999999999999</c:v>
                </c:pt>
                <c:pt idx="504">
                  <c:v>6.782</c:v>
                </c:pt>
                <c:pt idx="505">
                  <c:v>6.5609999999999999</c:v>
                </c:pt>
                <c:pt idx="506">
                  <c:v>6.1189999999999998</c:v>
                </c:pt>
                <c:pt idx="507">
                  <c:v>5.9720000000000004</c:v>
                </c:pt>
                <c:pt idx="508">
                  <c:v>5.7140000000000004</c:v>
                </c:pt>
                <c:pt idx="509">
                  <c:v>5.431</c:v>
                </c:pt>
                <c:pt idx="510">
                  <c:v>5.2389999999999999</c:v>
                </c:pt>
                <c:pt idx="511">
                  <c:v>5.069</c:v>
                </c:pt>
                <c:pt idx="512">
                  <c:v>4.76</c:v>
                </c:pt>
                <c:pt idx="513">
                  <c:v>4.5890000000000004</c:v>
                </c:pt>
                <c:pt idx="514">
                  <c:v>4.3860000000000001</c:v>
                </c:pt>
                <c:pt idx="515">
                  <c:v>4.3010000000000002</c:v>
                </c:pt>
                <c:pt idx="516">
                  <c:v>4.0949999999999998</c:v>
                </c:pt>
                <c:pt idx="517">
                  <c:v>3.988</c:v>
                </c:pt>
                <c:pt idx="518">
                  <c:v>3.8959999999999999</c:v>
                </c:pt>
                <c:pt idx="519">
                  <c:v>3.698</c:v>
                </c:pt>
                <c:pt idx="520">
                  <c:v>3.5030000000000001</c:v>
                </c:pt>
                <c:pt idx="521">
                  <c:v>3.3580000000000001</c:v>
                </c:pt>
                <c:pt idx="522">
                  <c:v>3.2829999999999999</c:v>
                </c:pt>
                <c:pt idx="523">
                  <c:v>3.3050000000000002</c:v>
                </c:pt>
                <c:pt idx="524">
                  <c:v>3.0950000000000002</c:v>
                </c:pt>
                <c:pt idx="525">
                  <c:v>2.97</c:v>
                </c:pt>
                <c:pt idx="526">
                  <c:v>2.895</c:v>
                </c:pt>
                <c:pt idx="527">
                  <c:v>2.7429999999999999</c:v>
                </c:pt>
                <c:pt idx="528">
                  <c:v>2.7069999999999999</c:v>
                </c:pt>
                <c:pt idx="529">
                  <c:v>2.609</c:v>
                </c:pt>
                <c:pt idx="530">
                  <c:v>2.4620000000000002</c:v>
                </c:pt>
                <c:pt idx="531">
                  <c:v>2.3780000000000001</c:v>
                </c:pt>
                <c:pt idx="532">
                  <c:v>2.3210000000000002</c:v>
                </c:pt>
                <c:pt idx="533">
                  <c:v>2.3839999999999999</c:v>
                </c:pt>
                <c:pt idx="534">
                  <c:v>2.2719999999999998</c:v>
                </c:pt>
                <c:pt idx="535">
                  <c:v>2.1019999999999999</c:v>
                </c:pt>
                <c:pt idx="536">
                  <c:v>2.0099999999999998</c:v>
                </c:pt>
                <c:pt idx="537">
                  <c:v>2.0049999999999999</c:v>
                </c:pt>
                <c:pt idx="538">
                  <c:v>1.923</c:v>
                </c:pt>
                <c:pt idx="539">
                  <c:v>1.724</c:v>
                </c:pt>
                <c:pt idx="540">
                  <c:v>1.65</c:v>
                </c:pt>
                <c:pt idx="541">
                  <c:v>1.587</c:v>
                </c:pt>
                <c:pt idx="542">
                  <c:v>1.5049999999999999</c:v>
                </c:pt>
                <c:pt idx="543">
                  <c:v>1.4</c:v>
                </c:pt>
                <c:pt idx="544">
                  <c:v>1.393</c:v>
                </c:pt>
                <c:pt idx="545">
                  <c:v>1.359</c:v>
                </c:pt>
                <c:pt idx="546">
                  <c:v>1.32</c:v>
                </c:pt>
                <c:pt idx="547">
                  <c:v>1.214</c:v>
                </c:pt>
                <c:pt idx="548">
                  <c:v>1.135</c:v>
                </c:pt>
                <c:pt idx="549">
                  <c:v>1.06</c:v>
                </c:pt>
                <c:pt idx="550">
                  <c:v>1.054</c:v>
                </c:pt>
                <c:pt idx="551">
                  <c:v>1.0029999999999999</c:v>
                </c:pt>
                <c:pt idx="552">
                  <c:v>0.91400000000000003</c:v>
                </c:pt>
                <c:pt idx="553">
                  <c:v>0.70199999999999996</c:v>
                </c:pt>
                <c:pt idx="554">
                  <c:v>0.70299999999999996</c:v>
                </c:pt>
                <c:pt idx="555">
                  <c:v>0.61199999999999999</c:v>
                </c:pt>
                <c:pt idx="556">
                  <c:v>0.65700000000000003</c:v>
                </c:pt>
                <c:pt idx="557">
                  <c:v>0.56599999999999995</c:v>
                </c:pt>
                <c:pt idx="558">
                  <c:v>0.41899999999999998</c:v>
                </c:pt>
                <c:pt idx="559">
                  <c:v>0.32200000000000001</c:v>
                </c:pt>
                <c:pt idx="560">
                  <c:v>0.29299999999999998</c:v>
                </c:pt>
                <c:pt idx="561">
                  <c:v>0.253</c:v>
                </c:pt>
                <c:pt idx="562">
                  <c:v>7.0999999999999994E-2</c:v>
                </c:pt>
                <c:pt idx="563">
                  <c:v>-4.0000000000000001E-3</c:v>
                </c:pt>
                <c:pt idx="564">
                  <c:v>-8.3000000000000004E-2</c:v>
                </c:pt>
                <c:pt idx="565">
                  <c:v>-0.11</c:v>
                </c:pt>
                <c:pt idx="566">
                  <c:v>-0.22700000000000001</c:v>
                </c:pt>
                <c:pt idx="567">
                  <c:v>-0.32200000000000001</c:v>
                </c:pt>
                <c:pt idx="568">
                  <c:v>-0.34200000000000003</c:v>
                </c:pt>
                <c:pt idx="569">
                  <c:v>-0.379</c:v>
                </c:pt>
                <c:pt idx="570">
                  <c:v>-0.52300000000000002</c:v>
                </c:pt>
                <c:pt idx="571">
                  <c:v>-0.52200000000000002</c:v>
                </c:pt>
                <c:pt idx="572">
                  <c:v>-0.57399999999999995</c:v>
                </c:pt>
                <c:pt idx="573">
                  <c:v>-0.67800000000000005</c:v>
                </c:pt>
                <c:pt idx="574">
                  <c:v>-0.754</c:v>
                </c:pt>
                <c:pt idx="575">
                  <c:v>-0.82499999999999996</c:v>
                </c:pt>
                <c:pt idx="576">
                  <c:v>-0.82</c:v>
                </c:pt>
                <c:pt idx="577">
                  <c:v>-0.92300000000000004</c:v>
                </c:pt>
                <c:pt idx="578">
                  <c:v>-0.98</c:v>
                </c:pt>
                <c:pt idx="579">
                  <c:v>-1.0249999999999999</c:v>
                </c:pt>
                <c:pt idx="580">
                  <c:v>-1.054</c:v>
                </c:pt>
                <c:pt idx="581">
                  <c:v>-1.127</c:v>
                </c:pt>
                <c:pt idx="582">
                  <c:v>-1.1830000000000001</c:v>
                </c:pt>
                <c:pt idx="583">
                  <c:v>-1.2370000000000001</c:v>
                </c:pt>
                <c:pt idx="584">
                  <c:v>-1.272</c:v>
                </c:pt>
                <c:pt idx="585">
                  <c:v>-1.3420000000000001</c:v>
                </c:pt>
                <c:pt idx="586">
                  <c:v>-1.413</c:v>
                </c:pt>
                <c:pt idx="587">
                  <c:v>-1.484</c:v>
                </c:pt>
                <c:pt idx="588">
                  <c:v>-1.49</c:v>
                </c:pt>
                <c:pt idx="589">
                  <c:v>-1.593</c:v>
                </c:pt>
                <c:pt idx="590">
                  <c:v>-1.5640000000000001</c:v>
                </c:pt>
                <c:pt idx="591">
                  <c:v>-1.651</c:v>
                </c:pt>
                <c:pt idx="592">
                  <c:v>-1.6339999999999999</c:v>
                </c:pt>
                <c:pt idx="593">
                  <c:v>-1.7130000000000001</c:v>
                </c:pt>
                <c:pt idx="594">
                  <c:v>-1.7589999999999999</c:v>
                </c:pt>
                <c:pt idx="595">
                  <c:v>-1.8640000000000001</c:v>
                </c:pt>
                <c:pt idx="596">
                  <c:v>-1.9159999999999999</c:v>
                </c:pt>
                <c:pt idx="597">
                  <c:v>-1.964</c:v>
                </c:pt>
                <c:pt idx="598">
                  <c:v>-1.974</c:v>
                </c:pt>
                <c:pt idx="599">
                  <c:v>-2.0950000000000002</c:v>
                </c:pt>
                <c:pt idx="600">
                  <c:v>-2.105</c:v>
                </c:pt>
                <c:pt idx="601">
                  <c:v>-2.1760000000000002</c:v>
                </c:pt>
                <c:pt idx="602">
                  <c:v>-2.1789999999999998</c:v>
                </c:pt>
                <c:pt idx="603">
                  <c:v>-2.1890000000000001</c:v>
                </c:pt>
                <c:pt idx="604">
                  <c:v>-2.2759999999999998</c:v>
                </c:pt>
                <c:pt idx="605">
                  <c:v>-2.2850000000000001</c:v>
                </c:pt>
                <c:pt idx="606">
                  <c:v>-2.3130000000000002</c:v>
                </c:pt>
                <c:pt idx="607">
                  <c:v>-2.3260000000000001</c:v>
                </c:pt>
                <c:pt idx="608">
                  <c:v>-2.42</c:v>
                </c:pt>
                <c:pt idx="609">
                  <c:v>-2.4449999999999998</c:v>
                </c:pt>
                <c:pt idx="610">
                  <c:v>-2.56</c:v>
                </c:pt>
                <c:pt idx="611">
                  <c:v>-2.5590000000000002</c:v>
                </c:pt>
                <c:pt idx="612">
                  <c:v>-2.5979999999999999</c:v>
                </c:pt>
                <c:pt idx="613">
                  <c:v>-2.63</c:v>
                </c:pt>
                <c:pt idx="614">
                  <c:v>-2.6819999999999999</c:v>
                </c:pt>
                <c:pt idx="615">
                  <c:v>-2.6869999999999998</c:v>
                </c:pt>
                <c:pt idx="616">
                  <c:v>-2.774</c:v>
                </c:pt>
                <c:pt idx="617">
                  <c:v>-2.7719999999999998</c:v>
                </c:pt>
                <c:pt idx="618">
                  <c:v>-2.7549999999999999</c:v>
                </c:pt>
                <c:pt idx="619">
                  <c:v>-2.863</c:v>
                </c:pt>
                <c:pt idx="620">
                  <c:v>-2.8919999999999999</c:v>
                </c:pt>
                <c:pt idx="621">
                  <c:v>-2.8919999999999999</c:v>
                </c:pt>
                <c:pt idx="622">
                  <c:v>-2.9740000000000002</c:v>
                </c:pt>
                <c:pt idx="623">
                  <c:v>-3.0049999999999999</c:v>
                </c:pt>
                <c:pt idx="624">
                  <c:v>-2.9569999999999999</c:v>
                </c:pt>
                <c:pt idx="625">
                  <c:v>-3.024</c:v>
                </c:pt>
                <c:pt idx="626">
                  <c:v>-3.0939999999999999</c:v>
                </c:pt>
                <c:pt idx="627">
                  <c:v>-3.085</c:v>
                </c:pt>
                <c:pt idx="628">
                  <c:v>-3.1520000000000001</c:v>
                </c:pt>
                <c:pt idx="629">
                  <c:v>-3.2690000000000001</c:v>
                </c:pt>
                <c:pt idx="630">
                  <c:v>-3.2309999999999999</c:v>
                </c:pt>
                <c:pt idx="631">
                  <c:v>-3.165</c:v>
                </c:pt>
                <c:pt idx="632">
                  <c:v>-3.2490000000000001</c:v>
                </c:pt>
                <c:pt idx="633">
                  <c:v>-3.294</c:v>
                </c:pt>
                <c:pt idx="634">
                  <c:v>-3.2730000000000001</c:v>
                </c:pt>
                <c:pt idx="635">
                  <c:v>-3.347</c:v>
                </c:pt>
                <c:pt idx="636">
                  <c:v>-3.331</c:v>
                </c:pt>
                <c:pt idx="637">
                  <c:v>-3.351</c:v>
                </c:pt>
                <c:pt idx="638">
                  <c:v>-3.4470000000000001</c:v>
                </c:pt>
                <c:pt idx="639">
                  <c:v>-3.456</c:v>
                </c:pt>
                <c:pt idx="640">
                  <c:v>-3.427</c:v>
                </c:pt>
                <c:pt idx="641">
                  <c:v>-3.51</c:v>
                </c:pt>
                <c:pt idx="642">
                  <c:v>-3.5670000000000002</c:v>
                </c:pt>
                <c:pt idx="643">
                  <c:v>-3.5819999999999999</c:v>
                </c:pt>
                <c:pt idx="644">
                  <c:v>-3.6040000000000001</c:v>
                </c:pt>
                <c:pt idx="645">
                  <c:v>-3.536</c:v>
                </c:pt>
                <c:pt idx="646">
                  <c:v>-3.5259999999999998</c:v>
                </c:pt>
                <c:pt idx="647">
                  <c:v>-3.65</c:v>
                </c:pt>
                <c:pt idx="648">
                  <c:v>-3.5739999999999998</c:v>
                </c:pt>
                <c:pt idx="649">
                  <c:v>-3.62</c:v>
                </c:pt>
                <c:pt idx="650">
                  <c:v>-3.6589999999999998</c:v>
                </c:pt>
                <c:pt idx="651">
                  <c:v>-3.726</c:v>
                </c:pt>
                <c:pt idx="652">
                  <c:v>-3.714</c:v>
                </c:pt>
                <c:pt idx="653">
                  <c:v>-3.7679999999999998</c:v>
                </c:pt>
                <c:pt idx="654">
                  <c:v>-3.7709999999999999</c:v>
                </c:pt>
                <c:pt idx="655">
                  <c:v>-3.81</c:v>
                </c:pt>
                <c:pt idx="656">
                  <c:v>-3.8029999999999999</c:v>
                </c:pt>
                <c:pt idx="657">
                  <c:v>-3.8220000000000001</c:v>
                </c:pt>
                <c:pt idx="658">
                  <c:v>-3.7679999999999998</c:v>
                </c:pt>
                <c:pt idx="659">
                  <c:v>-3.7919999999999998</c:v>
                </c:pt>
                <c:pt idx="660">
                  <c:v>-3.8620000000000001</c:v>
                </c:pt>
                <c:pt idx="661">
                  <c:v>-3.8290000000000002</c:v>
                </c:pt>
                <c:pt idx="662">
                  <c:v>-3.871</c:v>
                </c:pt>
                <c:pt idx="663">
                  <c:v>-3.9430000000000001</c:v>
                </c:pt>
                <c:pt idx="664">
                  <c:v>-4.008</c:v>
                </c:pt>
                <c:pt idx="665">
                  <c:v>-3.8660000000000001</c:v>
                </c:pt>
                <c:pt idx="666">
                  <c:v>-3.9180000000000001</c:v>
                </c:pt>
                <c:pt idx="667">
                  <c:v>-3.9889999999999999</c:v>
                </c:pt>
                <c:pt idx="668">
                  <c:v>-3.9790000000000001</c:v>
                </c:pt>
                <c:pt idx="669">
                  <c:v>-4.0609999999999999</c:v>
                </c:pt>
                <c:pt idx="670">
                  <c:v>-4.069</c:v>
                </c:pt>
                <c:pt idx="671">
                  <c:v>-4.1289999999999996</c:v>
                </c:pt>
                <c:pt idx="672">
                  <c:v>-4.1420000000000003</c:v>
                </c:pt>
                <c:pt idx="673">
                  <c:v>-4.1520000000000001</c:v>
                </c:pt>
                <c:pt idx="674">
                  <c:v>-4.1340000000000003</c:v>
                </c:pt>
                <c:pt idx="675">
                  <c:v>-4.1239999999999997</c:v>
                </c:pt>
                <c:pt idx="676">
                  <c:v>-4.16</c:v>
                </c:pt>
                <c:pt idx="677">
                  <c:v>-4.0880000000000001</c:v>
                </c:pt>
                <c:pt idx="678">
                  <c:v>-4.1689999999999996</c:v>
                </c:pt>
                <c:pt idx="679">
                  <c:v>-4.0529999999999999</c:v>
                </c:pt>
                <c:pt idx="680">
                  <c:v>-4.04</c:v>
                </c:pt>
                <c:pt idx="681">
                  <c:v>-4.0720000000000001</c:v>
                </c:pt>
                <c:pt idx="682">
                  <c:v>-4.0970000000000004</c:v>
                </c:pt>
                <c:pt idx="683">
                  <c:v>-4.0380000000000003</c:v>
                </c:pt>
                <c:pt idx="684">
                  <c:v>-3.915</c:v>
                </c:pt>
                <c:pt idx="685">
                  <c:v>-3.86</c:v>
                </c:pt>
                <c:pt idx="686">
                  <c:v>-3.7829999999999999</c:v>
                </c:pt>
                <c:pt idx="687">
                  <c:v>-3.6389999999999998</c:v>
                </c:pt>
                <c:pt idx="688">
                  <c:v>-3.5870000000000002</c:v>
                </c:pt>
                <c:pt idx="689">
                  <c:v>-3.4</c:v>
                </c:pt>
                <c:pt idx="690">
                  <c:v>-3.149</c:v>
                </c:pt>
                <c:pt idx="691">
                  <c:v>-2.867</c:v>
                </c:pt>
                <c:pt idx="692">
                  <c:v>-2.4830000000000001</c:v>
                </c:pt>
                <c:pt idx="693">
                  <c:v>-2.1379999999999999</c:v>
                </c:pt>
                <c:pt idx="694">
                  <c:v>-1.716</c:v>
                </c:pt>
                <c:pt idx="695">
                  <c:v>-1.214</c:v>
                </c:pt>
                <c:pt idx="696">
                  <c:v>-0.56399999999999995</c:v>
                </c:pt>
                <c:pt idx="697">
                  <c:v>0.127</c:v>
                </c:pt>
                <c:pt idx="698">
                  <c:v>0.90400000000000003</c:v>
                </c:pt>
                <c:pt idx="699">
                  <c:v>1.8879999999999999</c:v>
                </c:pt>
                <c:pt idx="700">
                  <c:v>2.9689999999999999</c:v>
                </c:pt>
                <c:pt idx="701">
                  <c:v>4.04</c:v>
                </c:pt>
                <c:pt idx="702">
                  <c:v>5.4390000000000001</c:v>
                </c:pt>
                <c:pt idx="703">
                  <c:v>6.8170000000000002</c:v>
                </c:pt>
                <c:pt idx="704">
                  <c:v>8.1210000000000004</c:v>
                </c:pt>
                <c:pt idx="705">
                  <c:v>9.7520000000000007</c:v>
                </c:pt>
                <c:pt idx="706">
                  <c:v>11.465999999999999</c:v>
                </c:pt>
                <c:pt idx="707">
                  <c:v>13.231</c:v>
                </c:pt>
                <c:pt idx="708">
                  <c:v>15.202999999999999</c:v>
                </c:pt>
                <c:pt idx="709">
                  <c:v>17.087</c:v>
                </c:pt>
                <c:pt idx="710">
                  <c:v>19.036000000000001</c:v>
                </c:pt>
                <c:pt idx="711">
                  <c:v>20.992000000000001</c:v>
                </c:pt>
                <c:pt idx="712">
                  <c:v>22.9</c:v>
                </c:pt>
                <c:pt idx="713">
                  <c:v>24.873000000000001</c:v>
                </c:pt>
                <c:pt idx="714">
                  <c:v>26.771000000000001</c:v>
                </c:pt>
                <c:pt idx="715">
                  <c:v>28.753</c:v>
                </c:pt>
                <c:pt idx="716">
                  <c:v>30.481999999999999</c:v>
                </c:pt>
                <c:pt idx="717">
                  <c:v>32.098999999999997</c:v>
                </c:pt>
                <c:pt idx="718">
                  <c:v>33.771000000000001</c:v>
                </c:pt>
                <c:pt idx="719">
                  <c:v>35.238</c:v>
                </c:pt>
                <c:pt idx="720">
                  <c:v>36.393000000000001</c:v>
                </c:pt>
                <c:pt idx="721">
                  <c:v>37.459000000000003</c:v>
                </c:pt>
                <c:pt idx="722">
                  <c:v>38.447000000000003</c:v>
                </c:pt>
                <c:pt idx="723">
                  <c:v>39.200000000000003</c:v>
                </c:pt>
                <c:pt idx="724">
                  <c:v>39.768999999999998</c:v>
                </c:pt>
                <c:pt idx="725">
                  <c:v>40.216999999999999</c:v>
                </c:pt>
                <c:pt idx="726">
                  <c:v>40.343000000000004</c:v>
                </c:pt>
                <c:pt idx="727">
                  <c:v>40.378999999999998</c:v>
                </c:pt>
                <c:pt idx="728">
                  <c:v>40.328000000000003</c:v>
                </c:pt>
                <c:pt idx="729">
                  <c:v>40.002000000000002</c:v>
                </c:pt>
                <c:pt idx="730">
                  <c:v>39.465000000000003</c:v>
                </c:pt>
                <c:pt idx="731">
                  <c:v>38.783999999999999</c:v>
                </c:pt>
                <c:pt idx="732">
                  <c:v>37.884999999999998</c:v>
                </c:pt>
                <c:pt idx="733">
                  <c:v>36.978000000000002</c:v>
                </c:pt>
                <c:pt idx="734">
                  <c:v>35.744</c:v>
                </c:pt>
                <c:pt idx="735">
                  <c:v>34.741</c:v>
                </c:pt>
                <c:pt idx="736">
                  <c:v>33.454000000000001</c:v>
                </c:pt>
                <c:pt idx="737">
                  <c:v>32.154000000000003</c:v>
                </c:pt>
                <c:pt idx="738">
                  <c:v>30.67</c:v>
                </c:pt>
                <c:pt idx="739">
                  <c:v>29.09</c:v>
                </c:pt>
                <c:pt idx="740">
                  <c:v>27.565000000000001</c:v>
                </c:pt>
                <c:pt idx="741">
                  <c:v>26.198</c:v>
                </c:pt>
                <c:pt idx="742">
                  <c:v>24.606999999999999</c:v>
                </c:pt>
                <c:pt idx="743">
                  <c:v>23.036999999999999</c:v>
                </c:pt>
                <c:pt idx="744">
                  <c:v>21.555</c:v>
                </c:pt>
                <c:pt idx="745">
                  <c:v>20.05</c:v>
                </c:pt>
                <c:pt idx="746">
                  <c:v>18.727</c:v>
                </c:pt>
                <c:pt idx="747">
                  <c:v>17.28</c:v>
                </c:pt>
                <c:pt idx="748">
                  <c:v>15.901</c:v>
                </c:pt>
                <c:pt idx="749">
                  <c:v>14.634</c:v>
                </c:pt>
                <c:pt idx="750">
                  <c:v>13.379</c:v>
                </c:pt>
                <c:pt idx="751">
                  <c:v>12.249000000000001</c:v>
                </c:pt>
                <c:pt idx="752">
                  <c:v>11.183999999999999</c:v>
                </c:pt>
                <c:pt idx="753">
                  <c:v>10.114000000000001</c:v>
                </c:pt>
                <c:pt idx="754">
                  <c:v>9.1259999999999994</c:v>
                </c:pt>
                <c:pt idx="755">
                  <c:v>8.2309999999999999</c:v>
                </c:pt>
                <c:pt idx="756">
                  <c:v>7.3550000000000004</c:v>
                </c:pt>
                <c:pt idx="757">
                  <c:v>6.5330000000000004</c:v>
                </c:pt>
                <c:pt idx="758">
                  <c:v>5.78</c:v>
                </c:pt>
                <c:pt idx="759">
                  <c:v>5.0010000000000003</c:v>
                </c:pt>
                <c:pt idx="760">
                  <c:v>4.3550000000000004</c:v>
                </c:pt>
                <c:pt idx="761">
                  <c:v>3.8239999999999998</c:v>
                </c:pt>
                <c:pt idx="762">
                  <c:v>3.222</c:v>
                </c:pt>
                <c:pt idx="763">
                  <c:v>2.694</c:v>
                </c:pt>
                <c:pt idx="764">
                  <c:v>2.2189999999999999</c:v>
                </c:pt>
                <c:pt idx="765">
                  <c:v>1.7370000000000001</c:v>
                </c:pt>
                <c:pt idx="766">
                  <c:v>1.3169999999999999</c:v>
                </c:pt>
                <c:pt idx="767">
                  <c:v>0.97399999999999998</c:v>
                </c:pt>
                <c:pt idx="768">
                  <c:v>0.54300000000000004</c:v>
                </c:pt>
                <c:pt idx="769">
                  <c:v>0.27</c:v>
                </c:pt>
                <c:pt idx="770">
                  <c:v>3.0000000000000001E-3</c:v>
                </c:pt>
                <c:pt idx="771">
                  <c:v>-0.376</c:v>
                </c:pt>
                <c:pt idx="772">
                  <c:v>-0.59599999999999997</c:v>
                </c:pt>
                <c:pt idx="773">
                  <c:v>-0.86799999999999999</c:v>
                </c:pt>
                <c:pt idx="774">
                  <c:v>-1.1180000000000001</c:v>
                </c:pt>
                <c:pt idx="775">
                  <c:v>-1.34</c:v>
                </c:pt>
                <c:pt idx="776">
                  <c:v>-1.472</c:v>
                </c:pt>
                <c:pt idx="777">
                  <c:v>-1.6140000000000001</c:v>
                </c:pt>
                <c:pt idx="778">
                  <c:v>-1.911</c:v>
                </c:pt>
                <c:pt idx="779">
                  <c:v>-2.0739999999999998</c:v>
                </c:pt>
                <c:pt idx="780">
                  <c:v>-2.2149999999999999</c:v>
                </c:pt>
                <c:pt idx="781">
                  <c:v>-2.4260000000000002</c:v>
                </c:pt>
                <c:pt idx="782">
                  <c:v>-2.508</c:v>
                </c:pt>
                <c:pt idx="783">
                  <c:v>-2.633</c:v>
                </c:pt>
                <c:pt idx="784">
                  <c:v>-2.774</c:v>
                </c:pt>
                <c:pt idx="785">
                  <c:v>-2.8809999999999998</c:v>
                </c:pt>
                <c:pt idx="786">
                  <c:v>-2.8580000000000001</c:v>
                </c:pt>
                <c:pt idx="787">
                  <c:v>-2.9820000000000002</c:v>
                </c:pt>
                <c:pt idx="788">
                  <c:v>-3.085</c:v>
                </c:pt>
                <c:pt idx="789">
                  <c:v>-3.1760000000000002</c:v>
                </c:pt>
                <c:pt idx="790">
                  <c:v>-3.355</c:v>
                </c:pt>
                <c:pt idx="791">
                  <c:v>-3.363</c:v>
                </c:pt>
                <c:pt idx="792">
                  <c:v>-3.47</c:v>
                </c:pt>
                <c:pt idx="793">
                  <c:v>-3.4510000000000001</c:v>
                </c:pt>
                <c:pt idx="794">
                  <c:v>-3.54</c:v>
                </c:pt>
                <c:pt idx="795">
                  <c:v>-3.6240000000000001</c:v>
                </c:pt>
                <c:pt idx="796">
                  <c:v>-3.6</c:v>
                </c:pt>
                <c:pt idx="797">
                  <c:v>-3.661</c:v>
                </c:pt>
                <c:pt idx="798">
                  <c:v>-3.778</c:v>
                </c:pt>
                <c:pt idx="799">
                  <c:v>-3.8260000000000001</c:v>
                </c:pt>
                <c:pt idx="800">
                  <c:v>-3.879</c:v>
                </c:pt>
                <c:pt idx="801">
                  <c:v>-3.8580000000000001</c:v>
                </c:pt>
                <c:pt idx="802">
                  <c:v>-3.9340000000000002</c:v>
                </c:pt>
                <c:pt idx="803">
                  <c:v>-3.9510000000000001</c:v>
                </c:pt>
                <c:pt idx="804">
                  <c:v>-3.9620000000000002</c:v>
                </c:pt>
                <c:pt idx="805">
                  <c:v>-4.032</c:v>
                </c:pt>
                <c:pt idx="806">
                  <c:v>-4.0170000000000003</c:v>
                </c:pt>
                <c:pt idx="807">
                  <c:v>-4.03</c:v>
                </c:pt>
                <c:pt idx="808">
                  <c:v>-4.0199999999999996</c:v>
                </c:pt>
                <c:pt idx="809">
                  <c:v>-4.0730000000000004</c:v>
                </c:pt>
                <c:pt idx="810">
                  <c:v>-4.1230000000000002</c:v>
                </c:pt>
                <c:pt idx="811">
                  <c:v>-4.101</c:v>
                </c:pt>
                <c:pt idx="812">
                  <c:v>-4.1680000000000001</c:v>
                </c:pt>
                <c:pt idx="813">
                  <c:v>-4.2629999999999999</c:v>
                </c:pt>
                <c:pt idx="814">
                  <c:v>-4.2350000000000003</c:v>
                </c:pt>
                <c:pt idx="815">
                  <c:v>-4.2469999999999999</c:v>
                </c:pt>
                <c:pt idx="816">
                  <c:v>-4.274</c:v>
                </c:pt>
                <c:pt idx="817">
                  <c:v>-4.2480000000000002</c:v>
                </c:pt>
                <c:pt idx="818">
                  <c:v>-4.21</c:v>
                </c:pt>
                <c:pt idx="819">
                  <c:v>-4.242</c:v>
                </c:pt>
                <c:pt idx="820">
                  <c:v>-4.2960000000000003</c:v>
                </c:pt>
                <c:pt idx="821">
                  <c:v>-4.2770000000000001</c:v>
                </c:pt>
                <c:pt idx="822">
                  <c:v>-4.3410000000000002</c:v>
                </c:pt>
                <c:pt idx="823">
                  <c:v>-4.4050000000000002</c:v>
                </c:pt>
                <c:pt idx="824">
                  <c:v>-4.431</c:v>
                </c:pt>
                <c:pt idx="825">
                  <c:v>-4.4569999999999999</c:v>
                </c:pt>
                <c:pt idx="826">
                  <c:v>-4.3150000000000004</c:v>
                </c:pt>
                <c:pt idx="827">
                  <c:v>-4.391</c:v>
                </c:pt>
                <c:pt idx="828">
                  <c:v>-4.4400000000000004</c:v>
                </c:pt>
                <c:pt idx="829">
                  <c:v>-4.4039999999999999</c:v>
                </c:pt>
                <c:pt idx="830">
                  <c:v>-4.43</c:v>
                </c:pt>
                <c:pt idx="831">
                  <c:v>-4.3650000000000002</c:v>
                </c:pt>
                <c:pt idx="832">
                  <c:v>-4.4329999999999998</c:v>
                </c:pt>
                <c:pt idx="833">
                  <c:v>-4.43</c:v>
                </c:pt>
                <c:pt idx="834">
                  <c:v>-4.4279999999999999</c:v>
                </c:pt>
                <c:pt idx="835">
                  <c:v>-4.3479999999999999</c:v>
                </c:pt>
                <c:pt idx="836">
                  <c:v>-4.4400000000000004</c:v>
                </c:pt>
                <c:pt idx="837">
                  <c:v>-4.4580000000000002</c:v>
                </c:pt>
                <c:pt idx="838">
                  <c:v>-4.431</c:v>
                </c:pt>
                <c:pt idx="839">
                  <c:v>-4.524</c:v>
                </c:pt>
                <c:pt idx="840">
                  <c:v>-4.53</c:v>
                </c:pt>
                <c:pt idx="841">
                  <c:v>-4.5819999999999999</c:v>
                </c:pt>
                <c:pt idx="842">
                  <c:v>-4.6180000000000003</c:v>
                </c:pt>
                <c:pt idx="843">
                  <c:v>-4.5750000000000002</c:v>
                </c:pt>
                <c:pt idx="844">
                  <c:v>-4.6050000000000004</c:v>
                </c:pt>
                <c:pt idx="845">
                  <c:v>-4.5759999999999996</c:v>
                </c:pt>
                <c:pt idx="846">
                  <c:v>-4.6260000000000003</c:v>
                </c:pt>
                <c:pt idx="847">
                  <c:v>-4.5540000000000003</c:v>
                </c:pt>
                <c:pt idx="848">
                  <c:v>-4.6100000000000003</c:v>
                </c:pt>
                <c:pt idx="849">
                  <c:v>-4.6269999999999998</c:v>
                </c:pt>
                <c:pt idx="850">
                  <c:v>-4.7160000000000002</c:v>
                </c:pt>
                <c:pt idx="851">
                  <c:v>-4.7229999999999999</c:v>
                </c:pt>
                <c:pt idx="852">
                  <c:v>-4.702</c:v>
                </c:pt>
                <c:pt idx="853">
                  <c:v>-4.6929999999999996</c:v>
                </c:pt>
                <c:pt idx="854">
                  <c:v>-4.7679999999999998</c:v>
                </c:pt>
                <c:pt idx="855">
                  <c:v>-4.7530000000000001</c:v>
                </c:pt>
                <c:pt idx="856">
                  <c:v>-4.7510000000000003</c:v>
                </c:pt>
                <c:pt idx="857">
                  <c:v>-4.7290000000000001</c:v>
                </c:pt>
                <c:pt idx="858">
                  <c:v>-4.7220000000000004</c:v>
                </c:pt>
                <c:pt idx="859">
                  <c:v>-4.7069999999999999</c:v>
                </c:pt>
                <c:pt idx="860">
                  <c:v>-4.7789999999999999</c:v>
                </c:pt>
                <c:pt idx="861">
                  <c:v>-4.8280000000000003</c:v>
                </c:pt>
                <c:pt idx="862">
                  <c:v>-4.7439999999999998</c:v>
                </c:pt>
                <c:pt idx="863">
                  <c:v>-4.7350000000000003</c:v>
                </c:pt>
                <c:pt idx="864">
                  <c:v>-4.7699999999999996</c:v>
                </c:pt>
                <c:pt idx="865">
                  <c:v>-4.84</c:v>
                </c:pt>
                <c:pt idx="866">
                  <c:v>-4.8760000000000003</c:v>
                </c:pt>
                <c:pt idx="867">
                  <c:v>-4.8129999999999997</c:v>
                </c:pt>
                <c:pt idx="868">
                  <c:v>-4.8730000000000002</c:v>
                </c:pt>
                <c:pt idx="869">
                  <c:v>-4.8</c:v>
                </c:pt>
                <c:pt idx="870">
                  <c:v>-4.7949999999999999</c:v>
                </c:pt>
                <c:pt idx="871">
                  <c:v>-4.835</c:v>
                </c:pt>
                <c:pt idx="872">
                  <c:v>-4.8650000000000002</c:v>
                </c:pt>
                <c:pt idx="873">
                  <c:v>-4.9050000000000002</c:v>
                </c:pt>
                <c:pt idx="874">
                  <c:v>-4.88</c:v>
                </c:pt>
                <c:pt idx="875">
                  <c:v>-4.931</c:v>
                </c:pt>
                <c:pt idx="876">
                  <c:v>-4.91</c:v>
                </c:pt>
                <c:pt idx="877">
                  <c:v>-4.9409999999999998</c:v>
                </c:pt>
                <c:pt idx="878">
                  <c:v>-4.9509999999999996</c:v>
                </c:pt>
                <c:pt idx="879">
                  <c:v>-4.9009999999999998</c:v>
                </c:pt>
                <c:pt idx="880">
                  <c:v>-4.8979999999999997</c:v>
                </c:pt>
                <c:pt idx="881">
                  <c:v>-4.9779999999999998</c:v>
                </c:pt>
                <c:pt idx="882">
                  <c:v>-4.9050000000000002</c:v>
                </c:pt>
                <c:pt idx="883">
                  <c:v>-4.9160000000000004</c:v>
                </c:pt>
                <c:pt idx="884">
                  <c:v>-4.8570000000000002</c:v>
                </c:pt>
                <c:pt idx="885">
                  <c:v>-5</c:v>
                </c:pt>
                <c:pt idx="886">
                  <c:v>-5.0270000000000001</c:v>
                </c:pt>
                <c:pt idx="887">
                  <c:v>-4.95</c:v>
                </c:pt>
                <c:pt idx="888">
                  <c:v>-4.9880000000000004</c:v>
                </c:pt>
                <c:pt idx="889">
                  <c:v>-4.97</c:v>
                </c:pt>
                <c:pt idx="890">
                  <c:v>-4.93</c:v>
                </c:pt>
                <c:pt idx="891">
                  <c:v>-5.0019999999999998</c:v>
                </c:pt>
                <c:pt idx="892">
                  <c:v>-5</c:v>
                </c:pt>
                <c:pt idx="893">
                  <c:v>-5.0350000000000001</c:v>
                </c:pt>
                <c:pt idx="894">
                  <c:v>-4.9359999999999999</c:v>
                </c:pt>
                <c:pt idx="895">
                  <c:v>-4.9909999999999997</c:v>
                </c:pt>
                <c:pt idx="896">
                  <c:v>-5.0090000000000003</c:v>
                </c:pt>
                <c:pt idx="897">
                  <c:v>-4.9649999999999999</c:v>
                </c:pt>
                <c:pt idx="898">
                  <c:v>-5.0270000000000001</c:v>
                </c:pt>
                <c:pt idx="899">
                  <c:v>-5.0999999999999996</c:v>
                </c:pt>
                <c:pt idx="900">
                  <c:v>-5.0170000000000003</c:v>
                </c:pt>
                <c:pt idx="901">
                  <c:v>-5.0679999999999996</c:v>
                </c:pt>
                <c:pt idx="902">
                  <c:v>-5.0910000000000002</c:v>
                </c:pt>
                <c:pt idx="903">
                  <c:v>-5.0460000000000003</c:v>
                </c:pt>
                <c:pt idx="904">
                  <c:v>-5.0880000000000001</c:v>
                </c:pt>
                <c:pt idx="905">
                  <c:v>-5.1529999999999996</c:v>
                </c:pt>
                <c:pt idx="906">
                  <c:v>-5.0860000000000003</c:v>
                </c:pt>
                <c:pt idx="907">
                  <c:v>-5.1669999999999998</c:v>
                </c:pt>
                <c:pt idx="908">
                  <c:v>-5.1890000000000001</c:v>
                </c:pt>
                <c:pt idx="909">
                  <c:v>-5.1859999999999999</c:v>
                </c:pt>
                <c:pt idx="910">
                  <c:v>-5.1050000000000004</c:v>
                </c:pt>
                <c:pt idx="911">
                  <c:v>-5.1109999999999998</c:v>
                </c:pt>
                <c:pt idx="912">
                  <c:v>-5.077</c:v>
                </c:pt>
                <c:pt idx="913">
                  <c:v>-5.1159999999999997</c:v>
                </c:pt>
                <c:pt idx="914">
                  <c:v>-5.0709999999999997</c:v>
                </c:pt>
                <c:pt idx="915">
                  <c:v>-5.2119999999999997</c:v>
                </c:pt>
                <c:pt idx="916">
                  <c:v>-5.1559999999999997</c:v>
                </c:pt>
                <c:pt idx="917">
                  <c:v>-5.1360000000000001</c:v>
                </c:pt>
                <c:pt idx="918">
                  <c:v>-5.2009999999999996</c:v>
                </c:pt>
                <c:pt idx="919">
                  <c:v>-5.18</c:v>
                </c:pt>
                <c:pt idx="920">
                  <c:v>-5.0670000000000002</c:v>
                </c:pt>
                <c:pt idx="921">
                  <c:v>-5.09</c:v>
                </c:pt>
                <c:pt idx="922">
                  <c:v>-5.1550000000000002</c:v>
                </c:pt>
                <c:pt idx="923">
                  <c:v>-5.1980000000000004</c:v>
                </c:pt>
                <c:pt idx="924">
                  <c:v>-5.2409999999999997</c:v>
                </c:pt>
                <c:pt idx="925">
                  <c:v>-5.1840000000000002</c:v>
                </c:pt>
                <c:pt idx="926">
                  <c:v>-5.125</c:v>
                </c:pt>
                <c:pt idx="927">
                  <c:v>-5.2130000000000001</c:v>
                </c:pt>
                <c:pt idx="928">
                  <c:v>-5.1980000000000004</c:v>
                </c:pt>
                <c:pt idx="929">
                  <c:v>-5.1340000000000003</c:v>
                </c:pt>
                <c:pt idx="930">
                  <c:v>-5.1559999999999997</c:v>
                </c:pt>
                <c:pt idx="931">
                  <c:v>-5.1820000000000004</c:v>
                </c:pt>
                <c:pt idx="932">
                  <c:v>-5.298</c:v>
                </c:pt>
                <c:pt idx="933">
                  <c:v>-5.3250000000000002</c:v>
                </c:pt>
                <c:pt idx="934">
                  <c:v>-5.3090000000000002</c:v>
                </c:pt>
                <c:pt idx="935">
                  <c:v>-5.359</c:v>
                </c:pt>
                <c:pt idx="936">
                  <c:v>-5.3170000000000002</c:v>
                </c:pt>
                <c:pt idx="937">
                  <c:v>-5.36</c:v>
                </c:pt>
                <c:pt idx="938">
                  <c:v>-5.3</c:v>
                </c:pt>
                <c:pt idx="939">
                  <c:v>-5.2930000000000001</c:v>
                </c:pt>
                <c:pt idx="940">
                  <c:v>-5.2670000000000003</c:v>
                </c:pt>
                <c:pt idx="941">
                  <c:v>-5.2869999999999999</c:v>
                </c:pt>
                <c:pt idx="942">
                  <c:v>-5.3490000000000002</c:v>
                </c:pt>
                <c:pt idx="943">
                  <c:v>-5.367</c:v>
                </c:pt>
                <c:pt idx="944">
                  <c:v>-5.3209999999999997</c:v>
                </c:pt>
                <c:pt idx="945">
                  <c:v>-5.282</c:v>
                </c:pt>
                <c:pt idx="946">
                  <c:v>-5.258</c:v>
                </c:pt>
                <c:pt idx="947">
                  <c:v>-5.3120000000000003</c:v>
                </c:pt>
                <c:pt idx="948">
                  <c:v>-5.351</c:v>
                </c:pt>
                <c:pt idx="949">
                  <c:v>-5.2670000000000003</c:v>
                </c:pt>
                <c:pt idx="950">
                  <c:v>-5.2889999999999997</c:v>
                </c:pt>
                <c:pt idx="951">
                  <c:v>-5.3579999999999997</c:v>
                </c:pt>
                <c:pt idx="952">
                  <c:v>-5.4080000000000004</c:v>
                </c:pt>
                <c:pt idx="953">
                  <c:v>-5.3520000000000003</c:v>
                </c:pt>
                <c:pt idx="954">
                  <c:v>-5.343</c:v>
                </c:pt>
                <c:pt idx="955">
                  <c:v>-5.3019999999999996</c:v>
                </c:pt>
                <c:pt idx="956">
                  <c:v>-5.3739999999999997</c:v>
                </c:pt>
                <c:pt idx="957">
                  <c:v>-5.2889999999999997</c:v>
                </c:pt>
                <c:pt idx="958">
                  <c:v>-5.3319999999999999</c:v>
                </c:pt>
                <c:pt idx="959">
                  <c:v>-5.3319999999999999</c:v>
                </c:pt>
                <c:pt idx="960">
                  <c:v>-5.3129999999999997</c:v>
                </c:pt>
                <c:pt idx="961">
                  <c:v>-5.29</c:v>
                </c:pt>
                <c:pt idx="962">
                  <c:v>-5.3310000000000004</c:v>
                </c:pt>
                <c:pt idx="963">
                  <c:v>-5.2960000000000003</c:v>
                </c:pt>
                <c:pt idx="964">
                  <c:v>-5.2750000000000004</c:v>
                </c:pt>
                <c:pt idx="965">
                  <c:v>-5.2850000000000001</c:v>
                </c:pt>
                <c:pt idx="966">
                  <c:v>-5.2779999999999996</c:v>
                </c:pt>
                <c:pt idx="967">
                  <c:v>-5.3129999999999997</c:v>
                </c:pt>
                <c:pt idx="968">
                  <c:v>-5.37</c:v>
                </c:pt>
                <c:pt idx="969">
                  <c:v>-5.3840000000000003</c:v>
                </c:pt>
                <c:pt idx="970">
                  <c:v>-5.3730000000000002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7673848"/>
        <c:axId val="287674240"/>
      </c:scatterChart>
      <c:valAx>
        <c:axId val="287673848"/>
        <c:scaling>
          <c:orientation val="minMax"/>
          <c:max val="8"/>
          <c:min val="0"/>
        </c:scaling>
        <c:delete val="0"/>
        <c:axPos val="b"/>
        <c:numFmt formatCode="General" sourceLinked="1"/>
        <c:majorTickMark val="in"/>
        <c:minorTickMark val="none"/>
        <c:tickLblPos val="low"/>
        <c:txPr>
          <a:bodyPr rot="0" vert="horz"/>
          <a:lstStyle/>
          <a:p>
            <a:pPr>
              <a:defRPr sz="900" b="1" i="0" u="none" strike="noStrike" baseline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defRPr>
            </a:pPr>
            <a:endParaRPr lang="ja-JP"/>
          </a:p>
        </c:txPr>
        <c:crossAx val="287674240"/>
        <c:crossesAt val="0"/>
        <c:crossBetween val="midCat"/>
        <c:majorUnit val="2"/>
      </c:valAx>
      <c:valAx>
        <c:axId val="287674240"/>
        <c:scaling>
          <c:orientation val="minMax"/>
          <c:max val="200"/>
          <c:min val="-5"/>
        </c:scaling>
        <c:delete val="0"/>
        <c:axPos val="l"/>
        <c:numFmt formatCode="General" sourceLinked="1"/>
        <c:majorTickMark val="in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900"/>
            </a:pPr>
            <a:endParaRPr lang="ja-JP"/>
          </a:p>
        </c:txPr>
        <c:crossAx val="287673848"/>
        <c:crossesAt val="0"/>
        <c:crossBetween val="midCat"/>
      </c:valAx>
      <c:spPr>
        <a:ln>
          <a:solidFill>
            <a:sysClr val="windowText" lastClr="000000"/>
          </a:solidFill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100" b="1">
          <a:latin typeface="Times New Roman" pitchFamily="18" charset="0"/>
          <a:cs typeface="Times New Roman" pitchFamily="18" charset="0"/>
        </a:defRPr>
      </a:pPr>
      <a:endParaRPr lang="ja-JP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640004374453193"/>
          <c:y val="3.7511665208515635E-2"/>
          <c:w val="0.79194311180539501"/>
          <c:h val="0.78134166666666671"/>
        </c:manualLayout>
      </c:layout>
      <c:scatterChart>
        <c:scatterStyle val="smoothMarker"/>
        <c:varyColors val="0"/>
        <c:ser>
          <c:idx val="6"/>
          <c:order val="0"/>
          <c:tx>
            <c:v>4×PAZ01</c:v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xVal>
            <c:numRef>
              <c:f>Sheet3!$T$3:$T$913</c:f>
              <c:numCache>
                <c:formatCode>General</c:formatCode>
                <c:ptCount val="911"/>
                <c:pt idx="0">
                  <c:v>0</c:v>
                </c:pt>
                <c:pt idx="1">
                  <c:v>1.9782092589452262E-2</c:v>
                </c:pt>
                <c:pt idx="2">
                  <c:v>3.9564185178904525E-2</c:v>
                </c:pt>
                <c:pt idx="3">
                  <c:v>5.9346277768356791E-2</c:v>
                </c:pt>
                <c:pt idx="4">
                  <c:v>7.912837035780905E-2</c:v>
                </c:pt>
                <c:pt idx="5">
                  <c:v>9.8910462947261316E-2</c:v>
                </c:pt>
                <c:pt idx="6">
                  <c:v>0.11869255553671358</c:v>
                </c:pt>
                <c:pt idx="7">
                  <c:v>0.13847464812616586</c:v>
                </c:pt>
                <c:pt idx="8">
                  <c:v>0.1582567407156181</c:v>
                </c:pt>
                <c:pt idx="9">
                  <c:v>0.17803883330507037</c:v>
                </c:pt>
                <c:pt idx="10">
                  <c:v>0.19782092589452263</c:v>
                </c:pt>
                <c:pt idx="11">
                  <c:v>0.2176030184839749</c:v>
                </c:pt>
                <c:pt idx="12">
                  <c:v>0.23738511107342716</c:v>
                </c:pt>
                <c:pt idx="13">
                  <c:v>0.25716720366287943</c:v>
                </c:pt>
                <c:pt idx="14">
                  <c:v>0.27694929625233172</c:v>
                </c:pt>
                <c:pt idx="15">
                  <c:v>0.29673138884178396</c:v>
                </c:pt>
                <c:pt idx="16">
                  <c:v>0.3165134814312362</c:v>
                </c:pt>
                <c:pt idx="17">
                  <c:v>0.33629557402068849</c:v>
                </c:pt>
                <c:pt idx="18">
                  <c:v>0.35607766661014073</c:v>
                </c:pt>
                <c:pt idx="19">
                  <c:v>0.37585975919959302</c:v>
                </c:pt>
                <c:pt idx="20">
                  <c:v>0.39564185178904526</c:v>
                </c:pt>
                <c:pt idx="21">
                  <c:v>0.41542394437849756</c:v>
                </c:pt>
                <c:pt idx="22">
                  <c:v>0.43520603696794979</c:v>
                </c:pt>
                <c:pt idx="23">
                  <c:v>0.45498812955740209</c:v>
                </c:pt>
                <c:pt idx="24">
                  <c:v>0.47477022214685433</c:v>
                </c:pt>
                <c:pt idx="25">
                  <c:v>0.49455231473630662</c:v>
                </c:pt>
                <c:pt idx="26">
                  <c:v>0.51433440732575886</c:v>
                </c:pt>
                <c:pt idx="27">
                  <c:v>0.53411649991521115</c:v>
                </c:pt>
                <c:pt idx="28">
                  <c:v>0.55389859250466345</c:v>
                </c:pt>
                <c:pt idx="29">
                  <c:v>0.57368068509411563</c:v>
                </c:pt>
                <c:pt idx="30">
                  <c:v>0.59346277768356792</c:v>
                </c:pt>
                <c:pt idx="31">
                  <c:v>0.61324487027302022</c:v>
                </c:pt>
                <c:pt idx="32">
                  <c:v>0.6330269628624724</c:v>
                </c:pt>
                <c:pt idx="33">
                  <c:v>0.65280905545192469</c:v>
                </c:pt>
                <c:pt idx="34">
                  <c:v>0.67259114804137698</c:v>
                </c:pt>
                <c:pt idx="35">
                  <c:v>0.69237324063082928</c:v>
                </c:pt>
                <c:pt idx="36">
                  <c:v>0.71215533322028146</c:v>
                </c:pt>
                <c:pt idx="37">
                  <c:v>0.73193742580973375</c:v>
                </c:pt>
                <c:pt idx="38">
                  <c:v>0.75171951839918605</c:v>
                </c:pt>
                <c:pt idx="39">
                  <c:v>0.77150161098863834</c:v>
                </c:pt>
                <c:pt idx="40">
                  <c:v>0.79128370357809052</c:v>
                </c:pt>
                <c:pt idx="41">
                  <c:v>0.81106579616754282</c:v>
                </c:pt>
                <c:pt idx="42">
                  <c:v>0.83084788875699511</c:v>
                </c:pt>
                <c:pt idx="43">
                  <c:v>0.85062998134644741</c:v>
                </c:pt>
                <c:pt idx="44">
                  <c:v>0.87041207393589959</c:v>
                </c:pt>
                <c:pt idx="45">
                  <c:v>0.89019416652535188</c:v>
                </c:pt>
                <c:pt idx="46">
                  <c:v>0.90997625911480418</c:v>
                </c:pt>
                <c:pt idx="47">
                  <c:v>0.92975835170425636</c:v>
                </c:pt>
                <c:pt idx="48">
                  <c:v>0.94954044429370865</c:v>
                </c:pt>
                <c:pt idx="49">
                  <c:v>0.96932253688316095</c:v>
                </c:pt>
                <c:pt idx="50">
                  <c:v>0.98910462947261324</c:v>
                </c:pt>
                <c:pt idx="51">
                  <c:v>1.0088867220620654</c:v>
                </c:pt>
                <c:pt idx="52">
                  <c:v>1.0286688146515177</c:v>
                </c:pt>
                <c:pt idx="53">
                  <c:v>1.04845090724097</c:v>
                </c:pt>
                <c:pt idx="54">
                  <c:v>1.0682329998304223</c:v>
                </c:pt>
                <c:pt idx="55">
                  <c:v>1.0880150924198746</c:v>
                </c:pt>
                <c:pt idx="56">
                  <c:v>1.1077971850093269</c:v>
                </c:pt>
                <c:pt idx="57">
                  <c:v>1.127579277598779</c:v>
                </c:pt>
                <c:pt idx="58">
                  <c:v>1.1473613701882313</c:v>
                </c:pt>
                <c:pt idx="59">
                  <c:v>1.1671434627776835</c:v>
                </c:pt>
                <c:pt idx="60">
                  <c:v>1.1869255553671358</c:v>
                </c:pt>
                <c:pt idx="61">
                  <c:v>1.2067076479565881</c:v>
                </c:pt>
                <c:pt idx="62">
                  <c:v>1.2264897405460404</c:v>
                </c:pt>
                <c:pt idx="63">
                  <c:v>1.2462718331354927</c:v>
                </c:pt>
                <c:pt idx="64">
                  <c:v>1.2660539257249448</c:v>
                </c:pt>
                <c:pt idx="65">
                  <c:v>1.2858360183143971</c:v>
                </c:pt>
                <c:pt idx="66">
                  <c:v>1.3056181109038494</c:v>
                </c:pt>
                <c:pt idx="67">
                  <c:v>1.3254002034933017</c:v>
                </c:pt>
                <c:pt idx="68">
                  <c:v>1.345182296082754</c:v>
                </c:pt>
                <c:pt idx="69">
                  <c:v>1.3649643886722063</c:v>
                </c:pt>
                <c:pt idx="70">
                  <c:v>1.3847464812616586</c:v>
                </c:pt>
                <c:pt idx="71">
                  <c:v>1.4045285738511109</c:v>
                </c:pt>
                <c:pt idx="72">
                  <c:v>1.4243106664405629</c:v>
                </c:pt>
                <c:pt idx="73">
                  <c:v>1.4440927590300152</c:v>
                </c:pt>
                <c:pt idx="74">
                  <c:v>1.4638748516194675</c:v>
                </c:pt>
                <c:pt idx="75">
                  <c:v>1.4836569442089198</c:v>
                </c:pt>
                <c:pt idx="76">
                  <c:v>1.5034390367983721</c:v>
                </c:pt>
                <c:pt idx="77">
                  <c:v>1.5232211293878244</c:v>
                </c:pt>
                <c:pt idx="78">
                  <c:v>1.5430032219772767</c:v>
                </c:pt>
                <c:pt idx="79">
                  <c:v>1.5627853145667288</c:v>
                </c:pt>
                <c:pt idx="80">
                  <c:v>1.582567407156181</c:v>
                </c:pt>
                <c:pt idx="81">
                  <c:v>1.6023494997456333</c:v>
                </c:pt>
                <c:pt idx="82">
                  <c:v>1.6221315923350856</c:v>
                </c:pt>
                <c:pt idx="83">
                  <c:v>1.6419136849245379</c:v>
                </c:pt>
                <c:pt idx="84">
                  <c:v>1.6616957775139902</c:v>
                </c:pt>
                <c:pt idx="85">
                  <c:v>1.6814778701034425</c:v>
                </c:pt>
                <c:pt idx="86">
                  <c:v>1.7012599626928948</c:v>
                </c:pt>
                <c:pt idx="87">
                  <c:v>1.7210420552823469</c:v>
                </c:pt>
                <c:pt idx="88">
                  <c:v>1.7408241478717992</c:v>
                </c:pt>
                <c:pt idx="89">
                  <c:v>1.7606062404612515</c:v>
                </c:pt>
                <c:pt idx="90">
                  <c:v>1.7803883330507038</c:v>
                </c:pt>
                <c:pt idx="91">
                  <c:v>1.8001704256401561</c:v>
                </c:pt>
                <c:pt idx="92">
                  <c:v>1.8199525182296084</c:v>
                </c:pt>
                <c:pt idx="93">
                  <c:v>1.8397346108190606</c:v>
                </c:pt>
                <c:pt idx="94">
                  <c:v>1.8595167034085127</c:v>
                </c:pt>
                <c:pt idx="95">
                  <c:v>1.879298795997965</c:v>
                </c:pt>
                <c:pt idx="96">
                  <c:v>1.8990808885874173</c:v>
                </c:pt>
                <c:pt idx="97">
                  <c:v>1.9188629811768696</c:v>
                </c:pt>
                <c:pt idx="98">
                  <c:v>1.9386450737663219</c:v>
                </c:pt>
                <c:pt idx="99">
                  <c:v>1.9584271663557742</c:v>
                </c:pt>
                <c:pt idx="100">
                  <c:v>1.9782092589452265</c:v>
                </c:pt>
                <c:pt idx="101">
                  <c:v>1.9979913515346788</c:v>
                </c:pt>
                <c:pt idx="102">
                  <c:v>2.0177734441241308</c:v>
                </c:pt>
                <c:pt idx="103">
                  <c:v>2.0375555367135831</c:v>
                </c:pt>
                <c:pt idx="104">
                  <c:v>2.0573376293030354</c:v>
                </c:pt>
                <c:pt idx="105">
                  <c:v>2.0771197218924877</c:v>
                </c:pt>
                <c:pt idx="106">
                  <c:v>2.09690181448194</c:v>
                </c:pt>
                <c:pt idx="107">
                  <c:v>2.1166839070713923</c:v>
                </c:pt>
                <c:pt idx="108">
                  <c:v>2.1364659996608446</c:v>
                </c:pt>
                <c:pt idx="109">
                  <c:v>2.1562480922502969</c:v>
                </c:pt>
                <c:pt idx="110">
                  <c:v>2.1760301848397492</c:v>
                </c:pt>
                <c:pt idx="111">
                  <c:v>2.1958122774292015</c:v>
                </c:pt>
                <c:pt idx="112">
                  <c:v>2.2155943700186538</c:v>
                </c:pt>
                <c:pt idx="113">
                  <c:v>2.2353764626081056</c:v>
                </c:pt>
                <c:pt idx="114">
                  <c:v>2.2551585551975579</c:v>
                </c:pt>
                <c:pt idx="115">
                  <c:v>2.2749406477870102</c:v>
                </c:pt>
                <c:pt idx="116">
                  <c:v>2.2947227403764625</c:v>
                </c:pt>
                <c:pt idx="117">
                  <c:v>2.3145048329659148</c:v>
                </c:pt>
                <c:pt idx="118">
                  <c:v>2.3342869255553671</c:v>
                </c:pt>
                <c:pt idx="119">
                  <c:v>2.3540690181448194</c:v>
                </c:pt>
                <c:pt idx="120">
                  <c:v>2.3738511107342717</c:v>
                </c:pt>
                <c:pt idx="121">
                  <c:v>2.393633203323724</c:v>
                </c:pt>
                <c:pt idx="122">
                  <c:v>2.4134152959131763</c:v>
                </c:pt>
                <c:pt idx="123">
                  <c:v>2.4331973885026286</c:v>
                </c:pt>
                <c:pt idx="124">
                  <c:v>2.4529794810920809</c:v>
                </c:pt>
                <c:pt idx="125">
                  <c:v>2.4727615736815332</c:v>
                </c:pt>
                <c:pt idx="126">
                  <c:v>2.4925436662709854</c:v>
                </c:pt>
                <c:pt idx="127">
                  <c:v>2.5123257588604377</c:v>
                </c:pt>
                <c:pt idx="128">
                  <c:v>2.5321078514498896</c:v>
                </c:pt>
                <c:pt idx="129">
                  <c:v>2.5518899440393419</c:v>
                </c:pt>
                <c:pt idx="130">
                  <c:v>2.5716720366287942</c:v>
                </c:pt>
                <c:pt idx="131">
                  <c:v>2.5914541292182465</c:v>
                </c:pt>
                <c:pt idx="132">
                  <c:v>2.6112362218076988</c:v>
                </c:pt>
                <c:pt idx="133">
                  <c:v>2.6310183143971511</c:v>
                </c:pt>
                <c:pt idx="134">
                  <c:v>2.6508004069866034</c:v>
                </c:pt>
                <c:pt idx="135">
                  <c:v>2.6705824995760556</c:v>
                </c:pt>
                <c:pt idx="136">
                  <c:v>2.6903645921655079</c:v>
                </c:pt>
                <c:pt idx="137">
                  <c:v>2.7101466847549602</c:v>
                </c:pt>
                <c:pt idx="138">
                  <c:v>2.7299287773444125</c:v>
                </c:pt>
                <c:pt idx="139">
                  <c:v>2.7497108699338648</c:v>
                </c:pt>
                <c:pt idx="140">
                  <c:v>2.7694929625233171</c:v>
                </c:pt>
                <c:pt idx="141">
                  <c:v>2.7892750551127694</c:v>
                </c:pt>
                <c:pt idx="142">
                  <c:v>2.8090571477022217</c:v>
                </c:pt>
                <c:pt idx="143">
                  <c:v>2.8288392402916736</c:v>
                </c:pt>
                <c:pt idx="144">
                  <c:v>2.8486213328811258</c:v>
                </c:pt>
                <c:pt idx="145">
                  <c:v>2.8684034254705781</c:v>
                </c:pt>
                <c:pt idx="146">
                  <c:v>2.8881855180600304</c:v>
                </c:pt>
                <c:pt idx="147">
                  <c:v>2.9079676106494827</c:v>
                </c:pt>
                <c:pt idx="148">
                  <c:v>2.927749703238935</c:v>
                </c:pt>
                <c:pt idx="149">
                  <c:v>2.9475317958283873</c:v>
                </c:pt>
                <c:pt idx="150">
                  <c:v>2.9673138884178396</c:v>
                </c:pt>
                <c:pt idx="151">
                  <c:v>2.9870959810072919</c:v>
                </c:pt>
                <c:pt idx="152">
                  <c:v>3.0068780735967442</c:v>
                </c:pt>
                <c:pt idx="153">
                  <c:v>3.0266601661861965</c:v>
                </c:pt>
                <c:pt idx="154">
                  <c:v>3.0464422587756488</c:v>
                </c:pt>
                <c:pt idx="155">
                  <c:v>3.0662243513651011</c:v>
                </c:pt>
                <c:pt idx="156">
                  <c:v>3.0860064439545534</c:v>
                </c:pt>
                <c:pt idx="157">
                  <c:v>3.1057885365440057</c:v>
                </c:pt>
                <c:pt idx="158">
                  <c:v>3.1255706291334575</c:v>
                </c:pt>
                <c:pt idx="159">
                  <c:v>3.1453527217229098</c:v>
                </c:pt>
                <c:pt idx="160">
                  <c:v>3.1651348143123621</c:v>
                </c:pt>
                <c:pt idx="161">
                  <c:v>3.1849169069018144</c:v>
                </c:pt>
                <c:pt idx="162">
                  <c:v>3.2046989994912667</c:v>
                </c:pt>
                <c:pt idx="163">
                  <c:v>3.224481092080719</c:v>
                </c:pt>
                <c:pt idx="164">
                  <c:v>3.2442631846701713</c:v>
                </c:pt>
                <c:pt idx="165">
                  <c:v>3.2640452772596236</c:v>
                </c:pt>
                <c:pt idx="166">
                  <c:v>3.2838273698490759</c:v>
                </c:pt>
                <c:pt idx="167">
                  <c:v>3.3036094624385282</c:v>
                </c:pt>
                <c:pt idx="168">
                  <c:v>3.3233915550279804</c:v>
                </c:pt>
                <c:pt idx="169">
                  <c:v>3.3431736476174327</c:v>
                </c:pt>
                <c:pt idx="170">
                  <c:v>3.362955740206885</c:v>
                </c:pt>
                <c:pt idx="171">
                  <c:v>3.3827378327963373</c:v>
                </c:pt>
                <c:pt idx="172">
                  <c:v>3.4025199253857896</c:v>
                </c:pt>
                <c:pt idx="173">
                  <c:v>3.4223020179752415</c:v>
                </c:pt>
                <c:pt idx="174">
                  <c:v>3.4420841105646938</c:v>
                </c:pt>
                <c:pt idx="175">
                  <c:v>3.4618662031541461</c:v>
                </c:pt>
                <c:pt idx="176">
                  <c:v>3.4816482957435984</c:v>
                </c:pt>
                <c:pt idx="177">
                  <c:v>3.5014303883330506</c:v>
                </c:pt>
                <c:pt idx="178">
                  <c:v>3.5212124809225029</c:v>
                </c:pt>
                <c:pt idx="179">
                  <c:v>3.5409945735119552</c:v>
                </c:pt>
                <c:pt idx="180">
                  <c:v>3.5607766661014075</c:v>
                </c:pt>
                <c:pt idx="181">
                  <c:v>3.5805587586908598</c:v>
                </c:pt>
                <c:pt idx="182">
                  <c:v>3.6003408512803121</c:v>
                </c:pt>
                <c:pt idx="183">
                  <c:v>3.6201229438697644</c:v>
                </c:pt>
                <c:pt idx="184">
                  <c:v>3.6399050364592167</c:v>
                </c:pt>
                <c:pt idx="185">
                  <c:v>3.659687129048669</c:v>
                </c:pt>
                <c:pt idx="186">
                  <c:v>3.6794692216381213</c:v>
                </c:pt>
                <c:pt idx="187">
                  <c:v>3.6992513142275736</c:v>
                </c:pt>
                <c:pt idx="188">
                  <c:v>3.7190334068170254</c:v>
                </c:pt>
                <c:pt idx="189">
                  <c:v>3.7388154994064777</c:v>
                </c:pt>
                <c:pt idx="190">
                  <c:v>3.75859759199593</c:v>
                </c:pt>
                <c:pt idx="191">
                  <c:v>3.7783796845853823</c:v>
                </c:pt>
                <c:pt idx="192">
                  <c:v>3.7981617771748346</c:v>
                </c:pt>
                <c:pt idx="193">
                  <c:v>3.8179438697642869</c:v>
                </c:pt>
                <c:pt idx="194">
                  <c:v>3.8377259623537392</c:v>
                </c:pt>
                <c:pt idx="195">
                  <c:v>3.8575080549431915</c:v>
                </c:pt>
                <c:pt idx="196">
                  <c:v>3.8772901475326438</c:v>
                </c:pt>
                <c:pt idx="197">
                  <c:v>3.8970722401220961</c:v>
                </c:pt>
                <c:pt idx="198">
                  <c:v>3.9168543327115484</c:v>
                </c:pt>
                <c:pt idx="199">
                  <c:v>3.9366364253010007</c:v>
                </c:pt>
                <c:pt idx="200">
                  <c:v>3.956418517890453</c:v>
                </c:pt>
                <c:pt idx="201">
                  <c:v>3.9762006104799053</c:v>
                </c:pt>
                <c:pt idx="202">
                  <c:v>3.9959827030693575</c:v>
                </c:pt>
                <c:pt idx="203">
                  <c:v>4.0157647956588098</c:v>
                </c:pt>
                <c:pt idx="204">
                  <c:v>4.0355468882482617</c:v>
                </c:pt>
                <c:pt idx="205">
                  <c:v>4.0553289808377144</c:v>
                </c:pt>
                <c:pt idx="206">
                  <c:v>4.0751110734271663</c:v>
                </c:pt>
                <c:pt idx="207">
                  <c:v>4.094893166016619</c:v>
                </c:pt>
                <c:pt idx="208">
                  <c:v>4.1146752586060709</c:v>
                </c:pt>
                <c:pt idx="209">
                  <c:v>4.1344573511955236</c:v>
                </c:pt>
                <c:pt idx="210">
                  <c:v>4.1542394437849754</c:v>
                </c:pt>
                <c:pt idx="211">
                  <c:v>4.1740215363744273</c:v>
                </c:pt>
                <c:pt idx="212">
                  <c:v>4.19380362896388</c:v>
                </c:pt>
                <c:pt idx="213">
                  <c:v>4.2135857215533319</c:v>
                </c:pt>
                <c:pt idx="214">
                  <c:v>4.2333678141427846</c:v>
                </c:pt>
                <c:pt idx="215">
                  <c:v>4.2531499067322365</c:v>
                </c:pt>
                <c:pt idx="216">
                  <c:v>4.2729319993216892</c:v>
                </c:pt>
                <c:pt idx="217">
                  <c:v>4.2927140919111411</c:v>
                </c:pt>
                <c:pt idx="218">
                  <c:v>4.3124961845005938</c:v>
                </c:pt>
                <c:pt idx="219">
                  <c:v>4.3322782770900456</c:v>
                </c:pt>
                <c:pt idx="220">
                  <c:v>4.3520603696794984</c:v>
                </c:pt>
                <c:pt idx="221">
                  <c:v>4.3718424622689502</c:v>
                </c:pt>
                <c:pt idx="222">
                  <c:v>4.391624554858403</c:v>
                </c:pt>
                <c:pt idx="223">
                  <c:v>4.4114066474478548</c:v>
                </c:pt>
                <c:pt idx="224">
                  <c:v>4.4311887400373076</c:v>
                </c:pt>
                <c:pt idx="225">
                  <c:v>4.4509708326267594</c:v>
                </c:pt>
                <c:pt idx="226">
                  <c:v>4.4707529252162113</c:v>
                </c:pt>
                <c:pt idx="227">
                  <c:v>4.490535017805664</c:v>
                </c:pt>
                <c:pt idx="228">
                  <c:v>4.5103171103951158</c:v>
                </c:pt>
                <c:pt idx="229">
                  <c:v>4.5300992029845686</c:v>
                </c:pt>
                <c:pt idx="230">
                  <c:v>4.5498812955740204</c:v>
                </c:pt>
                <c:pt idx="231">
                  <c:v>4.5696633881634732</c:v>
                </c:pt>
                <c:pt idx="232">
                  <c:v>4.589445480752925</c:v>
                </c:pt>
                <c:pt idx="233">
                  <c:v>4.6092275733423778</c:v>
                </c:pt>
                <c:pt idx="234">
                  <c:v>4.6290096659318296</c:v>
                </c:pt>
                <c:pt idx="235">
                  <c:v>4.6487917585212823</c:v>
                </c:pt>
                <c:pt idx="236">
                  <c:v>4.6685738511107342</c:v>
                </c:pt>
                <c:pt idx="237">
                  <c:v>4.6883559437001869</c:v>
                </c:pt>
                <c:pt idx="238">
                  <c:v>4.7081380362896388</c:v>
                </c:pt>
                <c:pt idx="239">
                  <c:v>4.7279201288790915</c:v>
                </c:pt>
                <c:pt idx="240">
                  <c:v>4.7477022214685434</c:v>
                </c:pt>
                <c:pt idx="241">
                  <c:v>4.7674843140579952</c:v>
                </c:pt>
                <c:pt idx="242">
                  <c:v>4.787266406647448</c:v>
                </c:pt>
                <c:pt idx="243">
                  <c:v>4.8070484992368998</c:v>
                </c:pt>
                <c:pt idx="244">
                  <c:v>4.8268305918263525</c:v>
                </c:pt>
                <c:pt idx="245">
                  <c:v>4.8466126844158044</c:v>
                </c:pt>
                <c:pt idx="246">
                  <c:v>4.8663947770052571</c:v>
                </c:pt>
                <c:pt idx="247">
                  <c:v>4.886176869594709</c:v>
                </c:pt>
                <c:pt idx="248">
                  <c:v>4.9059589621841617</c:v>
                </c:pt>
                <c:pt idx="249">
                  <c:v>4.9257410547736136</c:v>
                </c:pt>
                <c:pt idx="250">
                  <c:v>4.9455231473630663</c:v>
                </c:pt>
                <c:pt idx="251">
                  <c:v>4.9653052399525182</c:v>
                </c:pt>
                <c:pt idx="252">
                  <c:v>4.9850873325419709</c:v>
                </c:pt>
                <c:pt idx="253">
                  <c:v>5.0048694251314227</c:v>
                </c:pt>
                <c:pt idx="254">
                  <c:v>5.0246515177208755</c:v>
                </c:pt>
                <c:pt idx="255">
                  <c:v>5.0444336103103273</c:v>
                </c:pt>
                <c:pt idx="256">
                  <c:v>5.0642157028997792</c:v>
                </c:pt>
                <c:pt idx="257">
                  <c:v>5.0839977954892319</c:v>
                </c:pt>
                <c:pt idx="258">
                  <c:v>5.1037798880786838</c:v>
                </c:pt>
                <c:pt idx="259">
                  <c:v>5.1235619806681365</c:v>
                </c:pt>
                <c:pt idx="260">
                  <c:v>5.1433440732575884</c:v>
                </c:pt>
                <c:pt idx="261">
                  <c:v>5.1631261658470411</c:v>
                </c:pt>
                <c:pt idx="262">
                  <c:v>5.1829082584364929</c:v>
                </c:pt>
                <c:pt idx="263">
                  <c:v>5.2026903510259457</c:v>
                </c:pt>
                <c:pt idx="264">
                  <c:v>5.2224724436153975</c:v>
                </c:pt>
                <c:pt idx="265">
                  <c:v>5.2422545362048503</c:v>
                </c:pt>
                <c:pt idx="266">
                  <c:v>5.2620366287943021</c:v>
                </c:pt>
                <c:pt idx="267">
                  <c:v>5.2818187213837549</c:v>
                </c:pt>
                <c:pt idx="268">
                  <c:v>5.3016008139732067</c:v>
                </c:pt>
                <c:pt idx="269">
                  <c:v>5.3213829065626594</c:v>
                </c:pt>
                <c:pt idx="270">
                  <c:v>5.3411649991521113</c:v>
                </c:pt>
                <c:pt idx="271">
                  <c:v>5.3609470917415631</c:v>
                </c:pt>
                <c:pt idx="272">
                  <c:v>5.3807291843310159</c:v>
                </c:pt>
                <c:pt idx="273">
                  <c:v>5.4005112769204677</c:v>
                </c:pt>
                <c:pt idx="274">
                  <c:v>5.4202933695099205</c:v>
                </c:pt>
                <c:pt idx="275">
                  <c:v>5.4400754620993723</c:v>
                </c:pt>
                <c:pt idx="276">
                  <c:v>5.4598575546888251</c:v>
                </c:pt>
                <c:pt idx="277">
                  <c:v>5.4796396472782769</c:v>
                </c:pt>
                <c:pt idx="278">
                  <c:v>5.4994217398677296</c:v>
                </c:pt>
                <c:pt idx="279">
                  <c:v>5.5192038324571815</c:v>
                </c:pt>
                <c:pt idx="280">
                  <c:v>5.5389859250466342</c:v>
                </c:pt>
                <c:pt idx="281">
                  <c:v>5.5587680176360861</c:v>
                </c:pt>
                <c:pt idx="282">
                  <c:v>5.5785501102255388</c:v>
                </c:pt>
                <c:pt idx="283">
                  <c:v>5.5983322028149907</c:v>
                </c:pt>
                <c:pt idx="284">
                  <c:v>5.6181142954044434</c:v>
                </c:pt>
                <c:pt idx="285">
                  <c:v>5.6378963879938953</c:v>
                </c:pt>
                <c:pt idx="286">
                  <c:v>5.6576784805833471</c:v>
                </c:pt>
                <c:pt idx="287">
                  <c:v>5.6774605731727998</c:v>
                </c:pt>
                <c:pt idx="288">
                  <c:v>5.6972426657622517</c:v>
                </c:pt>
                <c:pt idx="289">
                  <c:v>5.7170247583517044</c:v>
                </c:pt>
                <c:pt idx="290">
                  <c:v>5.7368068509411563</c:v>
                </c:pt>
                <c:pt idx="291">
                  <c:v>5.756588943530609</c:v>
                </c:pt>
                <c:pt idx="292">
                  <c:v>5.7763710361200609</c:v>
                </c:pt>
                <c:pt idx="293">
                  <c:v>5.7961531287095136</c:v>
                </c:pt>
                <c:pt idx="294">
                  <c:v>5.8159352212989655</c:v>
                </c:pt>
                <c:pt idx="295">
                  <c:v>5.8357173138884182</c:v>
                </c:pt>
                <c:pt idx="296">
                  <c:v>5.85549940647787</c:v>
                </c:pt>
                <c:pt idx="297">
                  <c:v>5.8752814990673228</c:v>
                </c:pt>
                <c:pt idx="298">
                  <c:v>5.8950635916567746</c:v>
                </c:pt>
                <c:pt idx="299">
                  <c:v>5.9148456842462274</c:v>
                </c:pt>
                <c:pt idx="300">
                  <c:v>5.9346277768356792</c:v>
                </c:pt>
                <c:pt idx="301">
                  <c:v>5.9544098694251311</c:v>
                </c:pt>
                <c:pt idx="302">
                  <c:v>5.9741919620145838</c:v>
                </c:pt>
                <c:pt idx="303">
                  <c:v>5.9939740546040357</c:v>
                </c:pt>
                <c:pt idx="304">
                  <c:v>6.0137561471934884</c:v>
                </c:pt>
                <c:pt idx="305">
                  <c:v>6.0335382397829402</c:v>
                </c:pt>
                <c:pt idx="306">
                  <c:v>6.053320332372393</c:v>
                </c:pt>
                <c:pt idx="307">
                  <c:v>6.0731024249618448</c:v>
                </c:pt>
                <c:pt idx="308">
                  <c:v>6.0928845175512976</c:v>
                </c:pt>
                <c:pt idx="309">
                  <c:v>6.1126666101407494</c:v>
                </c:pt>
                <c:pt idx="310">
                  <c:v>6.1324487027302022</c:v>
                </c:pt>
                <c:pt idx="311">
                  <c:v>6.152230795319654</c:v>
                </c:pt>
                <c:pt idx="312">
                  <c:v>6.1720128879091067</c:v>
                </c:pt>
                <c:pt idx="313">
                  <c:v>6.1917949804985586</c:v>
                </c:pt>
                <c:pt idx="314">
                  <c:v>6.2115770730880113</c:v>
                </c:pt>
                <c:pt idx="315">
                  <c:v>6.2313591656774632</c:v>
                </c:pt>
                <c:pt idx="316">
                  <c:v>6.251141258266915</c:v>
                </c:pt>
                <c:pt idx="317">
                  <c:v>6.2709233508563678</c:v>
                </c:pt>
                <c:pt idx="318">
                  <c:v>6.2907054434458196</c:v>
                </c:pt>
                <c:pt idx="319">
                  <c:v>6.3104875360352723</c:v>
                </c:pt>
                <c:pt idx="320">
                  <c:v>6.3302696286247242</c:v>
                </c:pt>
                <c:pt idx="321">
                  <c:v>6.3500517212141769</c:v>
                </c:pt>
                <c:pt idx="322">
                  <c:v>6.3698338138036288</c:v>
                </c:pt>
                <c:pt idx="323">
                  <c:v>6.3896159063930815</c:v>
                </c:pt>
                <c:pt idx="324">
                  <c:v>6.4093979989825334</c:v>
                </c:pt>
                <c:pt idx="325">
                  <c:v>6.4291800915719861</c:v>
                </c:pt>
                <c:pt idx="326">
                  <c:v>6.448962184161438</c:v>
                </c:pt>
                <c:pt idx="327">
                  <c:v>6.4687442767508907</c:v>
                </c:pt>
                <c:pt idx="328">
                  <c:v>6.4885263693403425</c:v>
                </c:pt>
                <c:pt idx="329">
                  <c:v>6.5083084619297953</c:v>
                </c:pt>
                <c:pt idx="330">
                  <c:v>6.5280905545192471</c:v>
                </c:pt>
                <c:pt idx="331">
                  <c:v>6.547872647108699</c:v>
                </c:pt>
                <c:pt idx="332">
                  <c:v>6.5676547396981517</c:v>
                </c:pt>
                <c:pt idx="333">
                  <c:v>6.5874368322876036</c:v>
                </c:pt>
                <c:pt idx="334">
                  <c:v>6.6072189248770563</c:v>
                </c:pt>
                <c:pt idx="335">
                  <c:v>6.6270010174665082</c:v>
                </c:pt>
                <c:pt idx="336">
                  <c:v>6.6467831100559609</c:v>
                </c:pt>
                <c:pt idx="337">
                  <c:v>6.6665652026454127</c:v>
                </c:pt>
                <c:pt idx="338">
                  <c:v>6.6863472952348655</c:v>
                </c:pt>
                <c:pt idx="339">
                  <c:v>6.7061293878243173</c:v>
                </c:pt>
                <c:pt idx="340">
                  <c:v>6.7259114804137701</c:v>
                </c:pt>
                <c:pt idx="341">
                  <c:v>6.7456935730032219</c:v>
                </c:pt>
                <c:pt idx="342">
                  <c:v>6.7654756655926747</c:v>
                </c:pt>
                <c:pt idx="343">
                  <c:v>6.7852577581821265</c:v>
                </c:pt>
                <c:pt idx="344">
                  <c:v>6.8050398507715792</c:v>
                </c:pt>
                <c:pt idx="345">
                  <c:v>6.8248219433610311</c:v>
                </c:pt>
                <c:pt idx="346">
                  <c:v>6.8446040359504829</c:v>
                </c:pt>
                <c:pt idx="347">
                  <c:v>6.8643861285399357</c:v>
                </c:pt>
                <c:pt idx="348">
                  <c:v>6.8841682211293875</c:v>
                </c:pt>
                <c:pt idx="349">
                  <c:v>6.9039503137188403</c:v>
                </c:pt>
                <c:pt idx="350">
                  <c:v>6.9237324063082921</c:v>
                </c:pt>
                <c:pt idx="351">
                  <c:v>6.9435144988977449</c:v>
                </c:pt>
                <c:pt idx="352">
                  <c:v>6.9632965914871967</c:v>
                </c:pt>
                <c:pt idx="353">
                  <c:v>6.9830786840766494</c:v>
                </c:pt>
                <c:pt idx="354">
                  <c:v>7.0028607766661013</c:v>
                </c:pt>
                <c:pt idx="355">
                  <c:v>7.022642869255554</c:v>
                </c:pt>
                <c:pt idx="356">
                  <c:v>7.0424249618450059</c:v>
                </c:pt>
                <c:pt idx="357">
                  <c:v>7.0622070544344586</c:v>
                </c:pt>
                <c:pt idx="358">
                  <c:v>7.0819891470239105</c:v>
                </c:pt>
                <c:pt idx="359">
                  <c:v>7.1017712396133632</c:v>
                </c:pt>
                <c:pt idx="360">
                  <c:v>7.1215533322028151</c:v>
                </c:pt>
                <c:pt idx="361">
                  <c:v>7.1413354247922669</c:v>
                </c:pt>
                <c:pt idx="362">
                  <c:v>7.1611175173817196</c:v>
                </c:pt>
                <c:pt idx="363">
                  <c:v>7.1808996099711715</c:v>
                </c:pt>
                <c:pt idx="364">
                  <c:v>7.2006817025606242</c:v>
                </c:pt>
                <c:pt idx="365">
                  <c:v>7.2204637951500761</c:v>
                </c:pt>
                <c:pt idx="366">
                  <c:v>7.2402458877395288</c:v>
                </c:pt>
                <c:pt idx="367">
                  <c:v>7.2600279803289807</c:v>
                </c:pt>
                <c:pt idx="368">
                  <c:v>7.2798100729184334</c:v>
                </c:pt>
                <c:pt idx="369">
                  <c:v>7.2995921655078853</c:v>
                </c:pt>
                <c:pt idx="370">
                  <c:v>7.319374258097338</c:v>
                </c:pt>
                <c:pt idx="371">
                  <c:v>7.3391563506867898</c:v>
                </c:pt>
                <c:pt idx="372">
                  <c:v>7.3589384432762426</c:v>
                </c:pt>
                <c:pt idx="373">
                  <c:v>7.3787205358656944</c:v>
                </c:pt>
                <c:pt idx="374">
                  <c:v>7.3985026284551472</c:v>
                </c:pt>
                <c:pt idx="375">
                  <c:v>7.418284721044599</c:v>
                </c:pt>
                <c:pt idx="376">
                  <c:v>7.4380668136340509</c:v>
                </c:pt>
                <c:pt idx="377">
                  <c:v>7.4578489062235036</c:v>
                </c:pt>
                <c:pt idx="378">
                  <c:v>7.4776309988129555</c:v>
                </c:pt>
                <c:pt idx="379">
                  <c:v>7.4974130914024082</c:v>
                </c:pt>
                <c:pt idx="380">
                  <c:v>7.51719518399186</c:v>
                </c:pt>
                <c:pt idx="381">
                  <c:v>7.5369772765813128</c:v>
                </c:pt>
                <c:pt idx="382">
                  <c:v>7.5567593691707646</c:v>
                </c:pt>
                <c:pt idx="383">
                  <c:v>7.5765414617602174</c:v>
                </c:pt>
                <c:pt idx="384">
                  <c:v>7.5963235543496692</c:v>
                </c:pt>
                <c:pt idx="385">
                  <c:v>7.616105646939122</c:v>
                </c:pt>
                <c:pt idx="386">
                  <c:v>7.6358877395285738</c:v>
                </c:pt>
                <c:pt idx="387">
                  <c:v>7.6556698321180265</c:v>
                </c:pt>
                <c:pt idx="388">
                  <c:v>7.6754519247074784</c:v>
                </c:pt>
                <c:pt idx="389">
                  <c:v>7.6952340172969311</c:v>
                </c:pt>
                <c:pt idx="390">
                  <c:v>7.715016109886383</c:v>
                </c:pt>
                <c:pt idx="391">
                  <c:v>7.7347982024758348</c:v>
                </c:pt>
                <c:pt idx="392">
                  <c:v>7.7545802950652876</c:v>
                </c:pt>
                <c:pt idx="393">
                  <c:v>7.7743623876547394</c:v>
                </c:pt>
                <c:pt idx="394">
                  <c:v>7.7941444802441922</c:v>
                </c:pt>
                <c:pt idx="395">
                  <c:v>7.813926572833644</c:v>
                </c:pt>
                <c:pt idx="396">
                  <c:v>7.8337086654230967</c:v>
                </c:pt>
                <c:pt idx="397">
                  <c:v>7.8534907580125486</c:v>
                </c:pt>
                <c:pt idx="398">
                  <c:v>7.8732728506020013</c:v>
                </c:pt>
                <c:pt idx="399">
                  <c:v>7.8930549431914532</c:v>
                </c:pt>
                <c:pt idx="400">
                  <c:v>7.9128370357809059</c:v>
                </c:pt>
                <c:pt idx="401">
                  <c:v>7.9326191283703578</c:v>
                </c:pt>
                <c:pt idx="402">
                  <c:v>7.9524012209598105</c:v>
                </c:pt>
                <c:pt idx="403">
                  <c:v>7.9721833135492624</c:v>
                </c:pt>
                <c:pt idx="404">
                  <c:v>7.9919654061387151</c:v>
                </c:pt>
                <c:pt idx="405">
                  <c:v>8.0117474987281661</c:v>
                </c:pt>
                <c:pt idx="406">
                  <c:v>8.0315295913176197</c:v>
                </c:pt>
                <c:pt idx="407">
                  <c:v>8.0513116839070715</c:v>
                </c:pt>
                <c:pt idx="408">
                  <c:v>8.0710937764965234</c:v>
                </c:pt>
                <c:pt idx="409">
                  <c:v>8.0908758690859752</c:v>
                </c:pt>
                <c:pt idx="410">
                  <c:v>8.1106579616754289</c:v>
                </c:pt>
                <c:pt idx="411">
                  <c:v>8.1304400542648807</c:v>
                </c:pt>
                <c:pt idx="412">
                  <c:v>8.1502221468543325</c:v>
                </c:pt>
                <c:pt idx="413">
                  <c:v>8.1700042394437844</c:v>
                </c:pt>
                <c:pt idx="414">
                  <c:v>8.189786332033238</c:v>
                </c:pt>
                <c:pt idx="415">
                  <c:v>8.2095684246226899</c:v>
                </c:pt>
                <c:pt idx="416">
                  <c:v>8.2293505172121417</c:v>
                </c:pt>
                <c:pt idx="417">
                  <c:v>8.2491326098015936</c:v>
                </c:pt>
                <c:pt idx="418">
                  <c:v>8.2689147023910472</c:v>
                </c:pt>
                <c:pt idx="419">
                  <c:v>8.288696794980499</c:v>
                </c:pt>
                <c:pt idx="420">
                  <c:v>8.3084788875699509</c:v>
                </c:pt>
                <c:pt idx="421">
                  <c:v>8.3282609801594027</c:v>
                </c:pt>
                <c:pt idx="422">
                  <c:v>8.3480430727488546</c:v>
                </c:pt>
                <c:pt idx="423">
                  <c:v>8.3678251653383082</c:v>
                </c:pt>
                <c:pt idx="424">
                  <c:v>8.3876072579277601</c:v>
                </c:pt>
                <c:pt idx="425">
                  <c:v>8.4073893505172119</c:v>
                </c:pt>
                <c:pt idx="426">
                  <c:v>8.4271714431066638</c:v>
                </c:pt>
                <c:pt idx="427">
                  <c:v>8.4469535356961174</c:v>
                </c:pt>
                <c:pt idx="428">
                  <c:v>8.4667356282855692</c:v>
                </c:pt>
                <c:pt idx="429">
                  <c:v>8.4865177208750211</c:v>
                </c:pt>
                <c:pt idx="430">
                  <c:v>8.5062998134644729</c:v>
                </c:pt>
                <c:pt idx="431">
                  <c:v>8.5260819060539266</c:v>
                </c:pt>
                <c:pt idx="432">
                  <c:v>8.5458639986433784</c:v>
                </c:pt>
                <c:pt idx="433">
                  <c:v>8.5656460912328303</c:v>
                </c:pt>
                <c:pt idx="434">
                  <c:v>8.5854281838222821</c:v>
                </c:pt>
                <c:pt idx="435">
                  <c:v>8.605210276411734</c:v>
                </c:pt>
                <c:pt idx="436">
                  <c:v>8.6249923690011876</c:v>
                </c:pt>
                <c:pt idx="437">
                  <c:v>8.6447744615906394</c:v>
                </c:pt>
                <c:pt idx="438">
                  <c:v>8.6645565541800913</c:v>
                </c:pt>
                <c:pt idx="439">
                  <c:v>8.6843386467695431</c:v>
                </c:pt>
                <c:pt idx="440">
                  <c:v>8.7041207393589968</c:v>
                </c:pt>
                <c:pt idx="441">
                  <c:v>8.7239028319484486</c:v>
                </c:pt>
                <c:pt idx="442">
                  <c:v>8.7436849245379005</c:v>
                </c:pt>
                <c:pt idx="443">
                  <c:v>8.7634670171273523</c:v>
                </c:pt>
                <c:pt idx="444">
                  <c:v>8.7832491097168059</c:v>
                </c:pt>
                <c:pt idx="445">
                  <c:v>8.8030312023062578</c:v>
                </c:pt>
                <c:pt idx="446">
                  <c:v>8.8228132948957096</c:v>
                </c:pt>
                <c:pt idx="447">
                  <c:v>8.8425953874851615</c:v>
                </c:pt>
                <c:pt idx="448">
                  <c:v>8.8623774800746151</c:v>
                </c:pt>
                <c:pt idx="449">
                  <c:v>8.882159572664067</c:v>
                </c:pt>
                <c:pt idx="450">
                  <c:v>8.9019416652535188</c:v>
                </c:pt>
                <c:pt idx="451">
                  <c:v>8.9217237578429707</c:v>
                </c:pt>
                <c:pt idx="452">
                  <c:v>8.9415058504324225</c:v>
                </c:pt>
                <c:pt idx="453">
                  <c:v>8.9612879430218761</c:v>
                </c:pt>
                <c:pt idx="454">
                  <c:v>8.981070035611328</c:v>
                </c:pt>
                <c:pt idx="455">
                  <c:v>9.0008521282007798</c:v>
                </c:pt>
                <c:pt idx="456">
                  <c:v>9.0206342207902317</c:v>
                </c:pt>
                <c:pt idx="457">
                  <c:v>9.0404163133796853</c:v>
                </c:pt>
                <c:pt idx="458">
                  <c:v>9.0601984059691372</c:v>
                </c:pt>
                <c:pt idx="459">
                  <c:v>9.079980498558589</c:v>
                </c:pt>
                <c:pt idx="460">
                  <c:v>9.0997625911480409</c:v>
                </c:pt>
                <c:pt idx="461">
                  <c:v>9.1195446837374945</c:v>
                </c:pt>
                <c:pt idx="462">
                  <c:v>9.1393267763269463</c:v>
                </c:pt>
                <c:pt idx="463">
                  <c:v>9.1591088689163982</c:v>
                </c:pt>
                <c:pt idx="464">
                  <c:v>9.17889096150585</c:v>
                </c:pt>
                <c:pt idx="465">
                  <c:v>9.1986730540953019</c:v>
                </c:pt>
                <c:pt idx="466">
                  <c:v>9.2184551466847555</c:v>
                </c:pt>
                <c:pt idx="467">
                  <c:v>9.2382372392742074</c:v>
                </c:pt>
                <c:pt idx="468">
                  <c:v>9.2580193318636592</c:v>
                </c:pt>
                <c:pt idx="469">
                  <c:v>9.2778014244531111</c:v>
                </c:pt>
                <c:pt idx="470">
                  <c:v>9.2975835170425647</c:v>
                </c:pt>
                <c:pt idx="471">
                  <c:v>9.3173656096320165</c:v>
                </c:pt>
                <c:pt idx="472">
                  <c:v>9.3371477022214684</c:v>
                </c:pt>
                <c:pt idx="473">
                  <c:v>9.3569297948109202</c:v>
                </c:pt>
                <c:pt idx="474">
                  <c:v>9.3767118874003739</c:v>
                </c:pt>
                <c:pt idx="475">
                  <c:v>9.3964939799898257</c:v>
                </c:pt>
                <c:pt idx="476">
                  <c:v>9.4162760725792776</c:v>
                </c:pt>
                <c:pt idx="477">
                  <c:v>9.4360581651687294</c:v>
                </c:pt>
                <c:pt idx="478">
                  <c:v>9.455840257758183</c:v>
                </c:pt>
                <c:pt idx="479">
                  <c:v>9.4756223503476349</c:v>
                </c:pt>
                <c:pt idx="480">
                  <c:v>9.4954044429370867</c:v>
                </c:pt>
                <c:pt idx="481">
                  <c:v>9.5151865355265386</c:v>
                </c:pt>
                <c:pt idx="482">
                  <c:v>9.5349686281159904</c:v>
                </c:pt>
                <c:pt idx="483">
                  <c:v>9.5547507207054441</c:v>
                </c:pt>
                <c:pt idx="484">
                  <c:v>9.5745328132948959</c:v>
                </c:pt>
                <c:pt idx="485">
                  <c:v>9.5943149058843478</c:v>
                </c:pt>
                <c:pt idx="486">
                  <c:v>9.6140969984737996</c:v>
                </c:pt>
                <c:pt idx="487">
                  <c:v>9.6338790910632532</c:v>
                </c:pt>
                <c:pt idx="488">
                  <c:v>9.6536611836527051</c:v>
                </c:pt>
                <c:pt idx="489">
                  <c:v>9.6734432762421569</c:v>
                </c:pt>
                <c:pt idx="490">
                  <c:v>9.6932253688316088</c:v>
                </c:pt>
                <c:pt idx="491">
                  <c:v>9.7130074614210624</c:v>
                </c:pt>
                <c:pt idx="492">
                  <c:v>9.7327895540105143</c:v>
                </c:pt>
                <c:pt idx="493">
                  <c:v>9.7525716465999661</c:v>
                </c:pt>
                <c:pt idx="494">
                  <c:v>9.772353739189418</c:v>
                </c:pt>
                <c:pt idx="495">
                  <c:v>9.7921358317788698</c:v>
                </c:pt>
                <c:pt idx="496">
                  <c:v>9.8119179243683234</c:v>
                </c:pt>
                <c:pt idx="497">
                  <c:v>9.8317000169577753</c:v>
                </c:pt>
                <c:pt idx="498">
                  <c:v>9.8514821095472271</c:v>
                </c:pt>
                <c:pt idx="499">
                  <c:v>9.871264202136679</c:v>
                </c:pt>
                <c:pt idx="500">
                  <c:v>9.8910462947261326</c:v>
                </c:pt>
                <c:pt idx="501">
                  <c:v>9.9108283873155845</c:v>
                </c:pt>
                <c:pt idx="502">
                  <c:v>9.9306104799050363</c:v>
                </c:pt>
                <c:pt idx="503">
                  <c:v>9.9503925724944882</c:v>
                </c:pt>
                <c:pt idx="504">
                  <c:v>9.9701746650839418</c:v>
                </c:pt>
                <c:pt idx="505">
                  <c:v>9.9899567576733936</c:v>
                </c:pt>
                <c:pt idx="506">
                  <c:v>10.009738850262845</c:v>
                </c:pt>
                <c:pt idx="507">
                  <c:v>10.029520942852297</c:v>
                </c:pt>
                <c:pt idx="508">
                  <c:v>10.049303035441751</c:v>
                </c:pt>
                <c:pt idx="509">
                  <c:v>10.069085128031203</c:v>
                </c:pt>
                <c:pt idx="510">
                  <c:v>10.088867220620655</c:v>
                </c:pt>
                <c:pt idx="511">
                  <c:v>10.108649313210107</c:v>
                </c:pt>
                <c:pt idx="512">
                  <c:v>10.128431405799558</c:v>
                </c:pt>
                <c:pt idx="513">
                  <c:v>10.148213498389012</c:v>
                </c:pt>
                <c:pt idx="514">
                  <c:v>10.167995590978464</c:v>
                </c:pt>
                <c:pt idx="515">
                  <c:v>10.187777683567916</c:v>
                </c:pt>
                <c:pt idx="516">
                  <c:v>10.207559776157368</c:v>
                </c:pt>
                <c:pt idx="517">
                  <c:v>10.227341868746821</c:v>
                </c:pt>
                <c:pt idx="518">
                  <c:v>10.247123961336273</c:v>
                </c:pt>
                <c:pt idx="519">
                  <c:v>10.266906053925725</c:v>
                </c:pt>
                <c:pt idx="520">
                  <c:v>10.286688146515177</c:v>
                </c:pt>
                <c:pt idx="521">
                  <c:v>10.30647023910463</c:v>
                </c:pt>
                <c:pt idx="522">
                  <c:v>10.326252331694082</c:v>
                </c:pt>
                <c:pt idx="523">
                  <c:v>10.346034424283534</c:v>
                </c:pt>
                <c:pt idx="524">
                  <c:v>10.365816516872986</c:v>
                </c:pt>
                <c:pt idx="525">
                  <c:v>10.385598609462438</c:v>
                </c:pt>
                <c:pt idx="526">
                  <c:v>10.405380702051891</c:v>
                </c:pt>
                <c:pt idx="527">
                  <c:v>10.425162794641343</c:v>
                </c:pt>
                <c:pt idx="528">
                  <c:v>10.444944887230795</c:v>
                </c:pt>
                <c:pt idx="529">
                  <c:v>10.464726979820247</c:v>
                </c:pt>
                <c:pt idx="530">
                  <c:v>10.484509072409701</c:v>
                </c:pt>
                <c:pt idx="531">
                  <c:v>10.504291164999152</c:v>
                </c:pt>
                <c:pt idx="532">
                  <c:v>10.524073257588604</c:v>
                </c:pt>
                <c:pt idx="533">
                  <c:v>10.543855350178056</c:v>
                </c:pt>
                <c:pt idx="534">
                  <c:v>10.56363744276751</c:v>
                </c:pt>
                <c:pt idx="535">
                  <c:v>10.583419535356962</c:v>
                </c:pt>
                <c:pt idx="536">
                  <c:v>10.603201627946413</c:v>
                </c:pt>
                <c:pt idx="537">
                  <c:v>10.622983720535865</c:v>
                </c:pt>
                <c:pt idx="538">
                  <c:v>10.642765813125319</c:v>
                </c:pt>
                <c:pt idx="539">
                  <c:v>10.662547905714771</c:v>
                </c:pt>
                <c:pt idx="540">
                  <c:v>10.682329998304223</c:v>
                </c:pt>
                <c:pt idx="541">
                  <c:v>10.702112090893674</c:v>
                </c:pt>
                <c:pt idx="542">
                  <c:v>10.721894183483126</c:v>
                </c:pt>
                <c:pt idx="543">
                  <c:v>10.74167627607258</c:v>
                </c:pt>
                <c:pt idx="544">
                  <c:v>10.761458368662032</c:v>
                </c:pt>
                <c:pt idx="545">
                  <c:v>10.781240461251484</c:v>
                </c:pt>
                <c:pt idx="546">
                  <c:v>10.801022553840935</c:v>
                </c:pt>
                <c:pt idx="547">
                  <c:v>10.820804646430389</c:v>
                </c:pt>
                <c:pt idx="548">
                  <c:v>10.840586739019841</c:v>
                </c:pt>
                <c:pt idx="549">
                  <c:v>10.860368831609293</c:v>
                </c:pt>
                <c:pt idx="550">
                  <c:v>10.880150924198745</c:v>
                </c:pt>
                <c:pt idx="551">
                  <c:v>10.899933016788198</c:v>
                </c:pt>
                <c:pt idx="552">
                  <c:v>10.91971510937765</c:v>
                </c:pt>
                <c:pt idx="553">
                  <c:v>10.939497201967102</c:v>
                </c:pt>
                <c:pt idx="554">
                  <c:v>10.959279294556554</c:v>
                </c:pt>
                <c:pt idx="555">
                  <c:v>10.979061387146006</c:v>
                </c:pt>
                <c:pt idx="556">
                  <c:v>10.998843479735459</c:v>
                </c:pt>
                <c:pt idx="557">
                  <c:v>11.018625572324911</c:v>
                </c:pt>
                <c:pt idx="558">
                  <c:v>11.038407664914363</c:v>
                </c:pt>
                <c:pt idx="559">
                  <c:v>11.058189757503815</c:v>
                </c:pt>
                <c:pt idx="560">
                  <c:v>11.077971850093268</c:v>
                </c:pt>
                <c:pt idx="561">
                  <c:v>11.09775394268272</c:v>
                </c:pt>
                <c:pt idx="562">
                  <c:v>11.117536035272172</c:v>
                </c:pt>
                <c:pt idx="563">
                  <c:v>11.137318127861624</c:v>
                </c:pt>
                <c:pt idx="564">
                  <c:v>11.157100220451078</c:v>
                </c:pt>
                <c:pt idx="565">
                  <c:v>11.176882313040529</c:v>
                </c:pt>
                <c:pt idx="566">
                  <c:v>11.196664405629981</c:v>
                </c:pt>
                <c:pt idx="567">
                  <c:v>11.216446498219433</c:v>
                </c:pt>
                <c:pt idx="568">
                  <c:v>11.236228590808887</c:v>
                </c:pt>
                <c:pt idx="569">
                  <c:v>11.256010683398339</c:v>
                </c:pt>
                <c:pt idx="570">
                  <c:v>11.275792775987791</c:v>
                </c:pt>
                <c:pt idx="571">
                  <c:v>11.295574868577242</c:v>
                </c:pt>
                <c:pt idx="572">
                  <c:v>11.315356961166694</c:v>
                </c:pt>
                <c:pt idx="573">
                  <c:v>11.335139053756148</c:v>
                </c:pt>
                <c:pt idx="574">
                  <c:v>11.3549211463456</c:v>
                </c:pt>
                <c:pt idx="575">
                  <c:v>11.374703238935052</c:v>
                </c:pt>
                <c:pt idx="576">
                  <c:v>11.394485331524503</c:v>
                </c:pt>
                <c:pt idx="577">
                  <c:v>11.414267424113957</c:v>
                </c:pt>
                <c:pt idx="578">
                  <c:v>11.434049516703409</c:v>
                </c:pt>
                <c:pt idx="579">
                  <c:v>11.453831609292861</c:v>
                </c:pt>
                <c:pt idx="580">
                  <c:v>11.473613701882313</c:v>
                </c:pt>
                <c:pt idx="581">
                  <c:v>11.493395794471766</c:v>
                </c:pt>
                <c:pt idx="582">
                  <c:v>11.513177887061218</c:v>
                </c:pt>
                <c:pt idx="583">
                  <c:v>11.53295997965067</c:v>
                </c:pt>
                <c:pt idx="584">
                  <c:v>11.552742072240122</c:v>
                </c:pt>
                <c:pt idx="585">
                  <c:v>11.572524164829574</c:v>
                </c:pt>
                <c:pt idx="586">
                  <c:v>11.592306257419027</c:v>
                </c:pt>
                <c:pt idx="587">
                  <c:v>11.612088350008479</c:v>
                </c:pt>
                <c:pt idx="588">
                  <c:v>11.631870442597931</c:v>
                </c:pt>
                <c:pt idx="589">
                  <c:v>11.651652535187383</c:v>
                </c:pt>
                <c:pt idx="590">
                  <c:v>11.671434627776836</c:v>
                </c:pt>
                <c:pt idx="591">
                  <c:v>11.691216720366288</c:v>
                </c:pt>
                <c:pt idx="592">
                  <c:v>11.71099881295574</c:v>
                </c:pt>
                <c:pt idx="593">
                  <c:v>11.730780905545192</c:v>
                </c:pt>
                <c:pt idx="594">
                  <c:v>11.750562998134646</c:v>
                </c:pt>
                <c:pt idx="595">
                  <c:v>11.770345090724097</c:v>
                </c:pt>
                <c:pt idx="596">
                  <c:v>11.790127183313549</c:v>
                </c:pt>
                <c:pt idx="597">
                  <c:v>11.809909275903001</c:v>
                </c:pt>
                <c:pt idx="598">
                  <c:v>11.829691368492455</c:v>
                </c:pt>
                <c:pt idx="599">
                  <c:v>11.849473461081907</c:v>
                </c:pt>
                <c:pt idx="600">
                  <c:v>11.869255553671358</c:v>
                </c:pt>
                <c:pt idx="601">
                  <c:v>11.88903764626081</c:v>
                </c:pt>
                <c:pt idx="602">
                  <c:v>11.908819738850262</c:v>
                </c:pt>
                <c:pt idx="603">
                  <c:v>11.928601831439716</c:v>
                </c:pt>
                <c:pt idx="604">
                  <c:v>11.948383924029168</c:v>
                </c:pt>
                <c:pt idx="605">
                  <c:v>11.968166016618619</c:v>
                </c:pt>
                <c:pt idx="606">
                  <c:v>11.987948109208071</c:v>
                </c:pt>
                <c:pt idx="607">
                  <c:v>12.007730201797525</c:v>
                </c:pt>
                <c:pt idx="608">
                  <c:v>12.027512294386977</c:v>
                </c:pt>
                <c:pt idx="609">
                  <c:v>12.047294386976429</c:v>
                </c:pt>
                <c:pt idx="610">
                  <c:v>12.06707647956588</c:v>
                </c:pt>
                <c:pt idx="611">
                  <c:v>12.086858572155334</c:v>
                </c:pt>
                <c:pt idx="612">
                  <c:v>12.106640664744786</c:v>
                </c:pt>
                <c:pt idx="613">
                  <c:v>12.126422757334238</c:v>
                </c:pt>
                <c:pt idx="614">
                  <c:v>12.14620484992369</c:v>
                </c:pt>
                <c:pt idx="615">
                  <c:v>12.165986942513141</c:v>
                </c:pt>
                <c:pt idx="616">
                  <c:v>12.185769035102595</c:v>
                </c:pt>
                <c:pt idx="617">
                  <c:v>12.205551127692047</c:v>
                </c:pt>
                <c:pt idx="618">
                  <c:v>12.225333220281499</c:v>
                </c:pt>
                <c:pt idx="619">
                  <c:v>12.245115312870951</c:v>
                </c:pt>
                <c:pt idx="620">
                  <c:v>12.264897405460404</c:v>
                </c:pt>
                <c:pt idx="621">
                  <c:v>12.284679498049856</c:v>
                </c:pt>
                <c:pt idx="622">
                  <c:v>12.304461590639308</c:v>
                </c:pt>
                <c:pt idx="623">
                  <c:v>12.32424368322876</c:v>
                </c:pt>
                <c:pt idx="624">
                  <c:v>12.344025775818213</c:v>
                </c:pt>
                <c:pt idx="625">
                  <c:v>12.363807868407665</c:v>
                </c:pt>
                <c:pt idx="626">
                  <c:v>12.383589960997117</c:v>
                </c:pt>
                <c:pt idx="627">
                  <c:v>12.403372053586569</c:v>
                </c:pt>
                <c:pt idx="628">
                  <c:v>12.423154146176023</c:v>
                </c:pt>
                <c:pt idx="629">
                  <c:v>12.442936238765474</c:v>
                </c:pt>
                <c:pt idx="630">
                  <c:v>12.462718331354926</c:v>
                </c:pt>
                <c:pt idx="631">
                  <c:v>12.482500423944378</c:v>
                </c:pt>
                <c:pt idx="632">
                  <c:v>12.50228251653383</c:v>
                </c:pt>
                <c:pt idx="633">
                  <c:v>12.522064609123284</c:v>
                </c:pt>
                <c:pt idx="634">
                  <c:v>12.541846701712736</c:v>
                </c:pt>
                <c:pt idx="635">
                  <c:v>12.561628794302187</c:v>
                </c:pt>
                <c:pt idx="636">
                  <c:v>12.581410886891639</c:v>
                </c:pt>
                <c:pt idx="637">
                  <c:v>12.601192979481093</c:v>
                </c:pt>
                <c:pt idx="638">
                  <c:v>12.620975072070545</c:v>
                </c:pt>
                <c:pt idx="639">
                  <c:v>12.640757164659997</c:v>
                </c:pt>
                <c:pt idx="640">
                  <c:v>12.660539257249448</c:v>
                </c:pt>
                <c:pt idx="641">
                  <c:v>12.680321349838902</c:v>
                </c:pt>
                <c:pt idx="642">
                  <c:v>12.700103442428354</c:v>
                </c:pt>
                <c:pt idx="643">
                  <c:v>12.719885535017806</c:v>
                </c:pt>
                <c:pt idx="644">
                  <c:v>12.739667627607258</c:v>
                </c:pt>
                <c:pt idx="645">
                  <c:v>12.759449720196709</c:v>
                </c:pt>
                <c:pt idx="646">
                  <c:v>12.779231812786163</c:v>
                </c:pt>
                <c:pt idx="647">
                  <c:v>12.799013905375615</c:v>
                </c:pt>
                <c:pt idx="648">
                  <c:v>12.818795997965067</c:v>
                </c:pt>
                <c:pt idx="649">
                  <c:v>12.838578090554519</c:v>
                </c:pt>
                <c:pt idx="650">
                  <c:v>12.858360183143972</c:v>
                </c:pt>
                <c:pt idx="651">
                  <c:v>12.878142275733424</c:v>
                </c:pt>
                <c:pt idx="652">
                  <c:v>12.897924368322876</c:v>
                </c:pt>
                <c:pt idx="653">
                  <c:v>12.917706460912328</c:v>
                </c:pt>
                <c:pt idx="654">
                  <c:v>12.937488553501781</c:v>
                </c:pt>
                <c:pt idx="655">
                  <c:v>12.957270646091233</c:v>
                </c:pt>
                <c:pt idx="656">
                  <c:v>12.977052738680685</c:v>
                </c:pt>
                <c:pt idx="657">
                  <c:v>12.996834831270137</c:v>
                </c:pt>
                <c:pt idx="658">
                  <c:v>13.016616923859591</c:v>
                </c:pt>
                <c:pt idx="659">
                  <c:v>13.036399016449042</c:v>
                </c:pt>
                <c:pt idx="660">
                  <c:v>13.056181109038494</c:v>
                </c:pt>
                <c:pt idx="661">
                  <c:v>13.075963201627946</c:v>
                </c:pt>
                <c:pt idx="662">
                  <c:v>13.095745294217398</c:v>
                </c:pt>
                <c:pt idx="663">
                  <c:v>13.115527386806852</c:v>
                </c:pt>
                <c:pt idx="664">
                  <c:v>13.135309479396303</c:v>
                </c:pt>
                <c:pt idx="665">
                  <c:v>13.155091571985755</c:v>
                </c:pt>
                <c:pt idx="666">
                  <c:v>13.174873664575207</c:v>
                </c:pt>
                <c:pt idx="667">
                  <c:v>13.194655757164661</c:v>
                </c:pt>
                <c:pt idx="668">
                  <c:v>13.214437849754113</c:v>
                </c:pt>
                <c:pt idx="669">
                  <c:v>13.234219942343564</c:v>
                </c:pt>
                <c:pt idx="670">
                  <c:v>13.254002034933016</c:v>
                </c:pt>
                <c:pt idx="671">
                  <c:v>13.27378412752247</c:v>
                </c:pt>
                <c:pt idx="672">
                  <c:v>13.293566220111922</c:v>
                </c:pt>
                <c:pt idx="673">
                  <c:v>13.313348312701374</c:v>
                </c:pt>
                <c:pt idx="674">
                  <c:v>13.333130405290825</c:v>
                </c:pt>
                <c:pt idx="675">
                  <c:v>13.352912497880277</c:v>
                </c:pt>
                <c:pt idx="676">
                  <c:v>13.372694590469731</c:v>
                </c:pt>
                <c:pt idx="677">
                  <c:v>13.392476683059183</c:v>
                </c:pt>
                <c:pt idx="678">
                  <c:v>13.412258775648635</c:v>
                </c:pt>
                <c:pt idx="679">
                  <c:v>13.432040868238087</c:v>
                </c:pt>
                <c:pt idx="680">
                  <c:v>13.45182296082754</c:v>
                </c:pt>
                <c:pt idx="681">
                  <c:v>13.471605053416992</c:v>
                </c:pt>
                <c:pt idx="682">
                  <c:v>13.491387146006444</c:v>
                </c:pt>
                <c:pt idx="683">
                  <c:v>13.511169238595896</c:v>
                </c:pt>
                <c:pt idx="684">
                  <c:v>13.530951331185349</c:v>
                </c:pt>
                <c:pt idx="685">
                  <c:v>13.550733423774801</c:v>
                </c:pt>
                <c:pt idx="686">
                  <c:v>13.570515516364253</c:v>
                </c:pt>
                <c:pt idx="687">
                  <c:v>13.590297608953705</c:v>
                </c:pt>
                <c:pt idx="688">
                  <c:v>13.610079701543158</c:v>
                </c:pt>
                <c:pt idx="689">
                  <c:v>13.62986179413261</c:v>
                </c:pt>
                <c:pt idx="690">
                  <c:v>13.649643886722062</c:v>
                </c:pt>
                <c:pt idx="691">
                  <c:v>13.669425979311514</c:v>
                </c:pt>
                <c:pt idx="692">
                  <c:v>13.689208071900966</c:v>
                </c:pt>
                <c:pt idx="693">
                  <c:v>13.70899016449042</c:v>
                </c:pt>
                <c:pt idx="694">
                  <c:v>13.728772257079871</c:v>
                </c:pt>
                <c:pt idx="695">
                  <c:v>13.748554349669323</c:v>
                </c:pt>
                <c:pt idx="696">
                  <c:v>13.768336442258775</c:v>
                </c:pt>
                <c:pt idx="697">
                  <c:v>13.788118534848229</c:v>
                </c:pt>
                <c:pt idx="698">
                  <c:v>13.807900627437681</c:v>
                </c:pt>
                <c:pt idx="699">
                  <c:v>13.827682720027132</c:v>
                </c:pt>
                <c:pt idx="700">
                  <c:v>13.847464812616584</c:v>
                </c:pt>
                <c:pt idx="701">
                  <c:v>13.867246905206038</c:v>
                </c:pt>
                <c:pt idx="702">
                  <c:v>13.88702899779549</c:v>
                </c:pt>
                <c:pt idx="703">
                  <c:v>13.906811090384942</c:v>
                </c:pt>
                <c:pt idx="704">
                  <c:v>13.926593182974393</c:v>
                </c:pt>
                <c:pt idx="705">
                  <c:v>13.946375275563845</c:v>
                </c:pt>
                <c:pt idx="706">
                  <c:v>13.966157368153299</c:v>
                </c:pt>
                <c:pt idx="707">
                  <c:v>13.985939460742751</c:v>
                </c:pt>
                <c:pt idx="708">
                  <c:v>14.005721553332203</c:v>
                </c:pt>
                <c:pt idx="709">
                  <c:v>14.025503645921654</c:v>
                </c:pt>
                <c:pt idx="710">
                  <c:v>14.045285738511108</c:v>
                </c:pt>
                <c:pt idx="711">
                  <c:v>14.06506783110056</c:v>
                </c:pt>
                <c:pt idx="712">
                  <c:v>14.084849923690012</c:v>
                </c:pt>
                <c:pt idx="713">
                  <c:v>14.104632016279464</c:v>
                </c:pt>
                <c:pt idx="714">
                  <c:v>14.124414108868917</c:v>
                </c:pt>
                <c:pt idx="715">
                  <c:v>14.144196201458369</c:v>
                </c:pt>
                <c:pt idx="716">
                  <c:v>14.163978294047821</c:v>
                </c:pt>
                <c:pt idx="717">
                  <c:v>14.183760386637273</c:v>
                </c:pt>
                <c:pt idx="718">
                  <c:v>14.203542479226726</c:v>
                </c:pt>
                <c:pt idx="719">
                  <c:v>14.223324571816178</c:v>
                </c:pt>
                <c:pt idx="720">
                  <c:v>14.24310666440563</c:v>
                </c:pt>
                <c:pt idx="721">
                  <c:v>14.262888756995082</c:v>
                </c:pt>
                <c:pt idx="722">
                  <c:v>14.282670849584534</c:v>
                </c:pt>
                <c:pt idx="723">
                  <c:v>14.302452942173987</c:v>
                </c:pt>
                <c:pt idx="724">
                  <c:v>14.322235034763439</c:v>
                </c:pt>
                <c:pt idx="725">
                  <c:v>14.342017127352891</c:v>
                </c:pt>
                <c:pt idx="726">
                  <c:v>14.361799219942343</c:v>
                </c:pt>
                <c:pt idx="727">
                  <c:v>14.381581312531797</c:v>
                </c:pt>
                <c:pt idx="728">
                  <c:v>14.401363405121248</c:v>
                </c:pt>
                <c:pt idx="729">
                  <c:v>14.4211454977107</c:v>
                </c:pt>
                <c:pt idx="730">
                  <c:v>14.440927590300152</c:v>
                </c:pt>
                <c:pt idx="731">
                  <c:v>14.460709682889606</c:v>
                </c:pt>
                <c:pt idx="732">
                  <c:v>14.480491775479058</c:v>
                </c:pt>
                <c:pt idx="733">
                  <c:v>14.500273868068509</c:v>
                </c:pt>
                <c:pt idx="734">
                  <c:v>14.520055960657961</c:v>
                </c:pt>
                <c:pt idx="735">
                  <c:v>14.539838053247413</c:v>
                </c:pt>
                <c:pt idx="736">
                  <c:v>14.559620145836867</c:v>
                </c:pt>
                <c:pt idx="737">
                  <c:v>14.579402238426319</c:v>
                </c:pt>
                <c:pt idx="738">
                  <c:v>14.599184331015771</c:v>
                </c:pt>
                <c:pt idx="739">
                  <c:v>14.618966423605222</c:v>
                </c:pt>
                <c:pt idx="740">
                  <c:v>14.638748516194676</c:v>
                </c:pt>
                <c:pt idx="741">
                  <c:v>14.658530608784128</c:v>
                </c:pt>
                <c:pt idx="742">
                  <c:v>14.67831270137358</c:v>
                </c:pt>
                <c:pt idx="743">
                  <c:v>14.698094793963032</c:v>
                </c:pt>
                <c:pt idx="744">
                  <c:v>14.717876886552485</c:v>
                </c:pt>
                <c:pt idx="745">
                  <c:v>14.737658979141937</c:v>
                </c:pt>
                <c:pt idx="746">
                  <c:v>14.757441071731389</c:v>
                </c:pt>
                <c:pt idx="747">
                  <c:v>14.777223164320841</c:v>
                </c:pt>
                <c:pt idx="748">
                  <c:v>14.797005256910294</c:v>
                </c:pt>
                <c:pt idx="749">
                  <c:v>14.816787349499746</c:v>
                </c:pt>
                <c:pt idx="750">
                  <c:v>14.836569442089198</c:v>
                </c:pt>
                <c:pt idx="751">
                  <c:v>14.85635153467865</c:v>
                </c:pt>
                <c:pt idx="752">
                  <c:v>14.876133627268102</c:v>
                </c:pt>
                <c:pt idx="753">
                  <c:v>14.895915719857555</c:v>
                </c:pt>
                <c:pt idx="754">
                  <c:v>14.915697812447007</c:v>
                </c:pt>
                <c:pt idx="755">
                  <c:v>14.935479905036459</c:v>
                </c:pt>
                <c:pt idx="756">
                  <c:v>14.955261997625911</c:v>
                </c:pt>
                <c:pt idx="757">
                  <c:v>14.975044090215365</c:v>
                </c:pt>
                <c:pt idx="758">
                  <c:v>14.994826182804816</c:v>
                </c:pt>
                <c:pt idx="759">
                  <c:v>15.014608275394268</c:v>
                </c:pt>
                <c:pt idx="760">
                  <c:v>15.03439036798372</c:v>
                </c:pt>
                <c:pt idx="761">
                  <c:v>15.054172460573174</c:v>
                </c:pt>
                <c:pt idx="762">
                  <c:v>15.073954553162626</c:v>
                </c:pt>
                <c:pt idx="763">
                  <c:v>15.093736645752077</c:v>
                </c:pt>
                <c:pt idx="764">
                  <c:v>15.113518738341529</c:v>
                </c:pt>
                <c:pt idx="765">
                  <c:v>15.133300830930981</c:v>
                </c:pt>
                <c:pt idx="766">
                  <c:v>15.153082923520435</c:v>
                </c:pt>
                <c:pt idx="767">
                  <c:v>15.172865016109887</c:v>
                </c:pt>
                <c:pt idx="768">
                  <c:v>15.192647108699338</c:v>
                </c:pt>
                <c:pt idx="769">
                  <c:v>15.21242920128879</c:v>
                </c:pt>
                <c:pt idx="770">
                  <c:v>15.232211293878244</c:v>
                </c:pt>
                <c:pt idx="771">
                  <c:v>15.251993386467696</c:v>
                </c:pt>
                <c:pt idx="772">
                  <c:v>15.271775479057148</c:v>
                </c:pt>
                <c:pt idx="773">
                  <c:v>15.291557571646599</c:v>
                </c:pt>
                <c:pt idx="774">
                  <c:v>15.311339664236053</c:v>
                </c:pt>
                <c:pt idx="775">
                  <c:v>15.331121756825505</c:v>
                </c:pt>
                <c:pt idx="776">
                  <c:v>15.350903849414957</c:v>
                </c:pt>
                <c:pt idx="777">
                  <c:v>15.370685942004409</c:v>
                </c:pt>
                <c:pt idx="778">
                  <c:v>15.390468034593862</c:v>
                </c:pt>
                <c:pt idx="779">
                  <c:v>15.410250127183314</c:v>
                </c:pt>
                <c:pt idx="780">
                  <c:v>15.430032219772766</c:v>
                </c:pt>
                <c:pt idx="781">
                  <c:v>15.449814312362218</c:v>
                </c:pt>
                <c:pt idx="782">
                  <c:v>15.46959640495167</c:v>
                </c:pt>
                <c:pt idx="783">
                  <c:v>15.489378497541123</c:v>
                </c:pt>
                <c:pt idx="784">
                  <c:v>15.509160590130575</c:v>
                </c:pt>
                <c:pt idx="785">
                  <c:v>15.528942682720027</c:v>
                </c:pt>
                <c:pt idx="786">
                  <c:v>15.548724775309479</c:v>
                </c:pt>
                <c:pt idx="787">
                  <c:v>15.568506867898932</c:v>
                </c:pt>
                <c:pt idx="788">
                  <c:v>15.588288960488384</c:v>
                </c:pt>
                <c:pt idx="789">
                  <c:v>15.608071053077836</c:v>
                </c:pt>
                <c:pt idx="790">
                  <c:v>15.627853145667288</c:v>
                </c:pt>
                <c:pt idx="791">
                  <c:v>15.647635238256742</c:v>
                </c:pt>
                <c:pt idx="792">
                  <c:v>15.667417330846193</c:v>
                </c:pt>
                <c:pt idx="793">
                  <c:v>15.687199423435645</c:v>
                </c:pt>
                <c:pt idx="794">
                  <c:v>15.706981516025097</c:v>
                </c:pt>
                <c:pt idx="795">
                  <c:v>15.726763608614549</c:v>
                </c:pt>
                <c:pt idx="796">
                  <c:v>15.746545701204003</c:v>
                </c:pt>
                <c:pt idx="797">
                  <c:v>15.766327793793455</c:v>
                </c:pt>
                <c:pt idx="798">
                  <c:v>15.786109886382906</c:v>
                </c:pt>
                <c:pt idx="799">
                  <c:v>15.805891978972358</c:v>
                </c:pt>
                <c:pt idx="800">
                  <c:v>15.825674071561812</c:v>
                </c:pt>
                <c:pt idx="801">
                  <c:v>15.845456164151264</c:v>
                </c:pt>
                <c:pt idx="802">
                  <c:v>15.865238256740716</c:v>
                </c:pt>
                <c:pt idx="803">
                  <c:v>15.885020349330167</c:v>
                </c:pt>
                <c:pt idx="804">
                  <c:v>15.904802441919621</c:v>
                </c:pt>
                <c:pt idx="805">
                  <c:v>15.924584534509073</c:v>
                </c:pt>
                <c:pt idx="806">
                  <c:v>15.944366627098525</c:v>
                </c:pt>
                <c:pt idx="807">
                  <c:v>15.964148719687977</c:v>
                </c:pt>
                <c:pt idx="808">
                  <c:v>15.98393081227743</c:v>
                </c:pt>
                <c:pt idx="809">
                  <c:v>16.00371290486688</c:v>
                </c:pt>
                <c:pt idx="810">
                  <c:v>16.023494997456332</c:v>
                </c:pt>
                <c:pt idx="811">
                  <c:v>16.043277090045788</c:v>
                </c:pt>
                <c:pt idx="812">
                  <c:v>16.063059182635239</c:v>
                </c:pt>
                <c:pt idx="813">
                  <c:v>16.082841275224691</c:v>
                </c:pt>
                <c:pt idx="814">
                  <c:v>16.102623367814143</c:v>
                </c:pt>
                <c:pt idx="815">
                  <c:v>16.122405460403595</c:v>
                </c:pt>
                <c:pt idx="816">
                  <c:v>16.142187552993047</c:v>
                </c:pt>
                <c:pt idx="817">
                  <c:v>16.161969645582499</c:v>
                </c:pt>
                <c:pt idx="818">
                  <c:v>16.18175173817195</c:v>
                </c:pt>
                <c:pt idx="819">
                  <c:v>16.201533830761406</c:v>
                </c:pt>
                <c:pt idx="820">
                  <c:v>16.221315923350858</c:v>
                </c:pt>
                <c:pt idx="821">
                  <c:v>16.24109801594031</c:v>
                </c:pt>
                <c:pt idx="822">
                  <c:v>16.260880108529761</c:v>
                </c:pt>
                <c:pt idx="823">
                  <c:v>16.280662201119213</c:v>
                </c:pt>
                <c:pt idx="824">
                  <c:v>16.300444293708665</c:v>
                </c:pt>
                <c:pt idx="825">
                  <c:v>16.320226386298117</c:v>
                </c:pt>
                <c:pt idx="826">
                  <c:v>16.340008478887569</c:v>
                </c:pt>
                <c:pt idx="827">
                  <c:v>16.359790571477021</c:v>
                </c:pt>
                <c:pt idx="828">
                  <c:v>16.379572664066476</c:v>
                </c:pt>
                <c:pt idx="829">
                  <c:v>16.399354756655928</c:v>
                </c:pt>
                <c:pt idx="830">
                  <c:v>16.41913684924538</c:v>
                </c:pt>
                <c:pt idx="831">
                  <c:v>16.438918941834832</c:v>
                </c:pt>
                <c:pt idx="832">
                  <c:v>16.458701034424283</c:v>
                </c:pt>
                <c:pt idx="833">
                  <c:v>16.478483127013735</c:v>
                </c:pt>
                <c:pt idx="834">
                  <c:v>16.498265219603187</c:v>
                </c:pt>
                <c:pt idx="835">
                  <c:v>16.518047312192639</c:v>
                </c:pt>
                <c:pt idx="836">
                  <c:v>16.537829404782094</c:v>
                </c:pt>
                <c:pt idx="837">
                  <c:v>16.557611497371546</c:v>
                </c:pt>
                <c:pt idx="838">
                  <c:v>16.577393589960998</c:v>
                </c:pt>
                <c:pt idx="839">
                  <c:v>16.59717568255045</c:v>
                </c:pt>
                <c:pt idx="840">
                  <c:v>16.616957775139902</c:v>
                </c:pt>
                <c:pt idx="841">
                  <c:v>16.636739867729354</c:v>
                </c:pt>
                <c:pt idx="842">
                  <c:v>16.656521960318805</c:v>
                </c:pt>
                <c:pt idx="843">
                  <c:v>16.676304052908257</c:v>
                </c:pt>
                <c:pt idx="844">
                  <c:v>16.696086145497709</c:v>
                </c:pt>
                <c:pt idx="845">
                  <c:v>16.715868238087165</c:v>
                </c:pt>
                <c:pt idx="846">
                  <c:v>16.735650330676616</c:v>
                </c:pt>
                <c:pt idx="847">
                  <c:v>16.755432423266068</c:v>
                </c:pt>
                <c:pt idx="848">
                  <c:v>16.77521451585552</c:v>
                </c:pt>
                <c:pt idx="849">
                  <c:v>16.794996608444972</c:v>
                </c:pt>
                <c:pt idx="850">
                  <c:v>16.814778701034424</c:v>
                </c:pt>
                <c:pt idx="851">
                  <c:v>16.834560793623876</c:v>
                </c:pt>
                <c:pt idx="852">
                  <c:v>16.854342886213328</c:v>
                </c:pt>
                <c:pt idx="853">
                  <c:v>16.874124978802779</c:v>
                </c:pt>
                <c:pt idx="854">
                  <c:v>16.893907071392235</c:v>
                </c:pt>
                <c:pt idx="855">
                  <c:v>16.913689163981687</c:v>
                </c:pt>
                <c:pt idx="856">
                  <c:v>16.933471256571138</c:v>
                </c:pt>
                <c:pt idx="857">
                  <c:v>16.95325334916059</c:v>
                </c:pt>
                <c:pt idx="858">
                  <c:v>16.973035441750042</c:v>
                </c:pt>
                <c:pt idx="859">
                  <c:v>16.992817534339494</c:v>
                </c:pt>
                <c:pt idx="860">
                  <c:v>17.012599626928946</c:v>
                </c:pt>
                <c:pt idx="861">
                  <c:v>17.032381719518398</c:v>
                </c:pt>
                <c:pt idx="862">
                  <c:v>17.052163812107853</c:v>
                </c:pt>
                <c:pt idx="863">
                  <c:v>17.071945904697305</c:v>
                </c:pt>
                <c:pt idx="864">
                  <c:v>17.091727997286757</c:v>
                </c:pt>
                <c:pt idx="865">
                  <c:v>17.111510089876209</c:v>
                </c:pt>
                <c:pt idx="866">
                  <c:v>17.131292182465661</c:v>
                </c:pt>
                <c:pt idx="867">
                  <c:v>17.151074275055112</c:v>
                </c:pt>
                <c:pt idx="868">
                  <c:v>17.170856367644564</c:v>
                </c:pt>
                <c:pt idx="869">
                  <c:v>17.190638460234016</c:v>
                </c:pt>
                <c:pt idx="870">
                  <c:v>17.210420552823468</c:v>
                </c:pt>
                <c:pt idx="871">
                  <c:v>17.230202645412923</c:v>
                </c:pt>
                <c:pt idx="872">
                  <c:v>17.249984738002375</c:v>
                </c:pt>
                <c:pt idx="873">
                  <c:v>17.269766830591827</c:v>
                </c:pt>
                <c:pt idx="874">
                  <c:v>17.289548923181279</c:v>
                </c:pt>
                <c:pt idx="875">
                  <c:v>17.309331015770731</c:v>
                </c:pt>
                <c:pt idx="876">
                  <c:v>17.329113108360183</c:v>
                </c:pt>
                <c:pt idx="877">
                  <c:v>17.348895200949634</c:v>
                </c:pt>
                <c:pt idx="878">
                  <c:v>17.368677293539086</c:v>
                </c:pt>
                <c:pt idx="879">
                  <c:v>17.388459386128542</c:v>
                </c:pt>
                <c:pt idx="880">
                  <c:v>17.408241478717994</c:v>
                </c:pt>
                <c:pt idx="881">
                  <c:v>17.428023571307445</c:v>
                </c:pt>
                <c:pt idx="882">
                  <c:v>17.447805663896897</c:v>
                </c:pt>
                <c:pt idx="883">
                  <c:v>17.467587756486349</c:v>
                </c:pt>
                <c:pt idx="884">
                  <c:v>17.487369849075801</c:v>
                </c:pt>
                <c:pt idx="885">
                  <c:v>17.507151941665253</c:v>
                </c:pt>
                <c:pt idx="886">
                  <c:v>17.526934034254705</c:v>
                </c:pt>
                <c:pt idx="887">
                  <c:v>17.546716126844156</c:v>
                </c:pt>
                <c:pt idx="888">
                  <c:v>17.566498219433612</c:v>
                </c:pt>
                <c:pt idx="889">
                  <c:v>17.586280312023064</c:v>
                </c:pt>
                <c:pt idx="890">
                  <c:v>17.606062404612516</c:v>
                </c:pt>
                <c:pt idx="891">
                  <c:v>17.625844497201967</c:v>
                </c:pt>
                <c:pt idx="892">
                  <c:v>17.645626589791419</c:v>
                </c:pt>
                <c:pt idx="893">
                  <c:v>17.665408682380871</c:v>
                </c:pt>
                <c:pt idx="894">
                  <c:v>17.685190774970323</c:v>
                </c:pt>
                <c:pt idx="895">
                  <c:v>17.704972867559775</c:v>
                </c:pt>
                <c:pt idx="896">
                  <c:v>17.72475496014923</c:v>
                </c:pt>
                <c:pt idx="897">
                  <c:v>17.744537052738682</c:v>
                </c:pt>
                <c:pt idx="898">
                  <c:v>17.764319145328134</c:v>
                </c:pt>
                <c:pt idx="899">
                  <c:v>17.784101237917586</c:v>
                </c:pt>
                <c:pt idx="900">
                  <c:v>17.803883330507038</c:v>
                </c:pt>
                <c:pt idx="901">
                  <c:v>17.823665423096489</c:v>
                </c:pt>
                <c:pt idx="902">
                  <c:v>17.843447515685941</c:v>
                </c:pt>
                <c:pt idx="903">
                  <c:v>17.863229608275393</c:v>
                </c:pt>
                <c:pt idx="904">
                  <c:v>17.883011700864845</c:v>
                </c:pt>
                <c:pt idx="905">
                  <c:v>17.9027937934543</c:v>
                </c:pt>
                <c:pt idx="906">
                  <c:v>17.922575886043752</c:v>
                </c:pt>
                <c:pt idx="907">
                  <c:v>17.942357978633204</c:v>
                </c:pt>
                <c:pt idx="908">
                  <c:v>17.962140071222656</c:v>
                </c:pt>
                <c:pt idx="909">
                  <c:v>17.981922163812108</c:v>
                </c:pt>
                <c:pt idx="910">
                  <c:v>18.00170425640156</c:v>
                </c:pt>
              </c:numCache>
            </c:numRef>
          </c:xVal>
          <c:yVal>
            <c:numRef>
              <c:f>Sheet3!$U$3:$U$913</c:f>
              <c:numCache>
                <c:formatCode>General</c:formatCode>
                <c:ptCount val="911"/>
                <c:pt idx="0">
                  <c:v>-8.9999999999999993E-3</c:v>
                </c:pt>
                <c:pt idx="1">
                  <c:v>-1.2E-2</c:v>
                </c:pt>
                <c:pt idx="2">
                  <c:v>4.5999999999999999E-2</c:v>
                </c:pt>
                <c:pt idx="3">
                  <c:v>5.3999999999999999E-2</c:v>
                </c:pt>
                <c:pt idx="4">
                  <c:v>-6.3E-2</c:v>
                </c:pt>
                <c:pt idx="5">
                  <c:v>-0.152</c:v>
                </c:pt>
                <c:pt idx="6">
                  <c:v>-6.9000000000000006E-2</c:v>
                </c:pt>
                <c:pt idx="7">
                  <c:v>-0.106</c:v>
                </c:pt>
                <c:pt idx="8">
                  <c:v>-6.4000000000000001E-2</c:v>
                </c:pt>
                <c:pt idx="9">
                  <c:v>-0.25</c:v>
                </c:pt>
                <c:pt idx="10">
                  <c:v>-0.24299999999999999</c:v>
                </c:pt>
                <c:pt idx="11">
                  <c:v>-0.24099999999999999</c:v>
                </c:pt>
                <c:pt idx="12">
                  <c:v>-0.4</c:v>
                </c:pt>
                <c:pt idx="13">
                  <c:v>-0.30399999999999999</c:v>
                </c:pt>
                <c:pt idx="14">
                  <c:v>-0.32</c:v>
                </c:pt>
                <c:pt idx="15">
                  <c:v>-0.45100000000000001</c:v>
                </c:pt>
                <c:pt idx="16">
                  <c:v>-0.41199999999999998</c:v>
                </c:pt>
                <c:pt idx="17">
                  <c:v>-0.29799999999999999</c:v>
                </c:pt>
                <c:pt idx="18">
                  <c:v>-0.34399999999999997</c:v>
                </c:pt>
                <c:pt idx="19">
                  <c:v>-0.33300000000000002</c:v>
                </c:pt>
                <c:pt idx="20">
                  <c:v>-0.32700000000000001</c:v>
                </c:pt>
                <c:pt idx="21">
                  <c:v>-0.14599999999999999</c:v>
                </c:pt>
                <c:pt idx="22">
                  <c:v>-6.3E-2</c:v>
                </c:pt>
                <c:pt idx="23">
                  <c:v>-0.10100000000000001</c:v>
                </c:pt>
                <c:pt idx="24">
                  <c:v>-3.6999999999999998E-2</c:v>
                </c:pt>
                <c:pt idx="25">
                  <c:v>5.8999999999999997E-2</c:v>
                </c:pt>
                <c:pt idx="26">
                  <c:v>0.246</c:v>
                </c:pt>
                <c:pt idx="27">
                  <c:v>0.27100000000000002</c:v>
                </c:pt>
                <c:pt idx="28">
                  <c:v>0.24399999999999999</c:v>
                </c:pt>
                <c:pt idx="29">
                  <c:v>0.3</c:v>
                </c:pt>
                <c:pt idx="30">
                  <c:v>0.45500000000000002</c:v>
                </c:pt>
                <c:pt idx="31">
                  <c:v>0.51</c:v>
                </c:pt>
                <c:pt idx="32">
                  <c:v>0.70699999999999996</c:v>
                </c:pt>
                <c:pt idx="33">
                  <c:v>0.85399999999999998</c:v>
                </c:pt>
                <c:pt idx="34">
                  <c:v>0.92600000000000005</c:v>
                </c:pt>
                <c:pt idx="35">
                  <c:v>1.0569999999999999</c:v>
                </c:pt>
                <c:pt idx="36">
                  <c:v>1.2909999999999999</c:v>
                </c:pt>
                <c:pt idx="37">
                  <c:v>1.399</c:v>
                </c:pt>
                <c:pt idx="38">
                  <c:v>1.387</c:v>
                </c:pt>
                <c:pt idx="39">
                  <c:v>1.5369999999999999</c:v>
                </c:pt>
                <c:pt idx="40">
                  <c:v>1.452</c:v>
                </c:pt>
                <c:pt idx="41">
                  <c:v>1.49</c:v>
                </c:pt>
                <c:pt idx="42">
                  <c:v>1.617</c:v>
                </c:pt>
                <c:pt idx="43">
                  <c:v>1.5649999999999999</c:v>
                </c:pt>
                <c:pt idx="44">
                  <c:v>1.5780000000000001</c:v>
                </c:pt>
                <c:pt idx="45">
                  <c:v>1.653</c:v>
                </c:pt>
                <c:pt idx="46">
                  <c:v>1.661</c:v>
                </c:pt>
                <c:pt idx="47">
                  <c:v>1.679</c:v>
                </c:pt>
                <c:pt idx="48">
                  <c:v>1.9139999999999999</c:v>
                </c:pt>
                <c:pt idx="49">
                  <c:v>1.954</c:v>
                </c:pt>
                <c:pt idx="50">
                  <c:v>1.8879999999999999</c:v>
                </c:pt>
                <c:pt idx="51">
                  <c:v>1.93</c:v>
                </c:pt>
                <c:pt idx="52">
                  <c:v>1.99</c:v>
                </c:pt>
                <c:pt idx="53">
                  <c:v>1.9039999999999999</c:v>
                </c:pt>
                <c:pt idx="54">
                  <c:v>1.9379999999999999</c:v>
                </c:pt>
                <c:pt idx="55">
                  <c:v>1.841</c:v>
                </c:pt>
                <c:pt idx="56">
                  <c:v>1.9810000000000001</c:v>
                </c:pt>
                <c:pt idx="57">
                  <c:v>1.909</c:v>
                </c:pt>
                <c:pt idx="58">
                  <c:v>1.9450000000000001</c:v>
                </c:pt>
                <c:pt idx="59">
                  <c:v>1.8360000000000001</c:v>
                </c:pt>
                <c:pt idx="60">
                  <c:v>1.881</c:v>
                </c:pt>
                <c:pt idx="61">
                  <c:v>1.8029999999999999</c:v>
                </c:pt>
                <c:pt idx="62">
                  <c:v>1.82</c:v>
                </c:pt>
                <c:pt idx="63">
                  <c:v>1.778</c:v>
                </c:pt>
                <c:pt idx="64">
                  <c:v>1.8440000000000001</c:v>
                </c:pt>
                <c:pt idx="65">
                  <c:v>1.738</c:v>
                </c:pt>
                <c:pt idx="66">
                  <c:v>1.7909999999999999</c:v>
                </c:pt>
                <c:pt idx="67">
                  <c:v>1.762</c:v>
                </c:pt>
                <c:pt idx="68">
                  <c:v>1.774</c:v>
                </c:pt>
                <c:pt idx="69">
                  <c:v>1.7669999999999999</c:v>
                </c:pt>
                <c:pt idx="70">
                  <c:v>1.657</c:v>
                </c:pt>
                <c:pt idx="71">
                  <c:v>1.5860000000000001</c:v>
                </c:pt>
                <c:pt idx="72">
                  <c:v>1.5029999999999999</c:v>
                </c:pt>
                <c:pt idx="73">
                  <c:v>1.5089999999999999</c:v>
                </c:pt>
                <c:pt idx="74">
                  <c:v>1.4339999999999999</c:v>
                </c:pt>
                <c:pt idx="75">
                  <c:v>1.417</c:v>
                </c:pt>
                <c:pt idx="76">
                  <c:v>1.4139999999999999</c:v>
                </c:pt>
                <c:pt idx="77">
                  <c:v>1.325</c:v>
                </c:pt>
                <c:pt idx="78">
                  <c:v>1.1719999999999999</c:v>
                </c:pt>
                <c:pt idx="79">
                  <c:v>1.1359999999999999</c:v>
                </c:pt>
                <c:pt idx="80">
                  <c:v>1.101</c:v>
                </c:pt>
                <c:pt idx="81">
                  <c:v>1.0149999999999999</c:v>
                </c:pt>
                <c:pt idx="82">
                  <c:v>0.875</c:v>
                </c:pt>
                <c:pt idx="83">
                  <c:v>0.92500000000000004</c:v>
                </c:pt>
                <c:pt idx="84">
                  <c:v>0.77800000000000002</c:v>
                </c:pt>
                <c:pt idx="85">
                  <c:v>0.71299999999999997</c:v>
                </c:pt>
                <c:pt idx="86">
                  <c:v>0.54700000000000004</c:v>
                </c:pt>
                <c:pt idx="87">
                  <c:v>0.40300000000000002</c:v>
                </c:pt>
                <c:pt idx="88">
                  <c:v>0.47599999999999998</c:v>
                </c:pt>
                <c:pt idx="89">
                  <c:v>0.27300000000000002</c:v>
                </c:pt>
                <c:pt idx="90">
                  <c:v>0.35299999999999998</c:v>
                </c:pt>
                <c:pt idx="91">
                  <c:v>0.248</c:v>
                </c:pt>
                <c:pt idx="92">
                  <c:v>9.7000000000000003E-2</c:v>
                </c:pt>
                <c:pt idx="93">
                  <c:v>5.5E-2</c:v>
                </c:pt>
                <c:pt idx="94">
                  <c:v>-0.115</c:v>
                </c:pt>
                <c:pt idx="95">
                  <c:v>5.0000000000000001E-3</c:v>
                </c:pt>
                <c:pt idx="96">
                  <c:v>-0.19</c:v>
                </c:pt>
                <c:pt idx="97">
                  <c:v>-0.13</c:v>
                </c:pt>
                <c:pt idx="98">
                  <c:v>-0.182</c:v>
                </c:pt>
                <c:pt idx="99">
                  <c:v>-0.29399999999999998</c:v>
                </c:pt>
                <c:pt idx="100">
                  <c:v>-0.32600000000000001</c:v>
                </c:pt>
                <c:pt idx="101">
                  <c:v>-0.41199999999999998</c:v>
                </c:pt>
                <c:pt idx="102">
                  <c:v>-0.33600000000000002</c:v>
                </c:pt>
                <c:pt idx="103">
                  <c:v>-0.29399999999999998</c:v>
                </c:pt>
                <c:pt idx="104">
                  <c:v>-0.40799999999999997</c:v>
                </c:pt>
                <c:pt idx="105">
                  <c:v>-0.32300000000000001</c:v>
                </c:pt>
                <c:pt idx="106">
                  <c:v>-0.45700000000000002</c:v>
                </c:pt>
                <c:pt idx="107">
                  <c:v>-0.33</c:v>
                </c:pt>
                <c:pt idx="108">
                  <c:v>-0.5</c:v>
                </c:pt>
                <c:pt idx="109">
                  <c:v>-0.53100000000000003</c:v>
                </c:pt>
                <c:pt idx="110">
                  <c:v>-0.45100000000000001</c:v>
                </c:pt>
                <c:pt idx="111">
                  <c:v>-0.436</c:v>
                </c:pt>
                <c:pt idx="112">
                  <c:v>-0.439</c:v>
                </c:pt>
                <c:pt idx="113">
                  <c:v>-0.55700000000000005</c:v>
                </c:pt>
                <c:pt idx="114">
                  <c:v>-0.53300000000000003</c:v>
                </c:pt>
                <c:pt idx="115">
                  <c:v>-0.53800000000000003</c:v>
                </c:pt>
                <c:pt idx="116">
                  <c:v>-0.48299999999999998</c:v>
                </c:pt>
                <c:pt idx="117">
                  <c:v>-0.46700000000000003</c:v>
                </c:pt>
                <c:pt idx="118">
                  <c:v>-0.379</c:v>
                </c:pt>
                <c:pt idx="119">
                  <c:v>-0.56299999999999994</c:v>
                </c:pt>
                <c:pt idx="120">
                  <c:v>-0.47899999999999998</c:v>
                </c:pt>
                <c:pt idx="121">
                  <c:v>-0.43</c:v>
                </c:pt>
                <c:pt idx="122">
                  <c:v>-0.51800000000000002</c:v>
                </c:pt>
                <c:pt idx="123">
                  <c:v>-0.59299999999999997</c:v>
                </c:pt>
                <c:pt idx="124">
                  <c:v>-0.53800000000000003</c:v>
                </c:pt>
                <c:pt idx="125">
                  <c:v>-0.49</c:v>
                </c:pt>
                <c:pt idx="126">
                  <c:v>-0.57899999999999996</c:v>
                </c:pt>
                <c:pt idx="127">
                  <c:v>-0.65600000000000003</c:v>
                </c:pt>
                <c:pt idx="128">
                  <c:v>-0.497</c:v>
                </c:pt>
                <c:pt idx="129">
                  <c:v>-0.55600000000000005</c:v>
                </c:pt>
                <c:pt idx="130">
                  <c:v>-0.58799999999999997</c:v>
                </c:pt>
                <c:pt idx="131">
                  <c:v>-0.56999999999999995</c:v>
                </c:pt>
                <c:pt idx="132">
                  <c:v>-0.62</c:v>
                </c:pt>
                <c:pt idx="133">
                  <c:v>-0.61899999999999999</c:v>
                </c:pt>
                <c:pt idx="134">
                  <c:v>-0.61299999999999999</c:v>
                </c:pt>
                <c:pt idx="135">
                  <c:v>-0.64100000000000001</c:v>
                </c:pt>
                <c:pt idx="136">
                  <c:v>-0.624</c:v>
                </c:pt>
                <c:pt idx="137">
                  <c:v>-0.71899999999999997</c:v>
                </c:pt>
                <c:pt idx="138">
                  <c:v>-0.69399999999999995</c:v>
                </c:pt>
                <c:pt idx="139">
                  <c:v>-0.71199999999999997</c:v>
                </c:pt>
                <c:pt idx="140">
                  <c:v>-0.70099999999999996</c:v>
                </c:pt>
                <c:pt idx="141">
                  <c:v>-0.68</c:v>
                </c:pt>
                <c:pt idx="142">
                  <c:v>-0.72499999999999998</c:v>
                </c:pt>
                <c:pt idx="143">
                  <c:v>-0.66100000000000003</c:v>
                </c:pt>
                <c:pt idx="144">
                  <c:v>-0.626</c:v>
                </c:pt>
                <c:pt idx="145">
                  <c:v>-0.78800000000000003</c:v>
                </c:pt>
                <c:pt idx="146">
                  <c:v>-0.623</c:v>
                </c:pt>
                <c:pt idx="147">
                  <c:v>-0.71899999999999997</c:v>
                </c:pt>
                <c:pt idx="148">
                  <c:v>-0.76</c:v>
                </c:pt>
                <c:pt idx="149">
                  <c:v>-0.76900000000000002</c:v>
                </c:pt>
                <c:pt idx="150">
                  <c:v>-0.748</c:v>
                </c:pt>
                <c:pt idx="151">
                  <c:v>-0.75900000000000001</c:v>
                </c:pt>
                <c:pt idx="152">
                  <c:v>-0.67100000000000004</c:v>
                </c:pt>
                <c:pt idx="153">
                  <c:v>-0.70299999999999996</c:v>
                </c:pt>
                <c:pt idx="154">
                  <c:v>-0.73899999999999999</c:v>
                </c:pt>
                <c:pt idx="155">
                  <c:v>-0.79500000000000004</c:v>
                </c:pt>
                <c:pt idx="156">
                  <c:v>-0.71499999999999997</c:v>
                </c:pt>
                <c:pt idx="157">
                  <c:v>-0.75</c:v>
                </c:pt>
                <c:pt idx="158">
                  <c:v>-0.71699999999999997</c:v>
                </c:pt>
                <c:pt idx="159">
                  <c:v>-0.72199999999999998</c:v>
                </c:pt>
                <c:pt idx="160">
                  <c:v>-0.751</c:v>
                </c:pt>
                <c:pt idx="161">
                  <c:v>-0.76200000000000001</c:v>
                </c:pt>
                <c:pt idx="162">
                  <c:v>-0.80800000000000005</c:v>
                </c:pt>
                <c:pt idx="163">
                  <c:v>-0.75900000000000001</c:v>
                </c:pt>
                <c:pt idx="164">
                  <c:v>-0.74099999999999999</c:v>
                </c:pt>
                <c:pt idx="165">
                  <c:v>-0.84499999999999997</c:v>
                </c:pt>
                <c:pt idx="166">
                  <c:v>-0.89300000000000002</c:v>
                </c:pt>
                <c:pt idx="167">
                  <c:v>-0.83699999999999997</c:v>
                </c:pt>
                <c:pt idx="168">
                  <c:v>-0.70699999999999996</c:v>
                </c:pt>
                <c:pt idx="169">
                  <c:v>-0.76200000000000001</c:v>
                </c:pt>
                <c:pt idx="170">
                  <c:v>-0.83499999999999996</c:v>
                </c:pt>
                <c:pt idx="171">
                  <c:v>-0.85199999999999998</c:v>
                </c:pt>
                <c:pt idx="172">
                  <c:v>-0.871</c:v>
                </c:pt>
                <c:pt idx="173">
                  <c:v>-0.76200000000000001</c:v>
                </c:pt>
                <c:pt idx="174">
                  <c:v>-0.77800000000000002</c:v>
                </c:pt>
                <c:pt idx="175">
                  <c:v>-0.74299999999999999</c:v>
                </c:pt>
                <c:pt idx="176">
                  <c:v>-0.83099999999999996</c:v>
                </c:pt>
                <c:pt idx="177">
                  <c:v>-0.83399999999999996</c:v>
                </c:pt>
                <c:pt idx="178">
                  <c:v>-0.81599999999999995</c:v>
                </c:pt>
                <c:pt idx="179">
                  <c:v>-0.84599999999999997</c:v>
                </c:pt>
                <c:pt idx="180">
                  <c:v>-0.69099999999999995</c:v>
                </c:pt>
                <c:pt idx="181">
                  <c:v>-0.80400000000000005</c:v>
                </c:pt>
                <c:pt idx="182">
                  <c:v>-0.79600000000000004</c:v>
                </c:pt>
                <c:pt idx="183">
                  <c:v>-0.72499999999999998</c:v>
                </c:pt>
                <c:pt idx="184">
                  <c:v>-0.90800000000000003</c:v>
                </c:pt>
                <c:pt idx="185">
                  <c:v>-0.88</c:v>
                </c:pt>
                <c:pt idx="186">
                  <c:v>-0.753</c:v>
                </c:pt>
                <c:pt idx="187">
                  <c:v>-0.9</c:v>
                </c:pt>
                <c:pt idx="188">
                  <c:v>-0.84699999999999998</c:v>
                </c:pt>
                <c:pt idx="189">
                  <c:v>-0.92500000000000004</c:v>
                </c:pt>
                <c:pt idx="190">
                  <c:v>-0.73899999999999999</c:v>
                </c:pt>
                <c:pt idx="191">
                  <c:v>-0.77</c:v>
                </c:pt>
                <c:pt idx="192">
                  <c:v>-0.88400000000000001</c:v>
                </c:pt>
                <c:pt idx="193">
                  <c:v>-0.90300000000000002</c:v>
                </c:pt>
                <c:pt idx="194">
                  <c:v>-0.98299999999999998</c:v>
                </c:pt>
                <c:pt idx="195">
                  <c:v>-0.89</c:v>
                </c:pt>
                <c:pt idx="196">
                  <c:v>-0.92300000000000004</c:v>
                </c:pt>
                <c:pt idx="197">
                  <c:v>-0.96</c:v>
                </c:pt>
                <c:pt idx="198">
                  <c:v>-0.94499999999999995</c:v>
                </c:pt>
                <c:pt idx="199">
                  <c:v>-0.83599999999999997</c:v>
                </c:pt>
                <c:pt idx="200">
                  <c:v>-0.85699999999999998</c:v>
                </c:pt>
                <c:pt idx="201">
                  <c:v>-0.88100000000000001</c:v>
                </c:pt>
                <c:pt idx="202">
                  <c:v>-0.85799999999999998</c:v>
                </c:pt>
                <c:pt idx="203">
                  <c:v>-0.66100000000000003</c:v>
                </c:pt>
                <c:pt idx="204">
                  <c:v>-0.56499999999999995</c:v>
                </c:pt>
                <c:pt idx="205">
                  <c:v>-0.60299999999999998</c:v>
                </c:pt>
                <c:pt idx="206">
                  <c:v>-0.51800000000000002</c:v>
                </c:pt>
                <c:pt idx="207">
                  <c:v>-0.56200000000000006</c:v>
                </c:pt>
                <c:pt idx="208">
                  <c:v>-0.41299999999999998</c:v>
                </c:pt>
                <c:pt idx="209">
                  <c:v>-0.38600000000000001</c:v>
                </c:pt>
                <c:pt idx="210">
                  <c:v>-0.435</c:v>
                </c:pt>
                <c:pt idx="211">
                  <c:v>-0.40799999999999997</c:v>
                </c:pt>
                <c:pt idx="212">
                  <c:v>-0.39300000000000002</c:v>
                </c:pt>
                <c:pt idx="213">
                  <c:v>-0.47799999999999998</c:v>
                </c:pt>
                <c:pt idx="214">
                  <c:v>-0.496</c:v>
                </c:pt>
                <c:pt idx="215">
                  <c:v>-0.56299999999999994</c:v>
                </c:pt>
                <c:pt idx="216">
                  <c:v>-0.16300000000000001</c:v>
                </c:pt>
                <c:pt idx="217">
                  <c:v>0.109</c:v>
                </c:pt>
                <c:pt idx="218">
                  <c:v>0.20699999999999999</c:v>
                </c:pt>
                <c:pt idx="219">
                  <c:v>2.1999999999999999E-2</c:v>
                </c:pt>
                <c:pt idx="220">
                  <c:v>-0.16500000000000001</c:v>
                </c:pt>
                <c:pt idx="221">
                  <c:v>-0.34300000000000003</c:v>
                </c:pt>
                <c:pt idx="222">
                  <c:v>-0.35299999999999998</c:v>
                </c:pt>
                <c:pt idx="223">
                  <c:v>-0.35199999999999998</c:v>
                </c:pt>
                <c:pt idx="224">
                  <c:v>-0.435</c:v>
                </c:pt>
                <c:pt idx="225">
                  <c:v>-0.48499999999999999</c:v>
                </c:pt>
                <c:pt idx="226">
                  <c:v>-0.51900000000000002</c:v>
                </c:pt>
                <c:pt idx="227">
                  <c:v>-0.52600000000000002</c:v>
                </c:pt>
                <c:pt idx="228">
                  <c:v>-0.61699999999999999</c:v>
                </c:pt>
                <c:pt idx="229">
                  <c:v>-0.58199999999999996</c:v>
                </c:pt>
                <c:pt idx="230">
                  <c:v>-0.624</c:v>
                </c:pt>
                <c:pt idx="231">
                  <c:v>-0.64100000000000001</c:v>
                </c:pt>
                <c:pt idx="232">
                  <c:v>-0.56499999999999995</c:v>
                </c:pt>
                <c:pt idx="233">
                  <c:v>-0.45100000000000001</c:v>
                </c:pt>
                <c:pt idx="234">
                  <c:v>-0.52500000000000002</c:v>
                </c:pt>
                <c:pt idx="235">
                  <c:v>-0.52500000000000002</c:v>
                </c:pt>
                <c:pt idx="236">
                  <c:v>-0.52300000000000002</c:v>
                </c:pt>
                <c:pt idx="237">
                  <c:v>-0.53800000000000003</c:v>
                </c:pt>
                <c:pt idx="238">
                  <c:v>-0.58399999999999996</c:v>
                </c:pt>
                <c:pt idx="239">
                  <c:v>-0.66700000000000004</c:v>
                </c:pt>
                <c:pt idx="240">
                  <c:v>-0.58899999999999997</c:v>
                </c:pt>
                <c:pt idx="241">
                  <c:v>-0.80600000000000005</c:v>
                </c:pt>
                <c:pt idx="242">
                  <c:v>-0.71199999999999997</c:v>
                </c:pt>
                <c:pt idx="243">
                  <c:v>-0.71</c:v>
                </c:pt>
                <c:pt idx="244">
                  <c:v>-0.61399999999999999</c:v>
                </c:pt>
                <c:pt idx="245">
                  <c:v>-0.57299999999999995</c:v>
                </c:pt>
                <c:pt idx="246">
                  <c:v>-0.66200000000000003</c:v>
                </c:pt>
                <c:pt idx="247">
                  <c:v>-0.69399999999999995</c:v>
                </c:pt>
                <c:pt idx="248">
                  <c:v>-0.64600000000000002</c:v>
                </c:pt>
                <c:pt idx="249">
                  <c:v>-0.65400000000000003</c:v>
                </c:pt>
                <c:pt idx="250">
                  <c:v>-0.73299999999999998</c:v>
                </c:pt>
                <c:pt idx="251">
                  <c:v>-0.72</c:v>
                </c:pt>
                <c:pt idx="252">
                  <c:v>-0.65</c:v>
                </c:pt>
                <c:pt idx="253">
                  <c:v>-0.72799999999999998</c:v>
                </c:pt>
                <c:pt idx="254">
                  <c:v>-0.63</c:v>
                </c:pt>
                <c:pt idx="255">
                  <c:v>-0.77700000000000002</c:v>
                </c:pt>
                <c:pt idx="256">
                  <c:v>-0.78</c:v>
                </c:pt>
                <c:pt idx="257">
                  <c:v>-0.85299999999999998</c:v>
                </c:pt>
                <c:pt idx="258">
                  <c:v>-0.82199999999999995</c:v>
                </c:pt>
                <c:pt idx="259">
                  <c:v>-0.753</c:v>
                </c:pt>
                <c:pt idx="260">
                  <c:v>-0.70899999999999996</c:v>
                </c:pt>
                <c:pt idx="261">
                  <c:v>-0.73599999999999999</c:v>
                </c:pt>
                <c:pt idx="262">
                  <c:v>-0.92</c:v>
                </c:pt>
                <c:pt idx="263">
                  <c:v>-0.76200000000000001</c:v>
                </c:pt>
                <c:pt idx="264">
                  <c:v>-0.65700000000000003</c:v>
                </c:pt>
                <c:pt idx="265">
                  <c:v>-0.71</c:v>
                </c:pt>
                <c:pt idx="266">
                  <c:v>-0.85799999999999998</c:v>
                </c:pt>
                <c:pt idx="267">
                  <c:v>-0.70499999999999996</c:v>
                </c:pt>
                <c:pt idx="268">
                  <c:v>-0.70499999999999996</c:v>
                </c:pt>
                <c:pt idx="269">
                  <c:v>-0.79400000000000004</c:v>
                </c:pt>
                <c:pt idx="270">
                  <c:v>-0.81899999999999995</c:v>
                </c:pt>
                <c:pt idx="271">
                  <c:v>-0.73399999999999999</c:v>
                </c:pt>
                <c:pt idx="272">
                  <c:v>-0.61099999999999999</c:v>
                </c:pt>
                <c:pt idx="273">
                  <c:v>-0.71899999999999997</c:v>
                </c:pt>
                <c:pt idx="274">
                  <c:v>-0.76100000000000001</c:v>
                </c:pt>
                <c:pt idx="275">
                  <c:v>-0.76400000000000001</c:v>
                </c:pt>
                <c:pt idx="276">
                  <c:v>-0.77900000000000003</c:v>
                </c:pt>
                <c:pt idx="277">
                  <c:v>-0.76800000000000002</c:v>
                </c:pt>
                <c:pt idx="278">
                  <c:v>-0.80800000000000005</c:v>
                </c:pt>
                <c:pt idx="279">
                  <c:v>-0.72</c:v>
                </c:pt>
                <c:pt idx="280">
                  <c:v>-0.85599999999999998</c:v>
                </c:pt>
                <c:pt idx="281">
                  <c:v>-0.88600000000000001</c:v>
                </c:pt>
                <c:pt idx="282">
                  <c:v>-0.93100000000000005</c:v>
                </c:pt>
                <c:pt idx="283">
                  <c:v>-0.96599999999999997</c:v>
                </c:pt>
                <c:pt idx="284">
                  <c:v>-0.89900000000000002</c:v>
                </c:pt>
                <c:pt idx="285">
                  <c:v>-0.92300000000000004</c:v>
                </c:pt>
                <c:pt idx="286">
                  <c:v>-0.85299999999999998</c:v>
                </c:pt>
                <c:pt idx="287">
                  <c:v>-0.80700000000000005</c:v>
                </c:pt>
                <c:pt idx="288">
                  <c:v>-0.73399999999999999</c:v>
                </c:pt>
                <c:pt idx="289">
                  <c:v>-0.79300000000000004</c:v>
                </c:pt>
                <c:pt idx="290">
                  <c:v>-0.79200000000000004</c:v>
                </c:pt>
                <c:pt idx="291">
                  <c:v>-0.69399999999999995</c:v>
                </c:pt>
                <c:pt idx="292">
                  <c:v>-0.77300000000000002</c:v>
                </c:pt>
                <c:pt idx="293">
                  <c:v>-0.81599999999999995</c:v>
                </c:pt>
                <c:pt idx="294">
                  <c:v>-0.86499999999999999</c:v>
                </c:pt>
                <c:pt idx="295">
                  <c:v>-0.86</c:v>
                </c:pt>
                <c:pt idx="296">
                  <c:v>-0.84299999999999997</c:v>
                </c:pt>
                <c:pt idx="297">
                  <c:v>-0.93300000000000005</c:v>
                </c:pt>
                <c:pt idx="298">
                  <c:v>-0.876</c:v>
                </c:pt>
                <c:pt idx="299">
                  <c:v>-0.90500000000000003</c:v>
                </c:pt>
                <c:pt idx="300">
                  <c:v>-0.97</c:v>
                </c:pt>
                <c:pt idx="301">
                  <c:v>-0.90900000000000003</c:v>
                </c:pt>
                <c:pt idx="302">
                  <c:v>-0.84599999999999997</c:v>
                </c:pt>
                <c:pt idx="303">
                  <c:v>-0.83399999999999996</c:v>
                </c:pt>
                <c:pt idx="304">
                  <c:v>-0.90300000000000002</c:v>
                </c:pt>
                <c:pt idx="305">
                  <c:v>-0.83699999999999997</c:v>
                </c:pt>
                <c:pt idx="306">
                  <c:v>-0.82299999999999995</c:v>
                </c:pt>
                <c:pt idx="307">
                  <c:v>-0.84099999999999997</c:v>
                </c:pt>
                <c:pt idx="308">
                  <c:v>-0.871</c:v>
                </c:pt>
                <c:pt idx="309">
                  <c:v>-0.84299999999999997</c:v>
                </c:pt>
                <c:pt idx="310">
                  <c:v>-0.89700000000000002</c:v>
                </c:pt>
                <c:pt idx="311">
                  <c:v>-0.88500000000000001</c:v>
                </c:pt>
                <c:pt idx="312">
                  <c:v>-0.89600000000000002</c:v>
                </c:pt>
                <c:pt idx="313">
                  <c:v>-0.88800000000000001</c:v>
                </c:pt>
                <c:pt idx="314">
                  <c:v>-0.76900000000000002</c:v>
                </c:pt>
                <c:pt idx="315">
                  <c:v>-0.82899999999999996</c:v>
                </c:pt>
                <c:pt idx="316">
                  <c:v>-0.85499999999999998</c:v>
                </c:pt>
                <c:pt idx="317">
                  <c:v>-1.008</c:v>
                </c:pt>
                <c:pt idx="318">
                  <c:v>-0.95099999999999996</c:v>
                </c:pt>
                <c:pt idx="319">
                  <c:v>-0.83699999999999997</c:v>
                </c:pt>
                <c:pt idx="320">
                  <c:v>-0.88600000000000001</c:v>
                </c:pt>
                <c:pt idx="321">
                  <c:v>-0.85599999999999998</c:v>
                </c:pt>
                <c:pt idx="322">
                  <c:v>-1.0389999999999999</c:v>
                </c:pt>
                <c:pt idx="323">
                  <c:v>-0.82899999999999996</c:v>
                </c:pt>
                <c:pt idx="324">
                  <c:v>-0.79300000000000004</c:v>
                </c:pt>
                <c:pt idx="325">
                  <c:v>-0.89400000000000002</c:v>
                </c:pt>
                <c:pt idx="326">
                  <c:v>-0.99199999999999999</c:v>
                </c:pt>
                <c:pt idx="327">
                  <c:v>-0.82399999999999995</c:v>
                </c:pt>
                <c:pt idx="328">
                  <c:v>-0.879</c:v>
                </c:pt>
                <c:pt idx="329">
                  <c:v>-0.89600000000000002</c:v>
                </c:pt>
                <c:pt idx="330">
                  <c:v>-0.90300000000000002</c:v>
                </c:pt>
                <c:pt idx="331">
                  <c:v>-0.89</c:v>
                </c:pt>
                <c:pt idx="332">
                  <c:v>-0.90600000000000003</c:v>
                </c:pt>
                <c:pt idx="333">
                  <c:v>-0.85299999999999998</c:v>
                </c:pt>
                <c:pt idx="334">
                  <c:v>-0.94599999999999995</c:v>
                </c:pt>
                <c:pt idx="335">
                  <c:v>-1.03</c:v>
                </c:pt>
                <c:pt idx="336">
                  <c:v>-0.95499999999999996</c:v>
                </c:pt>
                <c:pt idx="337">
                  <c:v>-0.92900000000000005</c:v>
                </c:pt>
                <c:pt idx="338">
                  <c:v>-0.91300000000000003</c:v>
                </c:pt>
                <c:pt idx="339">
                  <c:v>-0.96199999999999997</c:v>
                </c:pt>
                <c:pt idx="340">
                  <c:v>-1.044</c:v>
                </c:pt>
                <c:pt idx="341">
                  <c:v>-0.97099999999999997</c:v>
                </c:pt>
                <c:pt idx="342">
                  <c:v>-0.96</c:v>
                </c:pt>
                <c:pt idx="343">
                  <c:v>-0.84399999999999997</c:v>
                </c:pt>
                <c:pt idx="344">
                  <c:v>-0.81499999999999995</c:v>
                </c:pt>
                <c:pt idx="345">
                  <c:v>-0.95199999999999996</c:v>
                </c:pt>
                <c:pt idx="346">
                  <c:v>-0.98399999999999999</c:v>
                </c:pt>
                <c:pt idx="347">
                  <c:v>-1.069</c:v>
                </c:pt>
                <c:pt idx="348">
                  <c:v>-1.111</c:v>
                </c:pt>
                <c:pt idx="349">
                  <c:v>-1.129</c:v>
                </c:pt>
                <c:pt idx="350">
                  <c:v>-1.121</c:v>
                </c:pt>
                <c:pt idx="351">
                  <c:v>-1.171</c:v>
                </c:pt>
                <c:pt idx="352">
                  <c:v>-1.343</c:v>
                </c:pt>
                <c:pt idx="353">
                  <c:v>-1.4279999999999999</c:v>
                </c:pt>
                <c:pt idx="354">
                  <c:v>-1.3069999999999999</c:v>
                </c:pt>
                <c:pt idx="355">
                  <c:v>-1.3540000000000001</c:v>
                </c:pt>
                <c:pt idx="356">
                  <c:v>-1.522</c:v>
                </c:pt>
                <c:pt idx="357">
                  <c:v>-1.645</c:v>
                </c:pt>
                <c:pt idx="358">
                  <c:v>-1.764</c:v>
                </c:pt>
                <c:pt idx="359">
                  <c:v>-1.7989999999999999</c:v>
                </c:pt>
                <c:pt idx="360">
                  <c:v>-1.913</c:v>
                </c:pt>
                <c:pt idx="361">
                  <c:v>-2.085</c:v>
                </c:pt>
                <c:pt idx="362">
                  <c:v>-2.2570000000000001</c:v>
                </c:pt>
                <c:pt idx="363">
                  <c:v>-2.3610000000000002</c:v>
                </c:pt>
                <c:pt idx="364">
                  <c:v>-2.5089999999999999</c:v>
                </c:pt>
                <c:pt idx="365">
                  <c:v>-2.6120000000000001</c:v>
                </c:pt>
                <c:pt idx="366">
                  <c:v>-2.6819999999999999</c:v>
                </c:pt>
                <c:pt idx="367">
                  <c:v>-2.7949999999999999</c:v>
                </c:pt>
                <c:pt idx="368">
                  <c:v>-2.9020000000000001</c:v>
                </c:pt>
                <c:pt idx="369">
                  <c:v>-3.0640000000000001</c:v>
                </c:pt>
                <c:pt idx="370">
                  <c:v>-3.1520000000000001</c:v>
                </c:pt>
                <c:pt idx="371">
                  <c:v>-3.2879999999999998</c:v>
                </c:pt>
                <c:pt idx="372">
                  <c:v>-3.3969999999999998</c:v>
                </c:pt>
                <c:pt idx="373">
                  <c:v>-3.4969999999999999</c:v>
                </c:pt>
                <c:pt idx="374">
                  <c:v>-3.55</c:v>
                </c:pt>
                <c:pt idx="375">
                  <c:v>-3.5859999999999999</c:v>
                </c:pt>
                <c:pt idx="376">
                  <c:v>-3.6150000000000002</c:v>
                </c:pt>
                <c:pt idx="377">
                  <c:v>-3.6970000000000001</c:v>
                </c:pt>
                <c:pt idx="378">
                  <c:v>-3.6659999999999999</c:v>
                </c:pt>
                <c:pt idx="379">
                  <c:v>-3.601</c:v>
                </c:pt>
                <c:pt idx="380">
                  <c:v>-3.6219999999999999</c:v>
                </c:pt>
                <c:pt idx="381">
                  <c:v>-3.6240000000000001</c:v>
                </c:pt>
                <c:pt idx="382">
                  <c:v>-3.48</c:v>
                </c:pt>
                <c:pt idx="383">
                  <c:v>-3.258</c:v>
                </c:pt>
                <c:pt idx="384">
                  <c:v>-3.2360000000000002</c:v>
                </c:pt>
                <c:pt idx="385">
                  <c:v>-2.9689999999999999</c:v>
                </c:pt>
                <c:pt idx="386">
                  <c:v>-2.8820000000000001</c:v>
                </c:pt>
                <c:pt idx="387">
                  <c:v>-2.8759999999999999</c:v>
                </c:pt>
                <c:pt idx="388">
                  <c:v>-2.9140000000000001</c:v>
                </c:pt>
                <c:pt idx="389">
                  <c:v>-2.8260000000000001</c:v>
                </c:pt>
                <c:pt idx="390">
                  <c:v>-2.8809999999999998</c:v>
                </c:pt>
                <c:pt idx="391">
                  <c:v>-2.8109999999999999</c:v>
                </c:pt>
                <c:pt idx="392">
                  <c:v>-2.75</c:v>
                </c:pt>
                <c:pt idx="393">
                  <c:v>-2.82</c:v>
                </c:pt>
                <c:pt idx="394">
                  <c:v>-2.931</c:v>
                </c:pt>
                <c:pt idx="395">
                  <c:v>-2.7559999999999998</c:v>
                </c:pt>
                <c:pt idx="396">
                  <c:v>-2.9260000000000002</c:v>
                </c:pt>
                <c:pt idx="397">
                  <c:v>-2.8239999999999998</c:v>
                </c:pt>
                <c:pt idx="398">
                  <c:v>-2.9079999999999999</c:v>
                </c:pt>
                <c:pt idx="399">
                  <c:v>-2.9260000000000002</c:v>
                </c:pt>
                <c:pt idx="400">
                  <c:v>-2.972</c:v>
                </c:pt>
                <c:pt idx="401">
                  <c:v>-3.1360000000000001</c:v>
                </c:pt>
                <c:pt idx="402">
                  <c:v>-3.1749999999999998</c:v>
                </c:pt>
                <c:pt idx="403">
                  <c:v>-3.16</c:v>
                </c:pt>
                <c:pt idx="404">
                  <c:v>-3.2069999999999999</c:v>
                </c:pt>
                <c:pt idx="405">
                  <c:v>-3.399</c:v>
                </c:pt>
                <c:pt idx="406">
                  <c:v>-3.335</c:v>
                </c:pt>
                <c:pt idx="407">
                  <c:v>-3.431</c:v>
                </c:pt>
                <c:pt idx="408">
                  <c:v>-3.556</c:v>
                </c:pt>
                <c:pt idx="409">
                  <c:v>-3.5350000000000001</c:v>
                </c:pt>
                <c:pt idx="410">
                  <c:v>-3.6589999999999998</c:v>
                </c:pt>
                <c:pt idx="411">
                  <c:v>-3.84</c:v>
                </c:pt>
                <c:pt idx="412">
                  <c:v>-4.0640000000000001</c:v>
                </c:pt>
                <c:pt idx="413">
                  <c:v>-4.0289999999999999</c:v>
                </c:pt>
                <c:pt idx="414">
                  <c:v>-4.0960000000000001</c:v>
                </c:pt>
                <c:pt idx="415">
                  <c:v>-4.0570000000000004</c:v>
                </c:pt>
                <c:pt idx="416">
                  <c:v>-4.1100000000000003</c:v>
                </c:pt>
                <c:pt idx="417">
                  <c:v>-4.3129999999999997</c:v>
                </c:pt>
                <c:pt idx="418">
                  <c:v>-4.2830000000000004</c:v>
                </c:pt>
                <c:pt idx="419">
                  <c:v>-4.6429999999999998</c:v>
                </c:pt>
                <c:pt idx="420">
                  <c:v>-4.67</c:v>
                </c:pt>
                <c:pt idx="421">
                  <c:v>-4.766</c:v>
                </c:pt>
                <c:pt idx="422">
                  <c:v>-4.8540000000000001</c:v>
                </c:pt>
                <c:pt idx="423">
                  <c:v>-4.9619999999999997</c:v>
                </c:pt>
                <c:pt idx="424">
                  <c:v>-5.085</c:v>
                </c:pt>
                <c:pt idx="425">
                  <c:v>-5.0979999999999999</c:v>
                </c:pt>
                <c:pt idx="426">
                  <c:v>-5.1449999999999996</c:v>
                </c:pt>
                <c:pt idx="427">
                  <c:v>-5.1849999999999996</c:v>
                </c:pt>
                <c:pt idx="428">
                  <c:v>-5.306</c:v>
                </c:pt>
                <c:pt idx="429">
                  <c:v>-5.4189999999999996</c:v>
                </c:pt>
                <c:pt idx="430">
                  <c:v>-5.4930000000000003</c:v>
                </c:pt>
                <c:pt idx="431">
                  <c:v>-5.6020000000000003</c:v>
                </c:pt>
                <c:pt idx="432">
                  <c:v>-5.7039999999999997</c:v>
                </c:pt>
                <c:pt idx="433">
                  <c:v>-5.6340000000000003</c:v>
                </c:pt>
                <c:pt idx="434">
                  <c:v>-5.6120000000000001</c:v>
                </c:pt>
                <c:pt idx="435">
                  <c:v>-5.867</c:v>
                </c:pt>
                <c:pt idx="436">
                  <c:v>-5.9359999999999999</c:v>
                </c:pt>
                <c:pt idx="437">
                  <c:v>-5.9640000000000004</c:v>
                </c:pt>
                <c:pt idx="438">
                  <c:v>-5.984</c:v>
                </c:pt>
                <c:pt idx="439">
                  <c:v>-6.0860000000000003</c:v>
                </c:pt>
                <c:pt idx="440">
                  <c:v>-6.1239999999999997</c:v>
                </c:pt>
                <c:pt idx="441">
                  <c:v>-6.2690000000000001</c:v>
                </c:pt>
                <c:pt idx="442">
                  <c:v>-6.2629999999999999</c:v>
                </c:pt>
                <c:pt idx="443">
                  <c:v>-6.319</c:v>
                </c:pt>
                <c:pt idx="444">
                  <c:v>-6.3970000000000002</c:v>
                </c:pt>
                <c:pt idx="445">
                  <c:v>-6.3529999999999998</c:v>
                </c:pt>
                <c:pt idx="446">
                  <c:v>-6.4909999999999997</c:v>
                </c:pt>
                <c:pt idx="447">
                  <c:v>-6.6870000000000003</c:v>
                </c:pt>
                <c:pt idx="448">
                  <c:v>-6.7469999999999999</c:v>
                </c:pt>
                <c:pt idx="449">
                  <c:v>-6.694</c:v>
                </c:pt>
                <c:pt idx="450">
                  <c:v>-6.7370000000000001</c:v>
                </c:pt>
                <c:pt idx="451">
                  <c:v>-6.7990000000000004</c:v>
                </c:pt>
                <c:pt idx="452">
                  <c:v>-6.78</c:v>
                </c:pt>
                <c:pt idx="453">
                  <c:v>-6.8419999999999996</c:v>
                </c:pt>
                <c:pt idx="454">
                  <c:v>-7.0430000000000001</c:v>
                </c:pt>
                <c:pt idx="455">
                  <c:v>-6.97</c:v>
                </c:pt>
                <c:pt idx="456">
                  <c:v>-7.1520000000000001</c:v>
                </c:pt>
                <c:pt idx="457">
                  <c:v>-7.0869999999999997</c:v>
                </c:pt>
                <c:pt idx="458">
                  <c:v>-7.1059999999999999</c:v>
                </c:pt>
                <c:pt idx="459">
                  <c:v>-7.1269999999999998</c:v>
                </c:pt>
                <c:pt idx="460">
                  <c:v>-7.1820000000000004</c:v>
                </c:pt>
                <c:pt idx="461">
                  <c:v>-7.2480000000000002</c:v>
                </c:pt>
                <c:pt idx="462">
                  <c:v>-7.282</c:v>
                </c:pt>
                <c:pt idx="463">
                  <c:v>-7.3550000000000004</c:v>
                </c:pt>
                <c:pt idx="464">
                  <c:v>-7.37</c:v>
                </c:pt>
                <c:pt idx="465">
                  <c:v>-7.32</c:v>
                </c:pt>
                <c:pt idx="466">
                  <c:v>-7.4809999999999999</c:v>
                </c:pt>
                <c:pt idx="467">
                  <c:v>-7.4909999999999997</c:v>
                </c:pt>
                <c:pt idx="468">
                  <c:v>-7.54</c:v>
                </c:pt>
                <c:pt idx="469">
                  <c:v>-7.4740000000000002</c:v>
                </c:pt>
                <c:pt idx="470">
                  <c:v>-7.633</c:v>
                </c:pt>
                <c:pt idx="471">
                  <c:v>-7.64</c:v>
                </c:pt>
                <c:pt idx="472">
                  <c:v>-7.6820000000000004</c:v>
                </c:pt>
                <c:pt idx="473">
                  <c:v>-7.68</c:v>
                </c:pt>
                <c:pt idx="474">
                  <c:v>-7.7240000000000002</c:v>
                </c:pt>
                <c:pt idx="475">
                  <c:v>-7.7430000000000003</c:v>
                </c:pt>
                <c:pt idx="476">
                  <c:v>-7.8040000000000003</c:v>
                </c:pt>
                <c:pt idx="477">
                  <c:v>-7.7930000000000001</c:v>
                </c:pt>
                <c:pt idx="478">
                  <c:v>-7.8179999999999996</c:v>
                </c:pt>
                <c:pt idx="479">
                  <c:v>-7.8419999999999996</c:v>
                </c:pt>
                <c:pt idx="480">
                  <c:v>-7.8520000000000003</c:v>
                </c:pt>
                <c:pt idx="481">
                  <c:v>-7.7560000000000002</c:v>
                </c:pt>
                <c:pt idx="482">
                  <c:v>-7.9580000000000002</c:v>
                </c:pt>
                <c:pt idx="483">
                  <c:v>-7.9240000000000004</c:v>
                </c:pt>
                <c:pt idx="484">
                  <c:v>-7.851</c:v>
                </c:pt>
                <c:pt idx="485">
                  <c:v>-7.9450000000000003</c:v>
                </c:pt>
                <c:pt idx="486">
                  <c:v>-7.9279999999999999</c:v>
                </c:pt>
                <c:pt idx="487">
                  <c:v>-8.0310000000000006</c:v>
                </c:pt>
                <c:pt idx="488">
                  <c:v>-8.0389999999999997</c:v>
                </c:pt>
                <c:pt idx="489">
                  <c:v>-7.976</c:v>
                </c:pt>
                <c:pt idx="490">
                  <c:v>-8.0779999999999994</c:v>
                </c:pt>
                <c:pt idx="491">
                  <c:v>-8.1470000000000002</c:v>
                </c:pt>
                <c:pt idx="492">
                  <c:v>-8.0709999999999997</c:v>
                </c:pt>
                <c:pt idx="493">
                  <c:v>-8.1419999999999995</c:v>
                </c:pt>
                <c:pt idx="494">
                  <c:v>-8.157</c:v>
                </c:pt>
                <c:pt idx="495">
                  <c:v>-8.09</c:v>
                </c:pt>
                <c:pt idx="496">
                  <c:v>-8.1289999999999996</c:v>
                </c:pt>
                <c:pt idx="497">
                  <c:v>-8.2629999999999999</c:v>
                </c:pt>
                <c:pt idx="498">
                  <c:v>-8.1189999999999998</c:v>
                </c:pt>
                <c:pt idx="499">
                  <c:v>-8.0830000000000002</c:v>
                </c:pt>
                <c:pt idx="500">
                  <c:v>-8.1180000000000003</c:v>
                </c:pt>
                <c:pt idx="501">
                  <c:v>-8.1509999999999998</c:v>
                </c:pt>
                <c:pt idx="502">
                  <c:v>-8.17</c:v>
                </c:pt>
                <c:pt idx="503">
                  <c:v>-8.2579999999999991</c:v>
                </c:pt>
                <c:pt idx="504">
                  <c:v>-8.2949999999999999</c:v>
                </c:pt>
                <c:pt idx="505">
                  <c:v>-8.2829999999999995</c:v>
                </c:pt>
                <c:pt idx="506">
                  <c:v>-8.2460000000000004</c:v>
                </c:pt>
                <c:pt idx="507">
                  <c:v>-8.1669999999999998</c:v>
                </c:pt>
                <c:pt idx="508">
                  <c:v>-8.4060000000000006</c:v>
                </c:pt>
                <c:pt idx="509">
                  <c:v>-8.2360000000000007</c:v>
                </c:pt>
                <c:pt idx="510">
                  <c:v>-8.2769999999999992</c:v>
                </c:pt>
                <c:pt idx="511">
                  <c:v>-8.359</c:v>
                </c:pt>
                <c:pt idx="512">
                  <c:v>-8.3290000000000006</c:v>
                </c:pt>
                <c:pt idx="513">
                  <c:v>-8.33</c:v>
                </c:pt>
                <c:pt idx="514">
                  <c:v>-8.3239999999999998</c:v>
                </c:pt>
                <c:pt idx="515">
                  <c:v>-8.3770000000000007</c:v>
                </c:pt>
                <c:pt idx="516">
                  <c:v>-8.3699999999999992</c:v>
                </c:pt>
                <c:pt idx="517">
                  <c:v>-8.2789999999999999</c:v>
                </c:pt>
                <c:pt idx="518">
                  <c:v>-8.2899999999999991</c:v>
                </c:pt>
                <c:pt idx="519">
                  <c:v>-8.2170000000000005</c:v>
                </c:pt>
                <c:pt idx="520">
                  <c:v>-8.2409999999999997</c:v>
                </c:pt>
                <c:pt idx="521">
                  <c:v>-8.2899999999999991</c:v>
                </c:pt>
                <c:pt idx="522">
                  <c:v>-8.3190000000000008</c:v>
                </c:pt>
                <c:pt idx="523">
                  <c:v>-8.33</c:v>
                </c:pt>
                <c:pt idx="524">
                  <c:v>-8.3170000000000002</c:v>
                </c:pt>
                <c:pt idx="525">
                  <c:v>-8.2629999999999999</c:v>
                </c:pt>
                <c:pt idx="526">
                  <c:v>-8.3510000000000009</c:v>
                </c:pt>
                <c:pt idx="527">
                  <c:v>-8.3520000000000003</c:v>
                </c:pt>
                <c:pt idx="528">
                  <c:v>-8.3520000000000003</c:v>
                </c:pt>
                <c:pt idx="529">
                  <c:v>-8.452</c:v>
                </c:pt>
                <c:pt idx="530">
                  <c:v>-8.3320000000000007</c:v>
                </c:pt>
                <c:pt idx="531">
                  <c:v>-8.3249999999999993</c:v>
                </c:pt>
                <c:pt idx="532">
                  <c:v>-8.3650000000000002</c:v>
                </c:pt>
                <c:pt idx="533">
                  <c:v>-8.3520000000000003</c:v>
                </c:pt>
                <c:pt idx="534">
                  <c:v>-8.3049999999999997</c:v>
                </c:pt>
                <c:pt idx="535">
                  <c:v>-8.3409999999999993</c:v>
                </c:pt>
                <c:pt idx="536">
                  <c:v>-8.3780000000000001</c:v>
                </c:pt>
                <c:pt idx="537">
                  <c:v>-8.3819999999999997</c:v>
                </c:pt>
                <c:pt idx="538">
                  <c:v>-8.3559999999999999</c:v>
                </c:pt>
                <c:pt idx="539">
                  <c:v>-8.3979999999999997</c:v>
                </c:pt>
                <c:pt idx="540">
                  <c:v>-8.3930000000000007</c:v>
                </c:pt>
                <c:pt idx="541">
                  <c:v>-8.3840000000000003</c:v>
                </c:pt>
                <c:pt idx="542">
                  <c:v>-8.2799999999999994</c:v>
                </c:pt>
                <c:pt idx="543">
                  <c:v>-8.2289999999999992</c:v>
                </c:pt>
                <c:pt idx="544">
                  <c:v>-8.3040000000000003</c:v>
                </c:pt>
                <c:pt idx="545">
                  <c:v>-8.3510000000000009</c:v>
                </c:pt>
                <c:pt idx="546">
                  <c:v>-8.31</c:v>
                </c:pt>
                <c:pt idx="547">
                  <c:v>-8.3889999999999993</c:v>
                </c:pt>
                <c:pt idx="548">
                  <c:v>-8.3970000000000002</c:v>
                </c:pt>
                <c:pt idx="549">
                  <c:v>-8.4120000000000008</c:v>
                </c:pt>
                <c:pt idx="550">
                  <c:v>-8.41</c:v>
                </c:pt>
                <c:pt idx="551">
                  <c:v>-8.3719999999999999</c:v>
                </c:pt>
                <c:pt idx="552">
                  <c:v>-8.3260000000000005</c:v>
                </c:pt>
                <c:pt idx="553">
                  <c:v>-8.4109999999999996</c:v>
                </c:pt>
                <c:pt idx="554">
                  <c:v>-8.4469999999999992</c:v>
                </c:pt>
                <c:pt idx="555">
                  <c:v>-8.4410000000000007</c:v>
                </c:pt>
                <c:pt idx="556">
                  <c:v>-8.3719999999999999</c:v>
                </c:pt>
                <c:pt idx="557">
                  <c:v>-8.3140000000000001</c:v>
                </c:pt>
                <c:pt idx="558">
                  <c:v>-8.3330000000000002</c:v>
                </c:pt>
                <c:pt idx="559">
                  <c:v>-8.3829999999999991</c:v>
                </c:pt>
                <c:pt idx="560">
                  <c:v>-8.5120000000000005</c:v>
                </c:pt>
                <c:pt idx="561">
                  <c:v>-8.4909999999999997</c:v>
                </c:pt>
                <c:pt idx="562">
                  <c:v>-8.5069999999999997</c:v>
                </c:pt>
                <c:pt idx="563">
                  <c:v>-8.4410000000000007</c:v>
                </c:pt>
                <c:pt idx="564">
                  <c:v>-8.4740000000000002</c:v>
                </c:pt>
                <c:pt idx="565">
                  <c:v>-8.5039999999999996</c:v>
                </c:pt>
                <c:pt idx="566">
                  <c:v>-8.5079999999999991</c:v>
                </c:pt>
                <c:pt idx="567">
                  <c:v>-8.4629999999999992</c:v>
                </c:pt>
                <c:pt idx="568">
                  <c:v>-8.4960000000000004</c:v>
                </c:pt>
                <c:pt idx="569">
                  <c:v>-8.4640000000000004</c:v>
                </c:pt>
                <c:pt idx="570">
                  <c:v>-8.4</c:v>
                </c:pt>
                <c:pt idx="571">
                  <c:v>-8.4380000000000006</c:v>
                </c:pt>
                <c:pt idx="572">
                  <c:v>-8.5519999999999996</c:v>
                </c:pt>
                <c:pt idx="573">
                  <c:v>-8.5500000000000007</c:v>
                </c:pt>
                <c:pt idx="574">
                  <c:v>-8.3629999999999995</c:v>
                </c:pt>
                <c:pt idx="575">
                  <c:v>-8.3460000000000001</c:v>
                </c:pt>
                <c:pt idx="576">
                  <c:v>-8.4390000000000001</c:v>
                </c:pt>
                <c:pt idx="577">
                  <c:v>-8.4529999999999994</c:v>
                </c:pt>
                <c:pt idx="578">
                  <c:v>-8.4039999999999999</c:v>
                </c:pt>
                <c:pt idx="579">
                  <c:v>-8.4380000000000006</c:v>
                </c:pt>
                <c:pt idx="580">
                  <c:v>-8.4990000000000006</c:v>
                </c:pt>
                <c:pt idx="581">
                  <c:v>-8.4049999999999994</c:v>
                </c:pt>
                <c:pt idx="582">
                  <c:v>-8.4779999999999998</c:v>
                </c:pt>
                <c:pt idx="583">
                  <c:v>-8.39</c:v>
                </c:pt>
                <c:pt idx="584">
                  <c:v>-8.4090000000000007</c:v>
                </c:pt>
                <c:pt idx="585">
                  <c:v>-8.3450000000000006</c:v>
                </c:pt>
                <c:pt idx="586">
                  <c:v>-8.4499999999999993</c:v>
                </c:pt>
                <c:pt idx="587">
                  <c:v>-8.4049999999999994</c:v>
                </c:pt>
                <c:pt idx="588">
                  <c:v>-8.4160000000000004</c:v>
                </c:pt>
                <c:pt idx="589">
                  <c:v>-8.3780000000000001</c:v>
                </c:pt>
                <c:pt idx="590">
                  <c:v>-8.4689999999999994</c:v>
                </c:pt>
                <c:pt idx="591">
                  <c:v>-8.4019999999999992</c:v>
                </c:pt>
                <c:pt idx="592">
                  <c:v>-8.2750000000000004</c:v>
                </c:pt>
                <c:pt idx="593">
                  <c:v>-8.35</c:v>
                </c:pt>
                <c:pt idx="594">
                  <c:v>-8.3610000000000007</c:v>
                </c:pt>
                <c:pt idx="595">
                  <c:v>-8.5310000000000006</c:v>
                </c:pt>
                <c:pt idx="596">
                  <c:v>-8.4130000000000003</c:v>
                </c:pt>
                <c:pt idx="597">
                  <c:v>-8.4250000000000007</c:v>
                </c:pt>
                <c:pt idx="598">
                  <c:v>-8.3770000000000007</c:v>
                </c:pt>
                <c:pt idx="599">
                  <c:v>-8.3209999999999997</c:v>
                </c:pt>
                <c:pt idx="600">
                  <c:v>-8.4789999999999992</c:v>
                </c:pt>
                <c:pt idx="601">
                  <c:v>-8.4640000000000004</c:v>
                </c:pt>
                <c:pt idx="602">
                  <c:v>-8.4260000000000002</c:v>
                </c:pt>
                <c:pt idx="603">
                  <c:v>-8.4450000000000003</c:v>
                </c:pt>
                <c:pt idx="604">
                  <c:v>-8.3629999999999995</c:v>
                </c:pt>
                <c:pt idx="605">
                  <c:v>-8.3879999999999999</c:v>
                </c:pt>
                <c:pt idx="606">
                  <c:v>-8.3870000000000005</c:v>
                </c:pt>
                <c:pt idx="607">
                  <c:v>-8.4390000000000001</c:v>
                </c:pt>
                <c:pt idx="608">
                  <c:v>-8.452</c:v>
                </c:pt>
                <c:pt idx="609">
                  <c:v>-8.4730000000000008</c:v>
                </c:pt>
                <c:pt idx="610">
                  <c:v>-8.4250000000000007</c:v>
                </c:pt>
                <c:pt idx="611">
                  <c:v>-8.4220000000000006</c:v>
                </c:pt>
                <c:pt idx="612">
                  <c:v>-8.4600000000000009</c:v>
                </c:pt>
                <c:pt idx="613">
                  <c:v>-8.4410000000000007</c:v>
                </c:pt>
                <c:pt idx="614">
                  <c:v>-8.3640000000000008</c:v>
                </c:pt>
                <c:pt idx="615">
                  <c:v>-8.468</c:v>
                </c:pt>
                <c:pt idx="616">
                  <c:v>-8.4429999999999996</c:v>
                </c:pt>
                <c:pt idx="617">
                  <c:v>-8.4280000000000008</c:v>
                </c:pt>
                <c:pt idx="618">
                  <c:v>-8.4909999999999997</c:v>
                </c:pt>
                <c:pt idx="619">
                  <c:v>-8.4629999999999992</c:v>
                </c:pt>
                <c:pt idx="620">
                  <c:v>-8.4440000000000008</c:v>
                </c:pt>
                <c:pt idx="621">
                  <c:v>-8.34</c:v>
                </c:pt>
                <c:pt idx="622">
                  <c:v>-8.4489999999999998</c:v>
                </c:pt>
                <c:pt idx="623">
                  <c:v>-8.4179999999999993</c:v>
                </c:pt>
                <c:pt idx="624">
                  <c:v>-8.359</c:v>
                </c:pt>
                <c:pt idx="625">
                  <c:v>-8.3179999999999996</c:v>
                </c:pt>
                <c:pt idx="626">
                  <c:v>-8.2959999999999994</c:v>
                </c:pt>
                <c:pt idx="627">
                  <c:v>-8.4190000000000005</c:v>
                </c:pt>
                <c:pt idx="628">
                  <c:v>-8.2989999999999995</c:v>
                </c:pt>
                <c:pt idx="629">
                  <c:v>-8.2650000000000006</c:v>
                </c:pt>
                <c:pt idx="630">
                  <c:v>-8.3140000000000001</c:v>
                </c:pt>
                <c:pt idx="631">
                  <c:v>-8.2620000000000005</c:v>
                </c:pt>
                <c:pt idx="632">
                  <c:v>-8.109</c:v>
                </c:pt>
                <c:pt idx="633">
                  <c:v>-8.0990000000000002</c:v>
                </c:pt>
                <c:pt idx="634">
                  <c:v>-8.0500000000000007</c:v>
                </c:pt>
                <c:pt idx="635">
                  <c:v>-8.0830000000000002</c:v>
                </c:pt>
                <c:pt idx="636">
                  <c:v>-8.0259999999999998</c:v>
                </c:pt>
                <c:pt idx="637">
                  <c:v>-7.9660000000000002</c:v>
                </c:pt>
                <c:pt idx="638">
                  <c:v>-7.734</c:v>
                </c:pt>
                <c:pt idx="639">
                  <c:v>-7.5979999999999999</c:v>
                </c:pt>
                <c:pt idx="640">
                  <c:v>-7.4039999999999999</c:v>
                </c:pt>
                <c:pt idx="641">
                  <c:v>-7.0350000000000001</c:v>
                </c:pt>
                <c:pt idx="642">
                  <c:v>-6.6239999999999997</c:v>
                </c:pt>
                <c:pt idx="643">
                  <c:v>-6.1130000000000004</c:v>
                </c:pt>
                <c:pt idx="644">
                  <c:v>-5.5739999999999998</c:v>
                </c:pt>
                <c:pt idx="645">
                  <c:v>-4.8710000000000004</c:v>
                </c:pt>
                <c:pt idx="646">
                  <c:v>-3.9729999999999999</c:v>
                </c:pt>
                <c:pt idx="647">
                  <c:v>-2.847</c:v>
                </c:pt>
                <c:pt idx="648">
                  <c:v>-1.46</c:v>
                </c:pt>
                <c:pt idx="649">
                  <c:v>0.16700000000000001</c:v>
                </c:pt>
                <c:pt idx="650">
                  <c:v>1.895</c:v>
                </c:pt>
                <c:pt idx="651">
                  <c:v>4.298</c:v>
                </c:pt>
                <c:pt idx="652">
                  <c:v>6.851</c:v>
                </c:pt>
                <c:pt idx="653">
                  <c:v>9.875</c:v>
                </c:pt>
                <c:pt idx="654">
                  <c:v>13.38</c:v>
                </c:pt>
                <c:pt idx="655">
                  <c:v>17.47</c:v>
                </c:pt>
                <c:pt idx="656">
                  <c:v>22.021000000000001</c:v>
                </c:pt>
                <c:pt idx="657">
                  <c:v>27.254999999999999</c:v>
                </c:pt>
                <c:pt idx="658">
                  <c:v>32.968000000000004</c:v>
                </c:pt>
                <c:pt idx="659">
                  <c:v>39.417999999999999</c:v>
                </c:pt>
                <c:pt idx="660">
                  <c:v>46.487000000000002</c:v>
                </c:pt>
                <c:pt idx="661">
                  <c:v>54.808</c:v>
                </c:pt>
                <c:pt idx="662">
                  <c:v>63.457000000000001</c:v>
                </c:pt>
                <c:pt idx="663">
                  <c:v>73.200999999999993</c:v>
                </c:pt>
                <c:pt idx="664">
                  <c:v>83.671999999999997</c:v>
                </c:pt>
                <c:pt idx="665">
                  <c:v>95.436999999999998</c:v>
                </c:pt>
                <c:pt idx="666">
                  <c:v>107.68899999999999</c:v>
                </c:pt>
                <c:pt idx="667">
                  <c:v>121.41500000000001</c:v>
                </c:pt>
                <c:pt idx="668">
                  <c:v>136.01</c:v>
                </c:pt>
                <c:pt idx="669">
                  <c:v>151.285</c:v>
                </c:pt>
                <c:pt idx="670">
                  <c:v>167.78399999999999</c:v>
                </c:pt>
                <c:pt idx="671">
                  <c:v>185.63800000000001</c:v>
                </c:pt>
                <c:pt idx="672">
                  <c:v>203.55600000000001</c:v>
                </c:pt>
                <c:pt idx="673">
                  <c:v>223.93799999999999</c:v>
                </c:pt>
                <c:pt idx="674">
                  <c:v>243.65799999999999</c:v>
                </c:pt>
                <c:pt idx="675">
                  <c:v>265.63400000000001</c:v>
                </c:pt>
                <c:pt idx="676">
                  <c:v>288.25900000000001</c:v>
                </c:pt>
                <c:pt idx="677">
                  <c:v>311.815</c:v>
                </c:pt>
                <c:pt idx="678">
                  <c:v>336.23899999999998</c:v>
                </c:pt>
                <c:pt idx="679">
                  <c:v>361.50200000000001</c:v>
                </c:pt>
                <c:pt idx="680">
                  <c:v>387.19799999999998</c:v>
                </c:pt>
                <c:pt idx="681">
                  <c:v>414.94299999999998</c:v>
                </c:pt>
                <c:pt idx="682">
                  <c:v>441.54899999999998</c:v>
                </c:pt>
                <c:pt idx="683">
                  <c:v>470.286</c:v>
                </c:pt>
                <c:pt idx="684">
                  <c:v>498.512</c:v>
                </c:pt>
                <c:pt idx="685">
                  <c:v>527.67100000000005</c:v>
                </c:pt>
                <c:pt idx="686">
                  <c:v>556.72500000000002</c:v>
                </c:pt>
                <c:pt idx="687">
                  <c:v>587.15800000000002</c:v>
                </c:pt>
                <c:pt idx="688">
                  <c:v>616.20100000000002</c:v>
                </c:pt>
                <c:pt idx="689">
                  <c:v>646.81600000000003</c:v>
                </c:pt>
                <c:pt idx="690">
                  <c:v>676.18799999999999</c:v>
                </c:pt>
                <c:pt idx="691">
                  <c:v>706.68600000000004</c:v>
                </c:pt>
                <c:pt idx="692">
                  <c:v>735.74300000000005</c:v>
                </c:pt>
                <c:pt idx="693">
                  <c:v>764.7</c:v>
                </c:pt>
                <c:pt idx="694">
                  <c:v>792.64499999999998</c:v>
                </c:pt>
                <c:pt idx="695">
                  <c:v>820.75900000000001</c:v>
                </c:pt>
                <c:pt idx="696">
                  <c:v>847.50400000000002</c:v>
                </c:pt>
                <c:pt idx="697">
                  <c:v>874.13800000000003</c:v>
                </c:pt>
                <c:pt idx="698">
                  <c:v>898.06700000000001</c:v>
                </c:pt>
                <c:pt idx="699">
                  <c:v>922.29700000000003</c:v>
                </c:pt>
                <c:pt idx="700">
                  <c:v>943.43799999999999</c:v>
                </c:pt>
                <c:pt idx="701">
                  <c:v>962.82799999999997</c:v>
                </c:pt>
                <c:pt idx="702">
                  <c:v>980.59500000000003</c:v>
                </c:pt>
                <c:pt idx="703">
                  <c:v>998.01099999999997</c:v>
                </c:pt>
                <c:pt idx="704">
                  <c:v>1012.129</c:v>
                </c:pt>
                <c:pt idx="705">
                  <c:v>1024.4639999999999</c:v>
                </c:pt>
                <c:pt idx="706">
                  <c:v>1033.662</c:v>
                </c:pt>
                <c:pt idx="707">
                  <c:v>1041.972</c:v>
                </c:pt>
                <c:pt idx="708">
                  <c:v>1046.3</c:v>
                </c:pt>
                <c:pt idx="709">
                  <c:v>1049.4459999999999</c:v>
                </c:pt>
                <c:pt idx="710">
                  <c:v>1049.327</c:v>
                </c:pt>
                <c:pt idx="711">
                  <c:v>1046.723</c:v>
                </c:pt>
                <c:pt idx="712">
                  <c:v>1041.9849999999999</c:v>
                </c:pt>
                <c:pt idx="713">
                  <c:v>1033.9269999999999</c:v>
                </c:pt>
                <c:pt idx="714">
                  <c:v>1023.232</c:v>
                </c:pt>
                <c:pt idx="715">
                  <c:v>1010.075</c:v>
                </c:pt>
                <c:pt idx="716">
                  <c:v>995.96500000000003</c:v>
                </c:pt>
                <c:pt idx="717">
                  <c:v>978.19500000000005</c:v>
                </c:pt>
                <c:pt idx="718">
                  <c:v>958.52300000000002</c:v>
                </c:pt>
                <c:pt idx="719">
                  <c:v>937.97400000000005</c:v>
                </c:pt>
                <c:pt idx="720">
                  <c:v>915.178</c:v>
                </c:pt>
                <c:pt idx="721">
                  <c:v>889.97500000000002</c:v>
                </c:pt>
                <c:pt idx="722">
                  <c:v>864.66700000000003</c:v>
                </c:pt>
                <c:pt idx="723">
                  <c:v>836.98500000000001</c:v>
                </c:pt>
                <c:pt idx="724">
                  <c:v>808.91099999999994</c:v>
                </c:pt>
                <c:pt idx="725">
                  <c:v>778.79600000000005</c:v>
                </c:pt>
                <c:pt idx="726">
                  <c:v>749.33900000000006</c:v>
                </c:pt>
                <c:pt idx="727">
                  <c:v>718.94600000000003</c:v>
                </c:pt>
                <c:pt idx="728">
                  <c:v>688.83900000000006</c:v>
                </c:pt>
                <c:pt idx="729">
                  <c:v>658.04100000000005</c:v>
                </c:pt>
                <c:pt idx="730">
                  <c:v>628.20899999999995</c:v>
                </c:pt>
                <c:pt idx="731">
                  <c:v>597.49599999999998</c:v>
                </c:pt>
                <c:pt idx="732">
                  <c:v>567.86400000000003</c:v>
                </c:pt>
                <c:pt idx="733">
                  <c:v>537.428</c:v>
                </c:pt>
                <c:pt idx="734">
                  <c:v>509.20100000000002</c:v>
                </c:pt>
                <c:pt idx="735">
                  <c:v>481.036</c:v>
                </c:pt>
                <c:pt idx="736">
                  <c:v>453.98099999999999</c:v>
                </c:pt>
                <c:pt idx="737">
                  <c:v>427.55599999999998</c:v>
                </c:pt>
                <c:pt idx="738">
                  <c:v>402.16500000000002</c:v>
                </c:pt>
                <c:pt idx="739">
                  <c:v>377.80399999999997</c:v>
                </c:pt>
                <c:pt idx="740">
                  <c:v>354.23700000000002</c:v>
                </c:pt>
                <c:pt idx="741">
                  <c:v>331.40699999999998</c:v>
                </c:pt>
                <c:pt idx="742">
                  <c:v>310.17200000000003</c:v>
                </c:pt>
                <c:pt idx="743">
                  <c:v>289.589</c:v>
                </c:pt>
                <c:pt idx="744">
                  <c:v>270.34300000000002</c:v>
                </c:pt>
                <c:pt idx="745">
                  <c:v>252.12799999999999</c:v>
                </c:pt>
                <c:pt idx="746">
                  <c:v>234.54599999999999</c:v>
                </c:pt>
                <c:pt idx="747">
                  <c:v>218.821</c:v>
                </c:pt>
                <c:pt idx="748">
                  <c:v>203.19800000000001</c:v>
                </c:pt>
                <c:pt idx="749">
                  <c:v>188.483</c:v>
                </c:pt>
                <c:pt idx="750">
                  <c:v>174.89099999999999</c:v>
                </c:pt>
                <c:pt idx="751">
                  <c:v>162.13399999999999</c:v>
                </c:pt>
                <c:pt idx="752">
                  <c:v>150.214</c:v>
                </c:pt>
                <c:pt idx="753">
                  <c:v>139.18100000000001</c:v>
                </c:pt>
                <c:pt idx="754">
                  <c:v>128.70099999999999</c:v>
                </c:pt>
                <c:pt idx="755">
                  <c:v>119.227</c:v>
                </c:pt>
                <c:pt idx="756">
                  <c:v>110.163</c:v>
                </c:pt>
                <c:pt idx="757">
                  <c:v>101.876</c:v>
                </c:pt>
                <c:pt idx="758">
                  <c:v>93.960999999999999</c:v>
                </c:pt>
                <c:pt idx="759">
                  <c:v>86.849000000000004</c:v>
                </c:pt>
                <c:pt idx="760">
                  <c:v>80.02</c:v>
                </c:pt>
                <c:pt idx="761">
                  <c:v>73.995000000000005</c:v>
                </c:pt>
                <c:pt idx="762">
                  <c:v>68.158000000000001</c:v>
                </c:pt>
                <c:pt idx="763">
                  <c:v>62.841999999999999</c:v>
                </c:pt>
                <c:pt idx="764">
                  <c:v>57.942999999999998</c:v>
                </c:pt>
                <c:pt idx="765">
                  <c:v>53.279000000000003</c:v>
                </c:pt>
                <c:pt idx="766">
                  <c:v>48.969000000000001</c:v>
                </c:pt>
                <c:pt idx="767">
                  <c:v>45.072000000000003</c:v>
                </c:pt>
                <c:pt idx="768">
                  <c:v>41.332000000000001</c:v>
                </c:pt>
                <c:pt idx="769">
                  <c:v>37.859000000000002</c:v>
                </c:pt>
                <c:pt idx="770">
                  <c:v>34.776000000000003</c:v>
                </c:pt>
                <c:pt idx="771">
                  <c:v>31.701000000000001</c:v>
                </c:pt>
                <c:pt idx="772">
                  <c:v>28.981999999999999</c:v>
                </c:pt>
                <c:pt idx="773">
                  <c:v>26.494</c:v>
                </c:pt>
                <c:pt idx="774">
                  <c:v>24.175000000000001</c:v>
                </c:pt>
                <c:pt idx="775">
                  <c:v>22.032</c:v>
                </c:pt>
                <c:pt idx="776">
                  <c:v>20.032</c:v>
                </c:pt>
                <c:pt idx="777">
                  <c:v>18.131</c:v>
                </c:pt>
                <c:pt idx="778">
                  <c:v>16.456</c:v>
                </c:pt>
                <c:pt idx="779">
                  <c:v>14.8</c:v>
                </c:pt>
                <c:pt idx="780">
                  <c:v>13.222</c:v>
                </c:pt>
                <c:pt idx="781">
                  <c:v>11.930999999999999</c:v>
                </c:pt>
                <c:pt idx="782">
                  <c:v>10.551</c:v>
                </c:pt>
                <c:pt idx="783">
                  <c:v>9.3260000000000005</c:v>
                </c:pt>
                <c:pt idx="784">
                  <c:v>8.2379999999999995</c:v>
                </c:pt>
                <c:pt idx="785">
                  <c:v>7.0940000000000003</c:v>
                </c:pt>
                <c:pt idx="786">
                  <c:v>6.1269999999999998</c:v>
                </c:pt>
                <c:pt idx="787">
                  <c:v>5.181</c:v>
                </c:pt>
                <c:pt idx="788">
                  <c:v>4.3979999999999997</c:v>
                </c:pt>
                <c:pt idx="789">
                  <c:v>3.5539999999999998</c:v>
                </c:pt>
                <c:pt idx="790">
                  <c:v>2.7490000000000001</c:v>
                </c:pt>
                <c:pt idx="791">
                  <c:v>2.097</c:v>
                </c:pt>
                <c:pt idx="792">
                  <c:v>1.44</c:v>
                </c:pt>
                <c:pt idx="793">
                  <c:v>0.76100000000000001</c:v>
                </c:pt>
                <c:pt idx="794">
                  <c:v>0.23100000000000001</c:v>
                </c:pt>
                <c:pt idx="795">
                  <c:v>-0.34</c:v>
                </c:pt>
                <c:pt idx="796">
                  <c:v>-0.88600000000000001</c:v>
                </c:pt>
                <c:pt idx="797">
                  <c:v>-1.4179999999999999</c:v>
                </c:pt>
                <c:pt idx="798">
                  <c:v>-1.8089999999999999</c:v>
                </c:pt>
                <c:pt idx="799">
                  <c:v>-2.1560000000000001</c:v>
                </c:pt>
                <c:pt idx="800">
                  <c:v>-2.6</c:v>
                </c:pt>
                <c:pt idx="801">
                  <c:v>-3.0019999999999998</c:v>
                </c:pt>
                <c:pt idx="802">
                  <c:v>-3.2890000000000001</c:v>
                </c:pt>
                <c:pt idx="803">
                  <c:v>-3.6040000000000001</c:v>
                </c:pt>
                <c:pt idx="804">
                  <c:v>-4.01</c:v>
                </c:pt>
                <c:pt idx="805">
                  <c:v>-4.3040000000000003</c:v>
                </c:pt>
                <c:pt idx="806">
                  <c:v>-4.47</c:v>
                </c:pt>
                <c:pt idx="807">
                  <c:v>-4.7610000000000001</c:v>
                </c:pt>
                <c:pt idx="808">
                  <c:v>-5.05</c:v>
                </c:pt>
                <c:pt idx="809">
                  <c:v>-5.2919999999999998</c:v>
                </c:pt>
                <c:pt idx="810">
                  <c:v>-5.5209999999999999</c:v>
                </c:pt>
                <c:pt idx="811">
                  <c:v>-5.8159999999999998</c:v>
                </c:pt>
                <c:pt idx="812">
                  <c:v>-5.9749999999999996</c:v>
                </c:pt>
                <c:pt idx="813">
                  <c:v>-6.0940000000000003</c:v>
                </c:pt>
                <c:pt idx="814">
                  <c:v>-6.3209999999999997</c:v>
                </c:pt>
                <c:pt idx="815">
                  <c:v>-6.6109999999999998</c:v>
                </c:pt>
                <c:pt idx="816">
                  <c:v>-6.7309999999999999</c:v>
                </c:pt>
                <c:pt idx="817">
                  <c:v>-6.806</c:v>
                </c:pt>
                <c:pt idx="818">
                  <c:v>-6.9370000000000003</c:v>
                </c:pt>
                <c:pt idx="819">
                  <c:v>-7.0709999999999997</c:v>
                </c:pt>
                <c:pt idx="820">
                  <c:v>-7.1849999999999996</c:v>
                </c:pt>
                <c:pt idx="821">
                  <c:v>-7.3230000000000004</c:v>
                </c:pt>
                <c:pt idx="822">
                  <c:v>-7.4870000000000001</c:v>
                </c:pt>
                <c:pt idx="823">
                  <c:v>-7.6059999999999999</c:v>
                </c:pt>
                <c:pt idx="824">
                  <c:v>-7.7389999999999999</c:v>
                </c:pt>
                <c:pt idx="825">
                  <c:v>-7.8049999999999997</c:v>
                </c:pt>
                <c:pt idx="826">
                  <c:v>-7.7889999999999997</c:v>
                </c:pt>
                <c:pt idx="827">
                  <c:v>-8.0449999999999999</c:v>
                </c:pt>
                <c:pt idx="828">
                  <c:v>-8.1489999999999991</c:v>
                </c:pt>
                <c:pt idx="829">
                  <c:v>-8.1219999999999999</c:v>
                </c:pt>
                <c:pt idx="830">
                  <c:v>-8.26</c:v>
                </c:pt>
                <c:pt idx="831">
                  <c:v>-8.2840000000000007</c:v>
                </c:pt>
                <c:pt idx="832">
                  <c:v>-8.484</c:v>
                </c:pt>
                <c:pt idx="833">
                  <c:v>-8.5579999999999998</c:v>
                </c:pt>
                <c:pt idx="834">
                  <c:v>-8.6080000000000005</c:v>
                </c:pt>
                <c:pt idx="835">
                  <c:v>-8.7469999999999999</c:v>
                </c:pt>
                <c:pt idx="836">
                  <c:v>-8.7260000000000009</c:v>
                </c:pt>
                <c:pt idx="837">
                  <c:v>-8.7439999999999998</c:v>
                </c:pt>
                <c:pt idx="838">
                  <c:v>-8.8670000000000009</c:v>
                </c:pt>
                <c:pt idx="839">
                  <c:v>-8.859</c:v>
                </c:pt>
                <c:pt idx="840">
                  <c:v>-8.9529999999999994</c:v>
                </c:pt>
                <c:pt idx="841">
                  <c:v>-9.0139999999999993</c:v>
                </c:pt>
                <c:pt idx="842">
                  <c:v>-9.09</c:v>
                </c:pt>
                <c:pt idx="843">
                  <c:v>-9.0760000000000005</c:v>
                </c:pt>
                <c:pt idx="844">
                  <c:v>-9.1199999999999992</c:v>
                </c:pt>
                <c:pt idx="845">
                  <c:v>-9.1989999999999998</c:v>
                </c:pt>
                <c:pt idx="846">
                  <c:v>-9.3610000000000007</c:v>
                </c:pt>
                <c:pt idx="847">
                  <c:v>-9.3800000000000008</c:v>
                </c:pt>
                <c:pt idx="848">
                  <c:v>-9.4039999999999999</c:v>
                </c:pt>
                <c:pt idx="849">
                  <c:v>-9.5150000000000006</c:v>
                </c:pt>
                <c:pt idx="850">
                  <c:v>-9.5229999999999997</c:v>
                </c:pt>
                <c:pt idx="851">
                  <c:v>-9.5570000000000004</c:v>
                </c:pt>
                <c:pt idx="852">
                  <c:v>-9.5310000000000006</c:v>
                </c:pt>
                <c:pt idx="853">
                  <c:v>-9.7110000000000003</c:v>
                </c:pt>
                <c:pt idx="854">
                  <c:v>-9.7010000000000005</c:v>
                </c:pt>
                <c:pt idx="855">
                  <c:v>-9.7439999999999998</c:v>
                </c:pt>
                <c:pt idx="856">
                  <c:v>-9.7360000000000007</c:v>
                </c:pt>
                <c:pt idx="857">
                  <c:v>-9.7899999999999991</c:v>
                </c:pt>
                <c:pt idx="858">
                  <c:v>-9.8650000000000002</c:v>
                </c:pt>
                <c:pt idx="859">
                  <c:v>-9.9120000000000008</c:v>
                </c:pt>
                <c:pt idx="860">
                  <c:v>-9.94</c:v>
                </c:pt>
                <c:pt idx="861">
                  <c:v>-9.952</c:v>
                </c:pt>
                <c:pt idx="862">
                  <c:v>-9.9990000000000006</c:v>
                </c:pt>
                <c:pt idx="863">
                  <c:v>-10.018000000000001</c:v>
                </c:pt>
                <c:pt idx="864">
                  <c:v>-10.034000000000001</c:v>
                </c:pt>
                <c:pt idx="865">
                  <c:v>-10.073</c:v>
                </c:pt>
                <c:pt idx="866">
                  <c:v>-10.209</c:v>
                </c:pt>
                <c:pt idx="867">
                  <c:v>-10.148999999999999</c:v>
                </c:pt>
                <c:pt idx="868">
                  <c:v>-10.073</c:v>
                </c:pt>
                <c:pt idx="869">
                  <c:v>-10.215</c:v>
                </c:pt>
                <c:pt idx="870">
                  <c:v>-10.333</c:v>
                </c:pt>
                <c:pt idx="871">
                  <c:v>-10.455</c:v>
                </c:pt>
                <c:pt idx="872">
                  <c:v>-10.446</c:v>
                </c:pt>
                <c:pt idx="873">
                  <c:v>-10.406000000000001</c:v>
                </c:pt>
                <c:pt idx="874">
                  <c:v>-10.47</c:v>
                </c:pt>
                <c:pt idx="875">
                  <c:v>-10.426</c:v>
                </c:pt>
                <c:pt idx="876">
                  <c:v>-10.62</c:v>
                </c:pt>
                <c:pt idx="877">
                  <c:v>-10.596</c:v>
                </c:pt>
                <c:pt idx="878">
                  <c:v>-10.532</c:v>
                </c:pt>
                <c:pt idx="879">
                  <c:v>-10.683999999999999</c:v>
                </c:pt>
                <c:pt idx="880">
                  <c:v>-10.689</c:v>
                </c:pt>
                <c:pt idx="881">
                  <c:v>-10.701000000000001</c:v>
                </c:pt>
                <c:pt idx="882">
                  <c:v>-10.705</c:v>
                </c:pt>
                <c:pt idx="883">
                  <c:v>-10.68</c:v>
                </c:pt>
                <c:pt idx="884">
                  <c:v>-10.714</c:v>
                </c:pt>
                <c:pt idx="885">
                  <c:v>-10.754</c:v>
                </c:pt>
                <c:pt idx="886">
                  <c:v>-10.855</c:v>
                </c:pt>
                <c:pt idx="887">
                  <c:v>-10.97</c:v>
                </c:pt>
                <c:pt idx="888">
                  <c:v>-10.932</c:v>
                </c:pt>
                <c:pt idx="889">
                  <c:v>-11.013999999999999</c:v>
                </c:pt>
                <c:pt idx="890">
                  <c:v>-11.055</c:v>
                </c:pt>
                <c:pt idx="891">
                  <c:v>-11.071999999999999</c:v>
                </c:pt>
                <c:pt idx="892">
                  <c:v>-11.105</c:v>
                </c:pt>
                <c:pt idx="893">
                  <c:v>-11.021000000000001</c:v>
                </c:pt>
                <c:pt idx="894">
                  <c:v>-11.086</c:v>
                </c:pt>
                <c:pt idx="895">
                  <c:v>-11.204000000000001</c:v>
                </c:pt>
                <c:pt idx="896">
                  <c:v>-11.266999999999999</c:v>
                </c:pt>
                <c:pt idx="897">
                  <c:v>-11.295</c:v>
                </c:pt>
                <c:pt idx="898">
                  <c:v>-11.208</c:v>
                </c:pt>
                <c:pt idx="899">
                  <c:v>-11.29</c:v>
                </c:pt>
                <c:pt idx="900">
                  <c:v>-11.369</c:v>
                </c:pt>
                <c:pt idx="901">
                  <c:v>-11.436</c:v>
                </c:pt>
                <c:pt idx="902">
                  <c:v>-11.305999999999999</c:v>
                </c:pt>
                <c:pt idx="903">
                  <c:v>-11.422000000000001</c:v>
                </c:pt>
                <c:pt idx="904">
                  <c:v>-11.423</c:v>
                </c:pt>
                <c:pt idx="905">
                  <c:v>-11.628</c:v>
                </c:pt>
                <c:pt idx="906">
                  <c:v>-11.465999999999999</c:v>
                </c:pt>
                <c:pt idx="907">
                  <c:v>-11.608000000000001</c:v>
                </c:pt>
                <c:pt idx="908">
                  <c:v>-11.576000000000001</c:v>
                </c:pt>
                <c:pt idx="909">
                  <c:v>-11.535</c:v>
                </c:pt>
                <c:pt idx="910">
                  <c:v>-11.605</c:v>
                </c:pt>
              </c:numCache>
            </c:numRef>
          </c:yVal>
          <c:smooth val="1"/>
        </c:ser>
        <c:ser>
          <c:idx val="7"/>
          <c:order val="1"/>
          <c:tx>
            <c:v>4×PAZ03</c:v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Sheet3!$X$3:$X$962</c:f>
              <c:numCache>
                <c:formatCode>General</c:formatCode>
                <c:ptCount val="960"/>
                <c:pt idx="0">
                  <c:v>0</c:v>
                </c:pt>
                <c:pt idx="1">
                  <c:v>1.8771040879422878E-2</c:v>
                </c:pt>
                <c:pt idx="2">
                  <c:v>3.7542081758845755E-2</c:v>
                </c:pt>
                <c:pt idx="3">
                  <c:v>5.6313122638268633E-2</c:v>
                </c:pt>
                <c:pt idx="4">
                  <c:v>7.508416351769151E-2</c:v>
                </c:pt>
                <c:pt idx="5">
                  <c:v>9.3855204397114395E-2</c:v>
                </c:pt>
                <c:pt idx="6">
                  <c:v>0.11262624527653727</c:v>
                </c:pt>
                <c:pt idx="7">
                  <c:v>0.13139728615596014</c:v>
                </c:pt>
                <c:pt idx="8">
                  <c:v>0.15016832703538302</c:v>
                </c:pt>
                <c:pt idx="9">
                  <c:v>0.1689393679148059</c:v>
                </c:pt>
                <c:pt idx="10">
                  <c:v>0.18771040879422879</c:v>
                </c:pt>
                <c:pt idx="11">
                  <c:v>0.20648144967365167</c:v>
                </c:pt>
                <c:pt idx="12">
                  <c:v>0.22525249055307453</c:v>
                </c:pt>
                <c:pt idx="13">
                  <c:v>0.24402353143249741</c:v>
                </c:pt>
                <c:pt idx="14">
                  <c:v>0.26279457231192027</c:v>
                </c:pt>
                <c:pt idx="15">
                  <c:v>0.28156561319134316</c:v>
                </c:pt>
                <c:pt idx="16">
                  <c:v>0.30033665407076604</c:v>
                </c:pt>
                <c:pt idx="17">
                  <c:v>0.31910769495018892</c:v>
                </c:pt>
                <c:pt idx="18">
                  <c:v>0.33787873582961181</c:v>
                </c:pt>
                <c:pt idx="19">
                  <c:v>0.35664977670903469</c:v>
                </c:pt>
                <c:pt idx="20">
                  <c:v>0.37542081758845758</c:v>
                </c:pt>
                <c:pt idx="21">
                  <c:v>0.39419185846788046</c:v>
                </c:pt>
                <c:pt idx="22">
                  <c:v>0.41296289934730335</c:v>
                </c:pt>
                <c:pt idx="23">
                  <c:v>0.43173394022672623</c:v>
                </c:pt>
                <c:pt idx="24">
                  <c:v>0.45050498110614906</c:v>
                </c:pt>
                <c:pt idx="25">
                  <c:v>0.46927602198557195</c:v>
                </c:pt>
                <c:pt idx="26">
                  <c:v>0.48804706286499483</c:v>
                </c:pt>
                <c:pt idx="27">
                  <c:v>0.50681810374441771</c:v>
                </c:pt>
                <c:pt idx="28">
                  <c:v>0.52558914462384054</c:v>
                </c:pt>
                <c:pt idx="29">
                  <c:v>0.54436018550326348</c:v>
                </c:pt>
                <c:pt idx="30">
                  <c:v>0.56313122638268631</c:v>
                </c:pt>
                <c:pt idx="31">
                  <c:v>0.58190226726210925</c:v>
                </c:pt>
                <c:pt idx="32">
                  <c:v>0.60067330814153208</c:v>
                </c:pt>
                <c:pt idx="33">
                  <c:v>0.61944434902095502</c:v>
                </c:pt>
                <c:pt idx="34">
                  <c:v>0.63821538990037785</c:v>
                </c:pt>
                <c:pt idx="35">
                  <c:v>0.65698643077980079</c:v>
                </c:pt>
                <c:pt idx="36">
                  <c:v>0.67575747165922362</c:v>
                </c:pt>
                <c:pt idx="37">
                  <c:v>0.69452851253864656</c:v>
                </c:pt>
                <c:pt idx="38">
                  <c:v>0.71329955341806939</c:v>
                </c:pt>
                <c:pt idx="39">
                  <c:v>0.73207059429749222</c:v>
                </c:pt>
                <c:pt idx="40">
                  <c:v>0.75084163517691516</c:v>
                </c:pt>
                <c:pt idx="41">
                  <c:v>0.76961267605633799</c:v>
                </c:pt>
                <c:pt idx="42">
                  <c:v>0.78838371693576093</c:v>
                </c:pt>
                <c:pt idx="43">
                  <c:v>0.80715475781518375</c:v>
                </c:pt>
                <c:pt idx="44">
                  <c:v>0.82592579869460669</c:v>
                </c:pt>
                <c:pt idx="45">
                  <c:v>0.84469683957402952</c:v>
                </c:pt>
                <c:pt idx="46">
                  <c:v>0.86346788045345246</c:v>
                </c:pt>
                <c:pt idx="47">
                  <c:v>0.88223892133287529</c:v>
                </c:pt>
                <c:pt idx="48">
                  <c:v>0.90100996221229812</c:v>
                </c:pt>
                <c:pt idx="49">
                  <c:v>0.91978100309172106</c:v>
                </c:pt>
                <c:pt idx="50">
                  <c:v>0.93855204397114389</c:v>
                </c:pt>
                <c:pt idx="51">
                  <c:v>0.95732308485056683</c:v>
                </c:pt>
                <c:pt idx="52">
                  <c:v>0.97609412572998966</c:v>
                </c:pt>
                <c:pt idx="53">
                  <c:v>0.9948651666094126</c:v>
                </c:pt>
                <c:pt idx="54">
                  <c:v>1.0136362074888354</c:v>
                </c:pt>
                <c:pt idx="55">
                  <c:v>1.0324072483682583</c:v>
                </c:pt>
                <c:pt idx="56">
                  <c:v>1.0511782892476811</c:v>
                </c:pt>
                <c:pt idx="57">
                  <c:v>1.0699493301271041</c:v>
                </c:pt>
                <c:pt idx="58">
                  <c:v>1.088720371006527</c:v>
                </c:pt>
                <c:pt idx="59">
                  <c:v>1.1074914118859498</c:v>
                </c:pt>
                <c:pt idx="60">
                  <c:v>1.1262624527653726</c:v>
                </c:pt>
                <c:pt idx="61">
                  <c:v>1.1450334936447957</c:v>
                </c:pt>
                <c:pt idx="62">
                  <c:v>1.1638045345242185</c:v>
                </c:pt>
                <c:pt idx="63">
                  <c:v>1.1825755754036413</c:v>
                </c:pt>
                <c:pt idx="64">
                  <c:v>1.2013466162830642</c:v>
                </c:pt>
                <c:pt idx="65">
                  <c:v>1.220117657162487</c:v>
                </c:pt>
                <c:pt idx="66">
                  <c:v>1.23888869804191</c:v>
                </c:pt>
                <c:pt idx="67">
                  <c:v>1.2576597389213329</c:v>
                </c:pt>
                <c:pt idx="68">
                  <c:v>1.2764307798007557</c:v>
                </c:pt>
                <c:pt idx="69">
                  <c:v>1.2952018206801785</c:v>
                </c:pt>
                <c:pt idx="70">
                  <c:v>1.3139728615596016</c:v>
                </c:pt>
                <c:pt idx="71">
                  <c:v>1.3327439024390244</c:v>
                </c:pt>
                <c:pt idx="72">
                  <c:v>1.3515149433184472</c:v>
                </c:pt>
                <c:pt idx="73">
                  <c:v>1.3702859841978701</c:v>
                </c:pt>
                <c:pt idx="74">
                  <c:v>1.3890570250772931</c:v>
                </c:pt>
                <c:pt idx="75">
                  <c:v>1.4078280659567159</c:v>
                </c:pt>
                <c:pt idx="76">
                  <c:v>1.4265991068361388</c:v>
                </c:pt>
                <c:pt idx="77">
                  <c:v>1.4453701477155616</c:v>
                </c:pt>
                <c:pt idx="78">
                  <c:v>1.4641411885949844</c:v>
                </c:pt>
                <c:pt idx="79">
                  <c:v>1.4829122294744075</c:v>
                </c:pt>
                <c:pt idx="80">
                  <c:v>1.5016832703538303</c:v>
                </c:pt>
                <c:pt idx="81">
                  <c:v>1.5204543112332531</c:v>
                </c:pt>
                <c:pt idx="82">
                  <c:v>1.539225352112676</c:v>
                </c:pt>
                <c:pt idx="83">
                  <c:v>1.557996392992099</c:v>
                </c:pt>
                <c:pt idx="84">
                  <c:v>1.5767674338715219</c:v>
                </c:pt>
                <c:pt idx="85">
                  <c:v>1.5955384747509447</c:v>
                </c:pt>
                <c:pt idx="86">
                  <c:v>1.6143095156303675</c:v>
                </c:pt>
                <c:pt idx="87">
                  <c:v>1.6330805565097903</c:v>
                </c:pt>
                <c:pt idx="88">
                  <c:v>1.6518515973892134</c:v>
                </c:pt>
                <c:pt idx="89">
                  <c:v>1.6706226382686362</c:v>
                </c:pt>
                <c:pt idx="90">
                  <c:v>1.689393679148059</c:v>
                </c:pt>
                <c:pt idx="91">
                  <c:v>1.7081647200274819</c:v>
                </c:pt>
                <c:pt idx="92">
                  <c:v>1.7269357609069049</c:v>
                </c:pt>
                <c:pt idx="93">
                  <c:v>1.7457068017863278</c:v>
                </c:pt>
                <c:pt idx="94">
                  <c:v>1.7644778426657506</c:v>
                </c:pt>
                <c:pt idx="95">
                  <c:v>1.7832488835451734</c:v>
                </c:pt>
                <c:pt idx="96">
                  <c:v>1.8020199244245962</c:v>
                </c:pt>
                <c:pt idx="97">
                  <c:v>1.8207909653040193</c:v>
                </c:pt>
                <c:pt idx="98">
                  <c:v>1.8395620061834421</c:v>
                </c:pt>
                <c:pt idx="99">
                  <c:v>1.858333047062865</c:v>
                </c:pt>
                <c:pt idx="100">
                  <c:v>1.8771040879422878</c:v>
                </c:pt>
                <c:pt idx="101">
                  <c:v>1.8958751288217108</c:v>
                </c:pt>
                <c:pt idx="102">
                  <c:v>1.9146461697011337</c:v>
                </c:pt>
                <c:pt idx="103">
                  <c:v>1.9334172105805565</c:v>
                </c:pt>
                <c:pt idx="104">
                  <c:v>1.9521882514599793</c:v>
                </c:pt>
                <c:pt idx="105">
                  <c:v>1.9709592923394021</c:v>
                </c:pt>
                <c:pt idx="106">
                  <c:v>1.9897303332188252</c:v>
                </c:pt>
                <c:pt idx="107">
                  <c:v>2.0085013740982478</c:v>
                </c:pt>
                <c:pt idx="108">
                  <c:v>2.0272724149776709</c:v>
                </c:pt>
                <c:pt idx="109">
                  <c:v>2.0460434558570939</c:v>
                </c:pt>
                <c:pt idx="110">
                  <c:v>2.0648144967365165</c:v>
                </c:pt>
                <c:pt idx="111">
                  <c:v>2.0835855376159396</c:v>
                </c:pt>
                <c:pt idx="112">
                  <c:v>2.1023565784953622</c:v>
                </c:pt>
                <c:pt idx="113">
                  <c:v>2.1211276193747852</c:v>
                </c:pt>
                <c:pt idx="114">
                  <c:v>2.1398986602542083</c:v>
                </c:pt>
                <c:pt idx="115">
                  <c:v>2.1586697011336309</c:v>
                </c:pt>
                <c:pt idx="116">
                  <c:v>2.1774407420130539</c:v>
                </c:pt>
                <c:pt idx="117">
                  <c:v>2.196211782892477</c:v>
                </c:pt>
                <c:pt idx="118">
                  <c:v>2.2149828237718996</c:v>
                </c:pt>
                <c:pt idx="119">
                  <c:v>2.2337538646513226</c:v>
                </c:pt>
                <c:pt idx="120">
                  <c:v>2.2525249055307452</c:v>
                </c:pt>
                <c:pt idx="121">
                  <c:v>2.2712959464101683</c:v>
                </c:pt>
                <c:pt idx="122">
                  <c:v>2.2900669872895913</c:v>
                </c:pt>
                <c:pt idx="123">
                  <c:v>2.308838028169014</c:v>
                </c:pt>
                <c:pt idx="124">
                  <c:v>2.327609069048437</c:v>
                </c:pt>
                <c:pt idx="125">
                  <c:v>2.3463801099278596</c:v>
                </c:pt>
                <c:pt idx="126">
                  <c:v>2.3651511508072827</c:v>
                </c:pt>
                <c:pt idx="127">
                  <c:v>2.3839221916867057</c:v>
                </c:pt>
                <c:pt idx="128">
                  <c:v>2.4026932325661283</c:v>
                </c:pt>
                <c:pt idx="129">
                  <c:v>2.4214642734455514</c:v>
                </c:pt>
                <c:pt idx="130">
                  <c:v>2.440235314324974</c:v>
                </c:pt>
                <c:pt idx="131">
                  <c:v>2.459006355204397</c:v>
                </c:pt>
                <c:pt idx="132">
                  <c:v>2.4777773960838201</c:v>
                </c:pt>
                <c:pt idx="133">
                  <c:v>2.4965484369632427</c:v>
                </c:pt>
                <c:pt idx="134">
                  <c:v>2.5153194778426657</c:v>
                </c:pt>
                <c:pt idx="135">
                  <c:v>2.5340905187220888</c:v>
                </c:pt>
                <c:pt idx="136">
                  <c:v>2.5528615596015114</c:v>
                </c:pt>
                <c:pt idx="137">
                  <c:v>2.5716326004809344</c:v>
                </c:pt>
                <c:pt idx="138">
                  <c:v>2.5904036413603571</c:v>
                </c:pt>
                <c:pt idx="139">
                  <c:v>2.6091746822397801</c:v>
                </c:pt>
                <c:pt idx="140">
                  <c:v>2.6279457231192032</c:v>
                </c:pt>
                <c:pt idx="141">
                  <c:v>2.6467167639986258</c:v>
                </c:pt>
                <c:pt idx="142">
                  <c:v>2.6654878048780488</c:v>
                </c:pt>
                <c:pt idx="143">
                  <c:v>2.6842588457574714</c:v>
                </c:pt>
                <c:pt idx="144">
                  <c:v>2.7030298866368945</c:v>
                </c:pt>
                <c:pt idx="145">
                  <c:v>2.7218009275163175</c:v>
                </c:pt>
                <c:pt idx="146">
                  <c:v>2.7405719683957401</c:v>
                </c:pt>
                <c:pt idx="147">
                  <c:v>2.7593430092751632</c:v>
                </c:pt>
                <c:pt idx="148">
                  <c:v>2.7781140501545862</c:v>
                </c:pt>
                <c:pt idx="149">
                  <c:v>2.7968850910340088</c:v>
                </c:pt>
                <c:pt idx="150">
                  <c:v>2.8156561319134319</c:v>
                </c:pt>
                <c:pt idx="151">
                  <c:v>2.8344271727928545</c:v>
                </c:pt>
                <c:pt idx="152">
                  <c:v>2.8531982136722776</c:v>
                </c:pt>
                <c:pt idx="153">
                  <c:v>2.8719692545517006</c:v>
                </c:pt>
                <c:pt idx="154">
                  <c:v>2.8907402954311232</c:v>
                </c:pt>
                <c:pt idx="155">
                  <c:v>2.9095113363105463</c:v>
                </c:pt>
                <c:pt idx="156">
                  <c:v>2.9282823771899689</c:v>
                </c:pt>
                <c:pt idx="157">
                  <c:v>2.9470534180693919</c:v>
                </c:pt>
                <c:pt idx="158">
                  <c:v>2.965824458948815</c:v>
                </c:pt>
                <c:pt idx="159">
                  <c:v>2.9845954998282376</c:v>
                </c:pt>
                <c:pt idx="160">
                  <c:v>3.0033665407076606</c:v>
                </c:pt>
                <c:pt idx="161">
                  <c:v>3.0221375815870832</c:v>
                </c:pt>
                <c:pt idx="162">
                  <c:v>3.0409086224665063</c:v>
                </c:pt>
                <c:pt idx="163">
                  <c:v>3.0596796633459293</c:v>
                </c:pt>
                <c:pt idx="164">
                  <c:v>3.0784507042253519</c:v>
                </c:pt>
                <c:pt idx="165">
                  <c:v>3.097221745104775</c:v>
                </c:pt>
                <c:pt idx="166">
                  <c:v>3.115992785984198</c:v>
                </c:pt>
                <c:pt idx="167">
                  <c:v>3.1347638268636207</c:v>
                </c:pt>
                <c:pt idx="168">
                  <c:v>3.1535348677430437</c:v>
                </c:pt>
                <c:pt idx="169">
                  <c:v>3.1723059086224663</c:v>
                </c:pt>
                <c:pt idx="170">
                  <c:v>3.1910769495018894</c:v>
                </c:pt>
                <c:pt idx="171">
                  <c:v>3.2098479903813124</c:v>
                </c:pt>
                <c:pt idx="172">
                  <c:v>3.228619031260735</c:v>
                </c:pt>
                <c:pt idx="173">
                  <c:v>3.2473900721401581</c:v>
                </c:pt>
                <c:pt idx="174">
                  <c:v>3.2661611130195807</c:v>
                </c:pt>
                <c:pt idx="175">
                  <c:v>3.2849321538990037</c:v>
                </c:pt>
                <c:pt idx="176">
                  <c:v>3.3037031947784268</c:v>
                </c:pt>
                <c:pt idx="177">
                  <c:v>3.3224742356578494</c:v>
                </c:pt>
                <c:pt idx="178">
                  <c:v>3.3412452765372724</c:v>
                </c:pt>
                <c:pt idx="179">
                  <c:v>3.360016317416695</c:v>
                </c:pt>
                <c:pt idx="180">
                  <c:v>3.3787873582961181</c:v>
                </c:pt>
                <c:pt idx="181">
                  <c:v>3.3975583991755411</c:v>
                </c:pt>
                <c:pt idx="182">
                  <c:v>3.4163294400549638</c:v>
                </c:pt>
                <c:pt idx="183">
                  <c:v>3.4351004809343868</c:v>
                </c:pt>
                <c:pt idx="184">
                  <c:v>3.4538715218138099</c:v>
                </c:pt>
                <c:pt idx="185">
                  <c:v>3.4726425626932325</c:v>
                </c:pt>
                <c:pt idx="186">
                  <c:v>3.4914136035726555</c:v>
                </c:pt>
                <c:pt idx="187">
                  <c:v>3.5101846444520781</c:v>
                </c:pt>
                <c:pt idx="188">
                  <c:v>3.5289556853315012</c:v>
                </c:pt>
                <c:pt idx="189">
                  <c:v>3.5477267262109242</c:v>
                </c:pt>
                <c:pt idx="190">
                  <c:v>3.5664977670903468</c:v>
                </c:pt>
                <c:pt idx="191">
                  <c:v>3.5852688079697699</c:v>
                </c:pt>
                <c:pt idx="192">
                  <c:v>3.6040398488491925</c:v>
                </c:pt>
                <c:pt idx="193">
                  <c:v>3.6228108897286155</c:v>
                </c:pt>
                <c:pt idx="194">
                  <c:v>3.6415819306080386</c:v>
                </c:pt>
                <c:pt idx="195">
                  <c:v>3.6603529714874612</c:v>
                </c:pt>
                <c:pt idx="196">
                  <c:v>3.6791240123668842</c:v>
                </c:pt>
                <c:pt idx="197">
                  <c:v>3.6978950532463069</c:v>
                </c:pt>
                <c:pt idx="198">
                  <c:v>3.7166660941257299</c:v>
                </c:pt>
                <c:pt idx="199">
                  <c:v>3.735437135005153</c:v>
                </c:pt>
                <c:pt idx="200">
                  <c:v>3.7542081758845756</c:v>
                </c:pt>
                <c:pt idx="201">
                  <c:v>3.7729792167639986</c:v>
                </c:pt>
                <c:pt idx="202">
                  <c:v>3.7917502576434217</c:v>
                </c:pt>
                <c:pt idx="203">
                  <c:v>3.8105212985228443</c:v>
                </c:pt>
                <c:pt idx="204">
                  <c:v>3.8292923394022673</c:v>
                </c:pt>
                <c:pt idx="205">
                  <c:v>3.8480633802816899</c:v>
                </c:pt>
                <c:pt idx="206">
                  <c:v>3.866834421161113</c:v>
                </c:pt>
                <c:pt idx="207">
                  <c:v>3.885605462040536</c:v>
                </c:pt>
                <c:pt idx="208">
                  <c:v>3.9043765029199586</c:v>
                </c:pt>
                <c:pt idx="209">
                  <c:v>3.9231475437993817</c:v>
                </c:pt>
                <c:pt idx="210">
                  <c:v>3.9419185846788043</c:v>
                </c:pt>
                <c:pt idx="211">
                  <c:v>3.9606896255582273</c:v>
                </c:pt>
                <c:pt idx="212">
                  <c:v>3.9794606664376504</c:v>
                </c:pt>
                <c:pt idx="213">
                  <c:v>3.998231707317073</c:v>
                </c:pt>
                <c:pt idx="214">
                  <c:v>4.0170027481964956</c:v>
                </c:pt>
                <c:pt idx="215">
                  <c:v>4.0357737890759191</c:v>
                </c:pt>
                <c:pt idx="216">
                  <c:v>4.0545448299553417</c:v>
                </c:pt>
                <c:pt idx="217">
                  <c:v>4.0733158708347643</c:v>
                </c:pt>
                <c:pt idx="218">
                  <c:v>4.0920869117141878</c:v>
                </c:pt>
                <c:pt idx="219">
                  <c:v>4.1108579525936104</c:v>
                </c:pt>
                <c:pt idx="220">
                  <c:v>4.129628993473033</c:v>
                </c:pt>
                <c:pt idx="221">
                  <c:v>4.1484000343524565</c:v>
                </c:pt>
                <c:pt idx="222">
                  <c:v>4.1671710752318791</c:v>
                </c:pt>
                <c:pt idx="223">
                  <c:v>4.1859421161113017</c:v>
                </c:pt>
                <c:pt idx="224">
                  <c:v>4.2047131569907243</c:v>
                </c:pt>
                <c:pt idx="225">
                  <c:v>4.2234841978701478</c:v>
                </c:pt>
                <c:pt idx="226">
                  <c:v>4.2422552387495704</c:v>
                </c:pt>
                <c:pt idx="227">
                  <c:v>4.2610262796289931</c:v>
                </c:pt>
                <c:pt idx="228">
                  <c:v>4.2797973205084165</c:v>
                </c:pt>
                <c:pt idx="229">
                  <c:v>4.2985683613878392</c:v>
                </c:pt>
                <c:pt idx="230">
                  <c:v>4.3173394022672618</c:v>
                </c:pt>
                <c:pt idx="231">
                  <c:v>4.3361104431466853</c:v>
                </c:pt>
                <c:pt idx="232">
                  <c:v>4.3548814840261079</c:v>
                </c:pt>
                <c:pt idx="233">
                  <c:v>4.3736525249055305</c:v>
                </c:pt>
                <c:pt idx="234">
                  <c:v>4.392423565784954</c:v>
                </c:pt>
                <c:pt idx="235">
                  <c:v>4.4111946066643766</c:v>
                </c:pt>
                <c:pt idx="236">
                  <c:v>4.4299656475437992</c:v>
                </c:pt>
                <c:pt idx="237">
                  <c:v>4.4487366884232218</c:v>
                </c:pt>
                <c:pt idx="238">
                  <c:v>4.4675077293026453</c:v>
                </c:pt>
                <c:pt idx="239">
                  <c:v>4.4862787701820679</c:v>
                </c:pt>
                <c:pt idx="240">
                  <c:v>4.5050498110614905</c:v>
                </c:pt>
                <c:pt idx="241">
                  <c:v>4.523820851940914</c:v>
                </c:pt>
                <c:pt idx="242">
                  <c:v>4.5425918928203366</c:v>
                </c:pt>
                <c:pt idx="243">
                  <c:v>4.5613629336997592</c:v>
                </c:pt>
                <c:pt idx="244">
                  <c:v>4.5801339745791827</c:v>
                </c:pt>
                <c:pt idx="245">
                  <c:v>4.5989050154586053</c:v>
                </c:pt>
                <c:pt idx="246">
                  <c:v>4.6176760563380279</c:v>
                </c:pt>
                <c:pt idx="247">
                  <c:v>4.6364470972174514</c:v>
                </c:pt>
                <c:pt idx="248">
                  <c:v>4.655218138096874</c:v>
                </c:pt>
                <c:pt idx="249">
                  <c:v>4.6739891789762966</c:v>
                </c:pt>
                <c:pt idx="250">
                  <c:v>4.6927602198557192</c:v>
                </c:pt>
                <c:pt idx="251">
                  <c:v>4.7115312607351427</c:v>
                </c:pt>
                <c:pt idx="252">
                  <c:v>4.7303023016145653</c:v>
                </c:pt>
                <c:pt idx="253">
                  <c:v>4.7490733424939879</c:v>
                </c:pt>
                <c:pt idx="254">
                  <c:v>4.7678443833734114</c:v>
                </c:pt>
                <c:pt idx="255">
                  <c:v>4.786615424252834</c:v>
                </c:pt>
                <c:pt idx="256">
                  <c:v>4.8053864651322566</c:v>
                </c:pt>
                <c:pt idx="257">
                  <c:v>4.8241575060116801</c:v>
                </c:pt>
                <c:pt idx="258">
                  <c:v>4.8429285468911027</c:v>
                </c:pt>
                <c:pt idx="259">
                  <c:v>4.8616995877705254</c:v>
                </c:pt>
                <c:pt idx="260">
                  <c:v>4.880470628649948</c:v>
                </c:pt>
                <c:pt idx="261">
                  <c:v>4.8992416695293715</c:v>
                </c:pt>
                <c:pt idx="262">
                  <c:v>4.9180127104087941</c:v>
                </c:pt>
                <c:pt idx="263">
                  <c:v>4.9367837512882167</c:v>
                </c:pt>
                <c:pt idx="264">
                  <c:v>4.9555547921676402</c:v>
                </c:pt>
                <c:pt idx="265">
                  <c:v>4.9743258330470628</c:v>
                </c:pt>
                <c:pt idx="266">
                  <c:v>4.9930968739264854</c:v>
                </c:pt>
                <c:pt idx="267">
                  <c:v>5.0118679148059089</c:v>
                </c:pt>
                <c:pt idx="268">
                  <c:v>5.0306389556853315</c:v>
                </c:pt>
                <c:pt idx="269">
                  <c:v>5.0494099965647541</c:v>
                </c:pt>
                <c:pt idx="270">
                  <c:v>5.0681810374441776</c:v>
                </c:pt>
                <c:pt idx="271">
                  <c:v>5.0869520783236002</c:v>
                </c:pt>
                <c:pt idx="272">
                  <c:v>5.1057231192030228</c:v>
                </c:pt>
                <c:pt idx="273">
                  <c:v>5.1244941600824454</c:v>
                </c:pt>
                <c:pt idx="274">
                  <c:v>5.1432652009618689</c:v>
                </c:pt>
                <c:pt idx="275">
                  <c:v>5.1620362418412915</c:v>
                </c:pt>
                <c:pt idx="276">
                  <c:v>5.1808072827207141</c:v>
                </c:pt>
                <c:pt idx="277">
                  <c:v>5.1995783236001376</c:v>
                </c:pt>
                <c:pt idx="278">
                  <c:v>5.2183493644795602</c:v>
                </c:pt>
                <c:pt idx="279">
                  <c:v>5.2371204053589828</c:v>
                </c:pt>
                <c:pt idx="280">
                  <c:v>5.2558914462384063</c:v>
                </c:pt>
                <c:pt idx="281">
                  <c:v>5.2746624871178289</c:v>
                </c:pt>
                <c:pt idx="282">
                  <c:v>5.2934335279972515</c:v>
                </c:pt>
                <c:pt idx="283">
                  <c:v>5.312204568876675</c:v>
                </c:pt>
                <c:pt idx="284">
                  <c:v>5.3309756097560976</c:v>
                </c:pt>
                <c:pt idx="285">
                  <c:v>5.3497466506355202</c:v>
                </c:pt>
                <c:pt idx="286">
                  <c:v>5.3685176915149428</c:v>
                </c:pt>
                <c:pt idx="287">
                  <c:v>5.3872887323943663</c:v>
                </c:pt>
                <c:pt idx="288">
                  <c:v>5.4060597732737889</c:v>
                </c:pt>
                <c:pt idx="289">
                  <c:v>5.4248308141532116</c:v>
                </c:pt>
                <c:pt idx="290">
                  <c:v>5.4436018550326351</c:v>
                </c:pt>
                <c:pt idx="291">
                  <c:v>5.4623728959120577</c:v>
                </c:pt>
                <c:pt idx="292">
                  <c:v>5.4811439367914803</c:v>
                </c:pt>
                <c:pt idx="293">
                  <c:v>5.4999149776709038</c:v>
                </c:pt>
                <c:pt idx="294">
                  <c:v>5.5186860185503264</c:v>
                </c:pt>
                <c:pt idx="295">
                  <c:v>5.537457059429749</c:v>
                </c:pt>
                <c:pt idx="296">
                  <c:v>5.5562281003091725</c:v>
                </c:pt>
                <c:pt idx="297">
                  <c:v>5.5749991411885951</c:v>
                </c:pt>
                <c:pt idx="298">
                  <c:v>5.5937701820680177</c:v>
                </c:pt>
                <c:pt idx="299">
                  <c:v>5.6125412229474403</c:v>
                </c:pt>
                <c:pt idx="300">
                  <c:v>5.6313122638268638</c:v>
                </c:pt>
                <c:pt idx="301">
                  <c:v>5.6500833047062864</c:v>
                </c:pt>
                <c:pt idx="302">
                  <c:v>5.668854345585709</c:v>
                </c:pt>
                <c:pt idx="303">
                  <c:v>5.6876253864651325</c:v>
                </c:pt>
                <c:pt idx="304">
                  <c:v>5.7063964273445551</c:v>
                </c:pt>
                <c:pt idx="305">
                  <c:v>5.7251674682239777</c:v>
                </c:pt>
                <c:pt idx="306">
                  <c:v>5.7439385091034012</c:v>
                </c:pt>
                <c:pt idx="307">
                  <c:v>5.7627095499828238</c:v>
                </c:pt>
                <c:pt idx="308">
                  <c:v>5.7814805908622464</c:v>
                </c:pt>
                <c:pt idx="309">
                  <c:v>5.800251631741669</c:v>
                </c:pt>
                <c:pt idx="310">
                  <c:v>5.8190226726210925</c:v>
                </c:pt>
                <c:pt idx="311">
                  <c:v>5.8377937135005151</c:v>
                </c:pt>
                <c:pt idx="312">
                  <c:v>5.8565647543799377</c:v>
                </c:pt>
                <c:pt idx="313">
                  <c:v>5.8753357952593612</c:v>
                </c:pt>
                <c:pt idx="314">
                  <c:v>5.8941068361387838</c:v>
                </c:pt>
                <c:pt idx="315">
                  <c:v>5.9128778770182064</c:v>
                </c:pt>
                <c:pt idx="316">
                  <c:v>5.9316489178976299</c:v>
                </c:pt>
                <c:pt idx="317">
                  <c:v>5.9504199587770525</c:v>
                </c:pt>
                <c:pt idx="318">
                  <c:v>5.9691909996564751</c:v>
                </c:pt>
                <c:pt idx="319">
                  <c:v>5.9879620405358986</c:v>
                </c:pt>
                <c:pt idx="320">
                  <c:v>6.0067330814153213</c:v>
                </c:pt>
                <c:pt idx="321">
                  <c:v>6.0255041222947439</c:v>
                </c:pt>
                <c:pt idx="322">
                  <c:v>6.0442751631741665</c:v>
                </c:pt>
                <c:pt idx="323">
                  <c:v>6.06304620405359</c:v>
                </c:pt>
                <c:pt idx="324">
                  <c:v>6.0818172449330126</c:v>
                </c:pt>
                <c:pt idx="325">
                  <c:v>6.1005882858124352</c:v>
                </c:pt>
                <c:pt idx="326">
                  <c:v>6.1193593266918587</c:v>
                </c:pt>
                <c:pt idx="327">
                  <c:v>6.1381303675712813</c:v>
                </c:pt>
                <c:pt idx="328">
                  <c:v>6.1569014084507039</c:v>
                </c:pt>
                <c:pt idx="329">
                  <c:v>6.1756724493301274</c:v>
                </c:pt>
                <c:pt idx="330">
                  <c:v>6.19444349020955</c:v>
                </c:pt>
                <c:pt idx="331">
                  <c:v>6.2132145310889726</c:v>
                </c:pt>
                <c:pt idx="332">
                  <c:v>6.2319855719683961</c:v>
                </c:pt>
                <c:pt idx="333">
                  <c:v>6.2507566128478187</c:v>
                </c:pt>
                <c:pt idx="334">
                  <c:v>6.2695276537272413</c:v>
                </c:pt>
                <c:pt idx="335">
                  <c:v>6.2882986946066639</c:v>
                </c:pt>
                <c:pt idx="336">
                  <c:v>6.3070697354860874</c:v>
                </c:pt>
                <c:pt idx="337">
                  <c:v>6.32584077636551</c:v>
                </c:pt>
                <c:pt idx="338">
                  <c:v>6.3446118172449326</c:v>
                </c:pt>
                <c:pt idx="339">
                  <c:v>6.3633828581243561</c:v>
                </c:pt>
                <c:pt idx="340">
                  <c:v>6.3821538990037787</c:v>
                </c:pt>
                <c:pt idx="341">
                  <c:v>6.4009249398832013</c:v>
                </c:pt>
                <c:pt idx="342">
                  <c:v>6.4196959807626248</c:v>
                </c:pt>
                <c:pt idx="343">
                  <c:v>6.4384670216420474</c:v>
                </c:pt>
                <c:pt idx="344">
                  <c:v>6.45723806252147</c:v>
                </c:pt>
                <c:pt idx="345">
                  <c:v>6.4760091034008926</c:v>
                </c:pt>
                <c:pt idx="346">
                  <c:v>6.4947801442803161</c:v>
                </c:pt>
                <c:pt idx="347">
                  <c:v>6.5135511851597387</c:v>
                </c:pt>
                <c:pt idx="348">
                  <c:v>6.5323222260391614</c:v>
                </c:pt>
                <c:pt idx="349">
                  <c:v>6.5510932669185848</c:v>
                </c:pt>
                <c:pt idx="350">
                  <c:v>6.5698643077980075</c:v>
                </c:pt>
                <c:pt idx="351">
                  <c:v>6.5886353486774301</c:v>
                </c:pt>
                <c:pt idx="352">
                  <c:v>6.6074063895568536</c:v>
                </c:pt>
                <c:pt idx="353">
                  <c:v>6.6261774304362762</c:v>
                </c:pt>
                <c:pt idx="354">
                  <c:v>6.6449484713156988</c:v>
                </c:pt>
                <c:pt idx="355">
                  <c:v>6.6637195121951223</c:v>
                </c:pt>
                <c:pt idx="356">
                  <c:v>6.6824905530745449</c:v>
                </c:pt>
                <c:pt idx="357">
                  <c:v>6.7012615939539675</c:v>
                </c:pt>
                <c:pt idx="358">
                  <c:v>6.7200326348333901</c:v>
                </c:pt>
                <c:pt idx="359">
                  <c:v>6.7388036757128136</c:v>
                </c:pt>
                <c:pt idx="360">
                  <c:v>6.7575747165922362</c:v>
                </c:pt>
                <c:pt idx="361">
                  <c:v>6.7763457574716588</c:v>
                </c:pt>
                <c:pt idx="362">
                  <c:v>6.7951167983510823</c:v>
                </c:pt>
                <c:pt idx="363">
                  <c:v>6.8138878392305049</c:v>
                </c:pt>
                <c:pt idx="364">
                  <c:v>6.8326588801099275</c:v>
                </c:pt>
                <c:pt idx="365">
                  <c:v>6.851429920989351</c:v>
                </c:pt>
                <c:pt idx="366">
                  <c:v>6.8702009618687736</c:v>
                </c:pt>
                <c:pt idx="367">
                  <c:v>6.8889720027481962</c:v>
                </c:pt>
                <c:pt idx="368">
                  <c:v>6.9077430436276197</c:v>
                </c:pt>
                <c:pt idx="369">
                  <c:v>6.9265140845070423</c:v>
                </c:pt>
                <c:pt idx="370">
                  <c:v>6.9452851253864649</c:v>
                </c:pt>
                <c:pt idx="371">
                  <c:v>6.9640561662658875</c:v>
                </c:pt>
                <c:pt idx="372">
                  <c:v>6.982827207145311</c:v>
                </c:pt>
                <c:pt idx="373">
                  <c:v>7.0015982480247336</c:v>
                </c:pt>
                <c:pt idx="374">
                  <c:v>7.0203692889041562</c:v>
                </c:pt>
                <c:pt idx="375">
                  <c:v>7.0391403297835797</c:v>
                </c:pt>
                <c:pt idx="376">
                  <c:v>7.0579113706630023</c:v>
                </c:pt>
                <c:pt idx="377">
                  <c:v>7.0766824115424249</c:v>
                </c:pt>
                <c:pt idx="378">
                  <c:v>7.0954534524218484</c:v>
                </c:pt>
                <c:pt idx="379">
                  <c:v>7.114224493301271</c:v>
                </c:pt>
                <c:pt idx="380">
                  <c:v>7.1329955341806937</c:v>
                </c:pt>
                <c:pt idx="381">
                  <c:v>7.1517665750601163</c:v>
                </c:pt>
                <c:pt idx="382">
                  <c:v>7.1705376159395398</c:v>
                </c:pt>
                <c:pt idx="383">
                  <c:v>7.1893086568189624</c:v>
                </c:pt>
                <c:pt idx="384">
                  <c:v>7.208079697698385</c:v>
                </c:pt>
                <c:pt idx="385">
                  <c:v>7.2268507385778085</c:v>
                </c:pt>
                <c:pt idx="386">
                  <c:v>7.2456217794572311</c:v>
                </c:pt>
                <c:pt idx="387">
                  <c:v>7.2643928203366537</c:v>
                </c:pt>
                <c:pt idx="388">
                  <c:v>7.2831638612160772</c:v>
                </c:pt>
                <c:pt idx="389">
                  <c:v>7.3019349020954998</c:v>
                </c:pt>
                <c:pt idx="390">
                  <c:v>7.3207059429749224</c:v>
                </c:pt>
                <c:pt idx="391">
                  <c:v>7.3394769838543459</c:v>
                </c:pt>
                <c:pt idx="392">
                  <c:v>7.3582480247337685</c:v>
                </c:pt>
                <c:pt idx="393">
                  <c:v>7.3770190656131911</c:v>
                </c:pt>
                <c:pt idx="394">
                  <c:v>7.3957901064926137</c:v>
                </c:pt>
                <c:pt idx="395">
                  <c:v>7.4145611473720372</c:v>
                </c:pt>
                <c:pt idx="396">
                  <c:v>7.4333321882514598</c:v>
                </c:pt>
                <c:pt idx="397">
                  <c:v>7.4521032291308824</c:v>
                </c:pt>
                <c:pt idx="398">
                  <c:v>7.4708742700103059</c:v>
                </c:pt>
                <c:pt idx="399">
                  <c:v>7.4896453108897285</c:v>
                </c:pt>
                <c:pt idx="400">
                  <c:v>7.5084163517691511</c:v>
                </c:pt>
                <c:pt idx="401">
                  <c:v>7.5271873926485746</c:v>
                </c:pt>
                <c:pt idx="402">
                  <c:v>7.5459584335279972</c:v>
                </c:pt>
                <c:pt idx="403">
                  <c:v>7.5647294744074198</c:v>
                </c:pt>
                <c:pt idx="404">
                  <c:v>7.5835005152868433</c:v>
                </c:pt>
                <c:pt idx="405">
                  <c:v>7.6022715561662659</c:v>
                </c:pt>
                <c:pt idx="406">
                  <c:v>7.6210425970456885</c:v>
                </c:pt>
                <c:pt idx="407">
                  <c:v>7.6398136379251111</c:v>
                </c:pt>
                <c:pt idx="408">
                  <c:v>7.6585846788045346</c:v>
                </c:pt>
                <c:pt idx="409">
                  <c:v>7.6773557196839572</c:v>
                </c:pt>
                <c:pt idx="410">
                  <c:v>7.6961267605633799</c:v>
                </c:pt>
                <c:pt idx="411">
                  <c:v>7.7148978014428033</c:v>
                </c:pt>
                <c:pt idx="412">
                  <c:v>7.733668842322226</c:v>
                </c:pt>
                <c:pt idx="413">
                  <c:v>7.7524398832016486</c:v>
                </c:pt>
                <c:pt idx="414">
                  <c:v>7.7712109240810721</c:v>
                </c:pt>
                <c:pt idx="415">
                  <c:v>7.7899819649604947</c:v>
                </c:pt>
                <c:pt idx="416">
                  <c:v>7.8087530058399173</c:v>
                </c:pt>
                <c:pt idx="417">
                  <c:v>7.8275240467193399</c:v>
                </c:pt>
                <c:pt idx="418">
                  <c:v>7.8462950875987634</c:v>
                </c:pt>
                <c:pt idx="419">
                  <c:v>7.865066128478186</c:v>
                </c:pt>
                <c:pt idx="420">
                  <c:v>7.8838371693576086</c:v>
                </c:pt>
                <c:pt idx="421">
                  <c:v>7.9026082102370321</c:v>
                </c:pt>
                <c:pt idx="422">
                  <c:v>7.9213792511164547</c:v>
                </c:pt>
                <c:pt idx="423">
                  <c:v>7.9401502919958773</c:v>
                </c:pt>
                <c:pt idx="424">
                  <c:v>7.9589213328753008</c:v>
                </c:pt>
                <c:pt idx="425">
                  <c:v>7.9776923737547234</c:v>
                </c:pt>
                <c:pt idx="426">
                  <c:v>7.996463414634146</c:v>
                </c:pt>
                <c:pt idx="427">
                  <c:v>8.0152344555135695</c:v>
                </c:pt>
                <c:pt idx="428">
                  <c:v>8.0340054963929912</c:v>
                </c:pt>
                <c:pt idx="429">
                  <c:v>8.0527765372724147</c:v>
                </c:pt>
                <c:pt idx="430">
                  <c:v>8.0715475781518382</c:v>
                </c:pt>
                <c:pt idx="431">
                  <c:v>8.0903186190312599</c:v>
                </c:pt>
                <c:pt idx="432">
                  <c:v>8.1090896599106834</c:v>
                </c:pt>
                <c:pt idx="433">
                  <c:v>8.1278607007901069</c:v>
                </c:pt>
                <c:pt idx="434">
                  <c:v>8.1466317416695286</c:v>
                </c:pt>
                <c:pt idx="435">
                  <c:v>8.1654027825489521</c:v>
                </c:pt>
                <c:pt idx="436">
                  <c:v>8.1841738234283756</c:v>
                </c:pt>
                <c:pt idx="437">
                  <c:v>8.2029448643077973</c:v>
                </c:pt>
                <c:pt idx="438">
                  <c:v>8.2217159051872208</c:v>
                </c:pt>
                <c:pt idx="439">
                  <c:v>8.2404869460666443</c:v>
                </c:pt>
                <c:pt idx="440">
                  <c:v>8.2592579869460661</c:v>
                </c:pt>
                <c:pt idx="441">
                  <c:v>8.2780290278254895</c:v>
                </c:pt>
                <c:pt idx="442">
                  <c:v>8.296800068704913</c:v>
                </c:pt>
                <c:pt idx="443">
                  <c:v>8.3155711095843348</c:v>
                </c:pt>
                <c:pt idx="444">
                  <c:v>8.3343421504637583</c:v>
                </c:pt>
                <c:pt idx="445">
                  <c:v>8.3531131913431818</c:v>
                </c:pt>
                <c:pt idx="446">
                  <c:v>8.3718842322226035</c:v>
                </c:pt>
                <c:pt idx="447">
                  <c:v>8.390655273102027</c:v>
                </c:pt>
                <c:pt idx="448">
                  <c:v>8.4094263139814487</c:v>
                </c:pt>
                <c:pt idx="449">
                  <c:v>8.4281973548608722</c:v>
                </c:pt>
                <c:pt idx="450">
                  <c:v>8.4469683957402957</c:v>
                </c:pt>
                <c:pt idx="451">
                  <c:v>8.4657394366197174</c:v>
                </c:pt>
                <c:pt idx="452">
                  <c:v>8.4845104774991409</c:v>
                </c:pt>
                <c:pt idx="453">
                  <c:v>8.5032815183785644</c:v>
                </c:pt>
                <c:pt idx="454">
                  <c:v>8.5220525592579861</c:v>
                </c:pt>
                <c:pt idx="455">
                  <c:v>8.5408236001374096</c:v>
                </c:pt>
                <c:pt idx="456">
                  <c:v>8.5595946410168331</c:v>
                </c:pt>
                <c:pt idx="457">
                  <c:v>8.5783656818962548</c:v>
                </c:pt>
                <c:pt idx="458">
                  <c:v>8.5971367227756783</c:v>
                </c:pt>
                <c:pt idx="459">
                  <c:v>8.6159077636551018</c:v>
                </c:pt>
                <c:pt idx="460">
                  <c:v>8.6346788045345235</c:v>
                </c:pt>
                <c:pt idx="461">
                  <c:v>8.653449845413947</c:v>
                </c:pt>
                <c:pt idx="462">
                  <c:v>8.6722208862933705</c:v>
                </c:pt>
                <c:pt idx="463">
                  <c:v>8.6909919271727922</c:v>
                </c:pt>
                <c:pt idx="464">
                  <c:v>8.7097629680522157</c:v>
                </c:pt>
                <c:pt idx="465">
                  <c:v>8.7285340089316392</c:v>
                </c:pt>
                <c:pt idx="466">
                  <c:v>8.7473050498110609</c:v>
                </c:pt>
                <c:pt idx="467">
                  <c:v>8.7660760906904844</c:v>
                </c:pt>
                <c:pt idx="468">
                  <c:v>8.7848471315699079</c:v>
                </c:pt>
                <c:pt idx="469">
                  <c:v>8.8036181724493296</c:v>
                </c:pt>
                <c:pt idx="470">
                  <c:v>8.8223892133287531</c:v>
                </c:pt>
                <c:pt idx="471">
                  <c:v>8.8411602542081766</c:v>
                </c:pt>
                <c:pt idx="472">
                  <c:v>8.8599312950875984</c:v>
                </c:pt>
                <c:pt idx="473">
                  <c:v>8.8787023359670219</c:v>
                </c:pt>
                <c:pt idx="474">
                  <c:v>8.8974733768464436</c:v>
                </c:pt>
                <c:pt idx="475">
                  <c:v>8.9162444177258671</c:v>
                </c:pt>
                <c:pt idx="476">
                  <c:v>8.9350154586052906</c:v>
                </c:pt>
                <c:pt idx="477">
                  <c:v>8.9537864994847123</c:v>
                </c:pt>
                <c:pt idx="478">
                  <c:v>8.9725575403641358</c:v>
                </c:pt>
                <c:pt idx="479">
                  <c:v>8.9913285812435593</c:v>
                </c:pt>
                <c:pt idx="480">
                  <c:v>9.010099622122981</c:v>
                </c:pt>
                <c:pt idx="481">
                  <c:v>9.0288706630024045</c:v>
                </c:pt>
                <c:pt idx="482">
                  <c:v>9.047641703881828</c:v>
                </c:pt>
                <c:pt idx="483">
                  <c:v>9.0664127447612497</c:v>
                </c:pt>
                <c:pt idx="484">
                  <c:v>9.0851837856406732</c:v>
                </c:pt>
                <c:pt idx="485">
                  <c:v>9.1039548265200967</c:v>
                </c:pt>
                <c:pt idx="486">
                  <c:v>9.1227258673995184</c:v>
                </c:pt>
                <c:pt idx="487">
                  <c:v>9.1414969082789419</c:v>
                </c:pt>
                <c:pt idx="488">
                  <c:v>9.1602679491583654</c:v>
                </c:pt>
                <c:pt idx="489">
                  <c:v>9.1790389900377871</c:v>
                </c:pt>
                <c:pt idx="490">
                  <c:v>9.1978100309172106</c:v>
                </c:pt>
                <c:pt idx="491">
                  <c:v>9.2165810717966341</c:v>
                </c:pt>
                <c:pt idx="492">
                  <c:v>9.2353521126760558</c:v>
                </c:pt>
                <c:pt idx="493">
                  <c:v>9.2541231535554793</c:v>
                </c:pt>
                <c:pt idx="494">
                  <c:v>9.2728941944349028</c:v>
                </c:pt>
                <c:pt idx="495">
                  <c:v>9.2916652353143245</c:v>
                </c:pt>
                <c:pt idx="496">
                  <c:v>9.310436276193748</c:v>
                </c:pt>
                <c:pt idx="497">
                  <c:v>9.3292073170731697</c:v>
                </c:pt>
                <c:pt idx="498">
                  <c:v>9.3479783579525932</c:v>
                </c:pt>
                <c:pt idx="499">
                  <c:v>9.3667493988320167</c:v>
                </c:pt>
                <c:pt idx="500">
                  <c:v>9.3855204397114385</c:v>
                </c:pt>
                <c:pt idx="501">
                  <c:v>9.404291480590862</c:v>
                </c:pt>
                <c:pt idx="502">
                  <c:v>9.4230625214702854</c:v>
                </c:pt>
                <c:pt idx="503">
                  <c:v>9.4418335623497072</c:v>
                </c:pt>
                <c:pt idx="504">
                  <c:v>9.4606046032291307</c:v>
                </c:pt>
                <c:pt idx="505">
                  <c:v>9.4793756441085542</c:v>
                </c:pt>
                <c:pt idx="506">
                  <c:v>9.4981466849879759</c:v>
                </c:pt>
                <c:pt idx="507">
                  <c:v>9.5169177258673994</c:v>
                </c:pt>
                <c:pt idx="508">
                  <c:v>9.5356887667468229</c:v>
                </c:pt>
                <c:pt idx="509">
                  <c:v>9.5544598076262446</c:v>
                </c:pt>
                <c:pt idx="510">
                  <c:v>9.5732308485056681</c:v>
                </c:pt>
                <c:pt idx="511">
                  <c:v>9.5920018893850916</c:v>
                </c:pt>
                <c:pt idx="512">
                  <c:v>9.6107729302645133</c:v>
                </c:pt>
                <c:pt idx="513">
                  <c:v>9.6295439711439368</c:v>
                </c:pt>
                <c:pt idx="514">
                  <c:v>9.6483150120233603</c:v>
                </c:pt>
                <c:pt idx="515">
                  <c:v>9.667086052902782</c:v>
                </c:pt>
                <c:pt idx="516">
                  <c:v>9.6858570937822055</c:v>
                </c:pt>
                <c:pt idx="517">
                  <c:v>9.704628134661629</c:v>
                </c:pt>
                <c:pt idx="518">
                  <c:v>9.7233991755410507</c:v>
                </c:pt>
                <c:pt idx="519">
                  <c:v>9.7421702164204742</c:v>
                </c:pt>
                <c:pt idx="520">
                  <c:v>9.7609412572998959</c:v>
                </c:pt>
                <c:pt idx="521">
                  <c:v>9.7797122981793194</c:v>
                </c:pt>
                <c:pt idx="522">
                  <c:v>9.7984833390587429</c:v>
                </c:pt>
                <c:pt idx="523">
                  <c:v>9.8172543799381646</c:v>
                </c:pt>
                <c:pt idx="524">
                  <c:v>9.8360254208175881</c:v>
                </c:pt>
                <c:pt idx="525">
                  <c:v>9.8547964616970116</c:v>
                </c:pt>
                <c:pt idx="526">
                  <c:v>9.8735675025764333</c:v>
                </c:pt>
                <c:pt idx="527">
                  <c:v>9.8923385434558568</c:v>
                </c:pt>
                <c:pt idx="528">
                  <c:v>9.9111095843352803</c:v>
                </c:pt>
                <c:pt idx="529">
                  <c:v>9.9298806252147021</c:v>
                </c:pt>
                <c:pt idx="530">
                  <c:v>9.9486516660941255</c:v>
                </c:pt>
                <c:pt idx="531">
                  <c:v>9.967422706973549</c:v>
                </c:pt>
                <c:pt idx="532">
                  <c:v>9.9861937478529708</c:v>
                </c:pt>
                <c:pt idx="533">
                  <c:v>10.004964788732394</c:v>
                </c:pt>
                <c:pt idx="534">
                  <c:v>10.023735829611818</c:v>
                </c:pt>
                <c:pt idx="535">
                  <c:v>10.042506870491239</c:v>
                </c:pt>
                <c:pt idx="536">
                  <c:v>10.061277911370663</c:v>
                </c:pt>
                <c:pt idx="537">
                  <c:v>10.080048952250086</c:v>
                </c:pt>
                <c:pt idx="538">
                  <c:v>10.098819993129508</c:v>
                </c:pt>
                <c:pt idx="539">
                  <c:v>10.117591034008932</c:v>
                </c:pt>
                <c:pt idx="540">
                  <c:v>10.136362074888355</c:v>
                </c:pt>
                <c:pt idx="541">
                  <c:v>10.155133115767777</c:v>
                </c:pt>
                <c:pt idx="542">
                  <c:v>10.1739041566472</c:v>
                </c:pt>
                <c:pt idx="543">
                  <c:v>10.192675197526624</c:v>
                </c:pt>
                <c:pt idx="544">
                  <c:v>10.211446238406046</c:v>
                </c:pt>
                <c:pt idx="545">
                  <c:v>10.230217279285469</c:v>
                </c:pt>
                <c:pt idx="546">
                  <c:v>10.248988320164891</c:v>
                </c:pt>
                <c:pt idx="547">
                  <c:v>10.267759361044314</c:v>
                </c:pt>
                <c:pt idx="548">
                  <c:v>10.286530401923738</c:v>
                </c:pt>
                <c:pt idx="549">
                  <c:v>10.30530144280316</c:v>
                </c:pt>
                <c:pt idx="550">
                  <c:v>10.324072483682583</c:v>
                </c:pt>
                <c:pt idx="551">
                  <c:v>10.342843524562007</c:v>
                </c:pt>
                <c:pt idx="552">
                  <c:v>10.361614565441428</c:v>
                </c:pt>
                <c:pt idx="553">
                  <c:v>10.380385606320852</c:v>
                </c:pt>
                <c:pt idx="554">
                  <c:v>10.399156647200275</c:v>
                </c:pt>
                <c:pt idx="555">
                  <c:v>10.417927688079697</c:v>
                </c:pt>
                <c:pt idx="556">
                  <c:v>10.43669872895912</c:v>
                </c:pt>
                <c:pt idx="557">
                  <c:v>10.455469769838544</c:v>
                </c:pt>
                <c:pt idx="558">
                  <c:v>10.474240810717966</c:v>
                </c:pt>
                <c:pt idx="559">
                  <c:v>10.493011851597389</c:v>
                </c:pt>
                <c:pt idx="560">
                  <c:v>10.511782892476813</c:v>
                </c:pt>
                <c:pt idx="561">
                  <c:v>10.530553933356234</c:v>
                </c:pt>
                <c:pt idx="562">
                  <c:v>10.549324974235658</c:v>
                </c:pt>
                <c:pt idx="563">
                  <c:v>10.568096015115081</c:v>
                </c:pt>
                <c:pt idx="564">
                  <c:v>10.586867055994503</c:v>
                </c:pt>
                <c:pt idx="565">
                  <c:v>10.605638096873927</c:v>
                </c:pt>
                <c:pt idx="566">
                  <c:v>10.62440913775335</c:v>
                </c:pt>
                <c:pt idx="567">
                  <c:v>10.643180178632772</c:v>
                </c:pt>
                <c:pt idx="568">
                  <c:v>10.661951219512195</c:v>
                </c:pt>
                <c:pt idx="569">
                  <c:v>10.680722260391617</c:v>
                </c:pt>
                <c:pt idx="570">
                  <c:v>10.69949330127104</c:v>
                </c:pt>
                <c:pt idx="571">
                  <c:v>10.718264342150464</c:v>
                </c:pt>
                <c:pt idx="572">
                  <c:v>10.737035383029886</c:v>
                </c:pt>
                <c:pt idx="573">
                  <c:v>10.755806423909309</c:v>
                </c:pt>
                <c:pt idx="574">
                  <c:v>10.774577464788733</c:v>
                </c:pt>
                <c:pt idx="575">
                  <c:v>10.793348505668154</c:v>
                </c:pt>
                <c:pt idx="576">
                  <c:v>10.812119546547578</c:v>
                </c:pt>
                <c:pt idx="577">
                  <c:v>10.830890587427001</c:v>
                </c:pt>
                <c:pt idx="578">
                  <c:v>10.849661628306423</c:v>
                </c:pt>
                <c:pt idx="579">
                  <c:v>10.868432669185847</c:v>
                </c:pt>
                <c:pt idx="580">
                  <c:v>10.88720371006527</c:v>
                </c:pt>
                <c:pt idx="581">
                  <c:v>10.905974750944692</c:v>
                </c:pt>
                <c:pt idx="582">
                  <c:v>10.924745791824115</c:v>
                </c:pt>
                <c:pt idx="583">
                  <c:v>10.943516832703539</c:v>
                </c:pt>
                <c:pt idx="584">
                  <c:v>10.962287873582961</c:v>
                </c:pt>
                <c:pt idx="585">
                  <c:v>10.981058914462384</c:v>
                </c:pt>
                <c:pt idx="586">
                  <c:v>10.999829955341808</c:v>
                </c:pt>
                <c:pt idx="587">
                  <c:v>11.018600996221229</c:v>
                </c:pt>
                <c:pt idx="588">
                  <c:v>11.037372037100653</c:v>
                </c:pt>
                <c:pt idx="589">
                  <c:v>11.056143077980076</c:v>
                </c:pt>
                <c:pt idx="590">
                  <c:v>11.074914118859498</c:v>
                </c:pt>
                <c:pt idx="591">
                  <c:v>11.093685159738921</c:v>
                </c:pt>
                <c:pt idx="592">
                  <c:v>11.112456200618345</c:v>
                </c:pt>
                <c:pt idx="593">
                  <c:v>11.131227241497767</c:v>
                </c:pt>
                <c:pt idx="594">
                  <c:v>11.14999828237719</c:v>
                </c:pt>
                <c:pt idx="595">
                  <c:v>11.168769323256612</c:v>
                </c:pt>
                <c:pt idx="596">
                  <c:v>11.187540364136035</c:v>
                </c:pt>
                <c:pt idx="597">
                  <c:v>11.206311405015459</c:v>
                </c:pt>
                <c:pt idx="598">
                  <c:v>11.225082445894881</c:v>
                </c:pt>
                <c:pt idx="599">
                  <c:v>11.243853486774304</c:v>
                </c:pt>
                <c:pt idx="600">
                  <c:v>11.262624527653728</c:v>
                </c:pt>
                <c:pt idx="601">
                  <c:v>11.281395568533149</c:v>
                </c:pt>
                <c:pt idx="602">
                  <c:v>11.300166609412573</c:v>
                </c:pt>
                <c:pt idx="603">
                  <c:v>11.318937650291996</c:v>
                </c:pt>
                <c:pt idx="604">
                  <c:v>11.337708691171418</c:v>
                </c:pt>
                <c:pt idx="605">
                  <c:v>11.356479732050841</c:v>
                </c:pt>
                <c:pt idx="606">
                  <c:v>11.375250772930265</c:v>
                </c:pt>
                <c:pt idx="607">
                  <c:v>11.394021813809687</c:v>
                </c:pt>
                <c:pt idx="608">
                  <c:v>11.41279285468911</c:v>
                </c:pt>
                <c:pt idx="609">
                  <c:v>11.431563895568534</c:v>
                </c:pt>
                <c:pt idx="610">
                  <c:v>11.450334936447955</c:v>
                </c:pt>
                <c:pt idx="611">
                  <c:v>11.469105977327379</c:v>
                </c:pt>
                <c:pt idx="612">
                  <c:v>11.487877018206802</c:v>
                </c:pt>
                <c:pt idx="613">
                  <c:v>11.506648059086224</c:v>
                </c:pt>
                <c:pt idx="614">
                  <c:v>11.525419099965648</c:v>
                </c:pt>
                <c:pt idx="615">
                  <c:v>11.544190140845071</c:v>
                </c:pt>
                <c:pt idx="616">
                  <c:v>11.562961181724493</c:v>
                </c:pt>
                <c:pt idx="617">
                  <c:v>11.581732222603916</c:v>
                </c:pt>
                <c:pt idx="618">
                  <c:v>11.600503263483338</c:v>
                </c:pt>
                <c:pt idx="619">
                  <c:v>11.619274304362762</c:v>
                </c:pt>
                <c:pt idx="620">
                  <c:v>11.638045345242185</c:v>
                </c:pt>
                <c:pt idx="621">
                  <c:v>11.656816386121607</c:v>
                </c:pt>
                <c:pt idx="622">
                  <c:v>11.67558742700103</c:v>
                </c:pt>
                <c:pt idx="623">
                  <c:v>11.694358467880454</c:v>
                </c:pt>
                <c:pt idx="624">
                  <c:v>11.713129508759875</c:v>
                </c:pt>
                <c:pt idx="625">
                  <c:v>11.731900549639299</c:v>
                </c:pt>
                <c:pt idx="626">
                  <c:v>11.750671590518722</c:v>
                </c:pt>
                <c:pt idx="627">
                  <c:v>11.769442631398144</c:v>
                </c:pt>
                <c:pt idx="628">
                  <c:v>11.788213672277568</c:v>
                </c:pt>
                <c:pt idx="629">
                  <c:v>11.806984713156991</c:v>
                </c:pt>
                <c:pt idx="630">
                  <c:v>11.825755754036413</c:v>
                </c:pt>
                <c:pt idx="631">
                  <c:v>11.844526794915836</c:v>
                </c:pt>
                <c:pt idx="632">
                  <c:v>11.86329783579526</c:v>
                </c:pt>
                <c:pt idx="633">
                  <c:v>11.882068876674682</c:v>
                </c:pt>
                <c:pt idx="634">
                  <c:v>11.900839917554105</c:v>
                </c:pt>
                <c:pt idx="635">
                  <c:v>11.919610958433529</c:v>
                </c:pt>
                <c:pt idx="636">
                  <c:v>11.93838199931295</c:v>
                </c:pt>
                <c:pt idx="637">
                  <c:v>11.957153040192374</c:v>
                </c:pt>
                <c:pt idx="638">
                  <c:v>11.975924081071797</c:v>
                </c:pt>
                <c:pt idx="639">
                  <c:v>11.994695121951219</c:v>
                </c:pt>
                <c:pt idx="640">
                  <c:v>12.013466162830643</c:v>
                </c:pt>
                <c:pt idx="641">
                  <c:v>12.032237203710064</c:v>
                </c:pt>
                <c:pt idx="642">
                  <c:v>12.051008244589488</c:v>
                </c:pt>
                <c:pt idx="643">
                  <c:v>12.069779285468911</c:v>
                </c:pt>
                <c:pt idx="644">
                  <c:v>12.088550326348333</c:v>
                </c:pt>
                <c:pt idx="645">
                  <c:v>12.107321367227756</c:v>
                </c:pt>
                <c:pt idx="646">
                  <c:v>12.12609240810718</c:v>
                </c:pt>
                <c:pt idx="647">
                  <c:v>12.144863448986602</c:v>
                </c:pt>
                <c:pt idx="648">
                  <c:v>12.163634489866025</c:v>
                </c:pt>
                <c:pt idx="649">
                  <c:v>12.182405530745449</c:v>
                </c:pt>
                <c:pt idx="650">
                  <c:v>12.20117657162487</c:v>
                </c:pt>
                <c:pt idx="651">
                  <c:v>12.219947612504294</c:v>
                </c:pt>
                <c:pt idx="652">
                  <c:v>12.238718653383717</c:v>
                </c:pt>
                <c:pt idx="653">
                  <c:v>12.257489694263139</c:v>
                </c:pt>
                <c:pt idx="654">
                  <c:v>12.276260735142563</c:v>
                </c:pt>
                <c:pt idx="655">
                  <c:v>12.295031776021986</c:v>
                </c:pt>
                <c:pt idx="656">
                  <c:v>12.313802816901408</c:v>
                </c:pt>
                <c:pt idx="657">
                  <c:v>12.332573857780831</c:v>
                </c:pt>
                <c:pt idx="658">
                  <c:v>12.351344898660255</c:v>
                </c:pt>
                <c:pt idx="659">
                  <c:v>12.370115939539676</c:v>
                </c:pt>
                <c:pt idx="660">
                  <c:v>12.3888869804191</c:v>
                </c:pt>
                <c:pt idx="661">
                  <c:v>12.407658021298523</c:v>
                </c:pt>
                <c:pt idx="662">
                  <c:v>12.426429062177945</c:v>
                </c:pt>
                <c:pt idx="663">
                  <c:v>12.445200103057369</c:v>
                </c:pt>
                <c:pt idx="664">
                  <c:v>12.463971143936792</c:v>
                </c:pt>
                <c:pt idx="665">
                  <c:v>12.482742184816214</c:v>
                </c:pt>
                <c:pt idx="666">
                  <c:v>12.501513225695637</c:v>
                </c:pt>
                <c:pt idx="667">
                  <c:v>12.520284266575059</c:v>
                </c:pt>
                <c:pt idx="668">
                  <c:v>12.539055307454483</c:v>
                </c:pt>
                <c:pt idx="669">
                  <c:v>12.557826348333906</c:v>
                </c:pt>
                <c:pt idx="670">
                  <c:v>12.576597389213328</c:v>
                </c:pt>
                <c:pt idx="671">
                  <c:v>12.595368430092751</c:v>
                </c:pt>
                <c:pt idx="672">
                  <c:v>12.614139470972175</c:v>
                </c:pt>
                <c:pt idx="673">
                  <c:v>12.632910511851597</c:v>
                </c:pt>
                <c:pt idx="674">
                  <c:v>12.65168155273102</c:v>
                </c:pt>
                <c:pt idx="675">
                  <c:v>12.670452593610444</c:v>
                </c:pt>
                <c:pt idx="676">
                  <c:v>12.689223634489865</c:v>
                </c:pt>
                <c:pt idx="677">
                  <c:v>12.707994675369289</c:v>
                </c:pt>
                <c:pt idx="678">
                  <c:v>12.726765716248712</c:v>
                </c:pt>
                <c:pt idx="679">
                  <c:v>12.745536757128134</c:v>
                </c:pt>
                <c:pt idx="680">
                  <c:v>12.764307798007557</c:v>
                </c:pt>
                <c:pt idx="681">
                  <c:v>12.783078838886981</c:v>
                </c:pt>
                <c:pt idx="682">
                  <c:v>12.801849879766403</c:v>
                </c:pt>
                <c:pt idx="683">
                  <c:v>12.820620920645826</c:v>
                </c:pt>
                <c:pt idx="684">
                  <c:v>12.83939196152525</c:v>
                </c:pt>
                <c:pt idx="685">
                  <c:v>12.858163002404671</c:v>
                </c:pt>
                <c:pt idx="686">
                  <c:v>12.876934043284095</c:v>
                </c:pt>
                <c:pt idx="687">
                  <c:v>12.895705084163518</c:v>
                </c:pt>
                <c:pt idx="688">
                  <c:v>12.91447612504294</c:v>
                </c:pt>
                <c:pt idx="689">
                  <c:v>12.933247165922364</c:v>
                </c:pt>
                <c:pt idx="690">
                  <c:v>12.952018206801785</c:v>
                </c:pt>
                <c:pt idx="691">
                  <c:v>12.970789247681209</c:v>
                </c:pt>
                <c:pt idx="692">
                  <c:v>12.989560288560632</c:v>
                </c:pt>
                <c:pt idx="693">
                  <c:v>13.008331329440054</c:v>
                </c:pt>
                <c:pt idx="694">
                  <c:v>13.027102370319477</c:v>
                </c:pt>
                <c:pt idx="695">
                  <c:v>13.045873411198901</c:v>
                </c:pt>
                <c:pt idx="696">
                  <c:v>13.064644452078323</c:v>
                </c:pt>
                <c:pt idx="697">
                  <c:v>13.083415492957746</c:v>
                </c:pt>
                <c:pt idx="698">
                  <c:v>13.10218653383717</c:v>
                </c:pt>
                <c:pt idx="699">
                  <c:v>13.120957574716591</c:v>
                </c:pt>
                <c:pt idx="700">
                  <c:v>13.139728615596015</c:v>
                </c:pt>
                <c:pt idx="701">
                  <c:v>13.158499656475438</c:v>
                </c:pt>
                <c:pt idx="702">
                  <c:v>13.17727069735486</c:v>
                </c:pt>
                <c:pt idx="703">
                  <c:v>13.196041738234284</c:v>
                </c:pt>
                <c:pt idx="704">
                  <c:v>13.214812779113707</c:v>
                </c:pt>
                <c:pt idx="705">
                  <c:v>13.233583819993129</c:v>
                </c:pt>
                <c:pt idx="706">
                  <c:v>13.252354860872552</c:v>
                </c:pt>
                <c:pt idx="707">
                  <c:v>13.271125901751976</c:v>
                </c:pt>
                <c:pt idx="708">
                  <c:v>13.289896942631398</c:v>
                </c:pt>
                <c:pt idx="709">
                  <c:v>13.308667983510821</c:v>
                </c:pt>
                <c:pt idx="710">
                  <c:v>13.327439024390245</c:v>
                </c:pt>
                <c:pt idx="711">
                  <c:v>13.346210065269666</c:v>
                </c:pt>
                <c:pt idx="712">
                  <c:v>13.36498110614909</c:v>
                </c:pt>
                <c:pt idx="713">
                  <c:v>13.383752147028511</c:v>
                </c:pt>
                <c:pt idx="714">
                  <c:v>13.402523187907935</c:v>
                </c:pt>
                <c:pt idx="715">
                  <c:v>13.421294228787358</c:v>
                </c:pt>
                <c:pt idx="716">
                  <c:v>13.44006526966678</c:v>
                </c:pt>
                <c:pt idx="717">
                  <c:v>13.458836310546204</c:v>
                </c:pt>
                <c:pt idx="718">
                  <c:v>13.477607351425627</c:v>
                </c:pt>
                <c:pt idx="719">
                  <c:v>13.496378392305049</c:v>
                </c:pt>
                <c:pt idx="720">
                  <c:v>13.515149433184472</c:v>
                </c:pt>
                <c:pt idx="721">
                  <c:v>13.533920474063896</c:v>
                </c:pt>
                <c:pt idx="722">
                  <c:v>13.552691514943318</c:v>
                </c:pt>
                <c:pt idx="723">
                  <c:v>13.571462555822741</c:v>
                </c:pt>
                <c:pt idx="724">
                  <c:v>13.590233596702165</c:v>
                </c:pt>
                <c:pt idx="725">
                  <c:v>13.609004637581586</c:v>
                </c:pt>
                <c:pt idx="726">
                  <c:v>13.62777567846101</c:v>
                </c:pt>
                <c:pt idx="727">
                  <c:v>13.646546719340433</c:v>
                </c:pt>
                <c:pt idx="728">
                  <c:v>13.665317760219855</c:v>
                </c:pt>
                <c:pt idx="729">
                  <c:v>13.684088801099278</c:v>
                </c:pt>
                <c:pt idx="730">
                  <c:v>13.702859841978702</c:v>
                </c:pt>
                <c:pt idx="731">
                  <c:v>13.721630882858124</c:v>
                </c:pt>
                <c:pt idx="732">
                  <c:v>13.740401923737547</c:v>
                </c:pt>
                <c:pt idx="733">
                  <c:v>13.759172964616971</c:v>
                </c:pt>
                <c:pt idx="734">
                  <c:v>13.777944005496392</c:v>
                </c:pt>
                <c:pt idx="735">
                  <c:v>13.796715046375816</c:v>
                </c:pt>
                <c:pt idx="736">
                  <c:v>13.815486087255239</c:v>
                </c:pt>
                <c:pt idx="737">
                  <c:v>13.834257128134661</c:v>
                </c:pt>
                <c:pt idx="738">
                  <c:v>13.853028169014085</c:v>
                </c:pt>
                <c:pt idx="739">
                  <c:v>13.871799209893506</c:v>
                </c:pt>
                <c:pt idx="740">
                  <c:v>13.89057025077293</c:v>
                </c:pt>
                <c:pt idx="741">
                  <c:v>13.909341291652353</c:v>
                </c:pt>
                <c:pt idx="742">
                  <c:v>13.928112332531775</c:v>
                </c:pt>
                <c:pt idx="743">
                  <c:v>13.946883373411199</c:v>
                </c:pt>
                <c:pt idx="744">
                  <c:v>13.965654414290622</c:v>
                </c:pt>
                <c:pt idx="745">
                  <c:v>13.984425455170044</c:v>
                </c:pt>
                <c:pt idx="746">
                  <c:v>14.003196496049467</c:v>
                </c:pt>
                <c:pt idx="747">
                  <c:v>14.021967536928891</c:v>
                </c:pt>
                <c:pt idx="748">
                  <c:v>14.040738577808312</c:v>
                </c:pt>
                <c:pt idx="749">
                  <c:v>14.059509618687736</c:v>
                </c:pt>
                <c:pt idx="750">
                  <c:v>14.078280659567159</c:v>
                </c:pt>
                <c:pt idx="751">
                  <c:v>14.097051700446581</c:v>
                </c:pt>
                <c:pt idx="752">
                  <c:v>14.115822741326005</c:v>
                </c:pt>
                <c:pt idx="753">
                  <c:v>14.134593782205428</c:v>
                </c:pt>
                <c:pt idx="754">
                  <c:v>14.15336482308485</c:v>
                </c:pt>
                <c:pt idx="755">
                  <c:v>14.172135863964273</c:v>
                </c:pt>
                <c:pt idx="756">
                  <c:v>14.190906904843697</c:v>
                </c:pt>
                <c:pt idx="757">
                  <c:v>14.209677945723119</c:v>
                </c:pt>
                <c:pt idx="758">
                  <c:v>14.228448986602542</c:v>
                </c:pt>
                <c:pt idx="759">
                  <c:v>14.247220027481966</c:v>
                </c:pt>
                <c:pt idx="760">
                  <c:v>14.265991068361387</c:v>
                </c:pt>
                <c:pt idx="761">
                  <c:v>14.284762109240811</c:v>
                </c:pt>
                <c:pt idx="762">
                  <c:v>14.303533150120233</c:v>
                </c:pt>
                <c:pt idx="763">
                  <c:v>14.322304190999656</c:v>
                </c:pt>
                <c:pt idx="764">
                  <c:v>14.34107523187908</c:v>
                </c:pt>
                <c:pt idx="765">
                  <c:v>14.359846272758501</c:v>
                </c:pt>
                <c:pt idx="766">
                  <c:v>14.378617313637925</c:v>
                </c:pt>
                <c:pt idx="767">
                  <c:v>14.397388354517348</c:v>
                </c:pt>
                <c:pt idx="768">
                  <c:v>14.41615939539677</c:v>
                </c:pt>
                <c:pt idx="769">
                  <c:v>14.434930436276193</c:v>
                </c:pt>
                <c:pt idx="770">
                  <c:v>14.453701477155617</c:v>
                </c:pt>
                <c:pt idx="771">
                  <c:v>14.472472518035039</c:v>
                </c:pt>
                <c:pt idx="772">
                  <c:v>14.491243558914462</c:v>
                </c:pt>
                <c:pt idx="773">
                  <c:v>14.510014599793886</c:v>
                </c:pt>
                <c:pt idx="774">
                  <c:v>14.528785640673307</c:v>
                </c:pt>
                <c:pt idx="775">
                  <c:v>14.547556681552731</c:v>
                </c:pt>
                <c:pt idx="776">
                  <c:v>14.566327722432154</c:v>
                </c:pt>
                <c:pt idx="777">
                  <c:v>14.585098763311576</c:v>
                </c:pt>
                <c:pt idx="778">
                  <c:v>14.603869804191</c:v>
                </c:pt>
                <c:pt idx="779">
                  <c:v>14.622640845070423</c:v>
                </c:pt>
                <c:pt idx="780">
                  <c:v>14.641411885949845</c:v>
                </c:pt>
                <c:pt idx="781">
                  <c:v>14.660182926829268</c:v>
                </c:pt>
                <c:pt idx="782">
                  <c:v>14.678953967708692</c:v>
                </c:pt>
                <c:pt idx="783">
                  <c:v>14.697725008588113</c:v>
                </c:pt>
                <c:pt idx="784">
                  <c:v>14.716496049467537</c:v>
                </c:pt>
                <c:pt idx="785">
                  <c:v>14.73526709034696</c:v>
                </c:pt>
                <c:pt idx="786">
                  <c:v>14.754038131226382</c:v>
                </c:pt>
                <c:pt idx="787">
                  <c:v>14.772809172105806</c:v>
                </c:pt>
                <c:pt idx="788">
                  <c:v>14.791580212985227</c:v>
                </c:pt>
                <c:pt idx="789">
                  <c:v>14.810351253864651</c:v>
                </c:pt>
                <c:pt idx="790">
                  <c:v>14.829122294744074</c:v>
                </c:pt>
                <c:pt idx="791">
                  <c:v>14.847893335623496</c:v>
                </c:pt>
                <c:pt idx="792">
                  <c:v>14.86666437650292</c:v>
                </c:pt>
                <c:pt idx="793">
                  <c:v>14.885435417382343</c:v>
                </c:pt>
                <c:pt idx="794">
                  <c:v>14.904206458261765</c:v>
                </c:pt>
                <c:pt idx="795">
                  <c:v>14.922977499141188</c:v>
                </c:pt>
                <c:pt idx="796">
                  <c:v>14.941748540020612</c:v>
                </c:pt>
                <c:pt idx="797">
                  <c:v>14.960519580900034</c:v>
                </c:pt>
                <c:pt idx="798">
                  <c:v>14.979290621779457</c:v>
                </c:pt>
                <c:pt idx="799">
                  <c:v>14.998061662658881</c:v>
                </c:pt>
                <c:pt idx="800">
                  <c:v>15.016832703538302</c:v>
                </c:pt>
                <c:pt idx="801">
                  <c:v>15.035603744417726</c:v>
                </c:pt>
                <c:pt idx="802">
                  <c:v>15.054374785297149</c:v>
                </c:pt>
                <c:pt idx="803">
                  <c:v>15.073145826176571</c:v>
                </c:pt>
                <c:pt idx="804">
                  <c:v>15.091916867055994</c:v>
                </c:pt>
                <c:pt idx="805">
                  <c:v>15.110687907935418</c:v>
                </c:pt>
                <c:pt idx="806">
                  <c:v>15.12945894881484</c:v>
                </c:pt>
                <c:pt idx="807">
                  <c:v>15.148229989694263</c:v>
                </c:pt>
                <c:pt idx="808">
                  <c:v>15.167001030573687</c:v>
                </c:pt>
                <c:pt idx="809">
                  <c:v>15.185772071453108</c:v>
                </c:pt>
                <c:pt idx="810">
                  <c:v>15.204543112332532</c:v>
                </c:pt>
                <c:pt idx="811">
                  <c:v>15.223314153211954</c:v>
                </c:pt>
                <c:pt idx="812">
                  <c:v>15.242085194091377</c:v>
                </c:pt>
                <c:pt idx="813">
                  <c:v>15.260856234970801</c:v>
                </c:pt>
                <c:pt idx="814">
                  <c:v>15.279627275850222</c:v>
                </c:pt>
                <c:pt idx="815">
                  <c:v>15.298398316729646</c:v>
                </c:pt>
                <c:pt idx="816">
                  <c:v>15.317169357609069</c:v>
                </c:pt>
                <c:pt idx="817">
                  <c:v>15.335940398488491</c:v>
                </c:pt>
                <c:pt idx="818">
                  <c:v>15.354711439367914</c:v>
                </c:pt>
                <c:pt idx="819">
                  <c:v>15.373482480247338</c:v>
                </c:pt>
                <c:pt idx="820">
                  <c:v>15.39225352112676</c:v>
                </c:pt>
                <c:pt idx="821">
                  <c:v>15.411024562006183</c:v>
                </c:pt>
                <c:pt idx="822">
                  <c:v>15.429795602885607</c:v>
                </c:pt>
                <c:pt idx="823">
                  <c:v>15.448566643765028</c:v>
                </c:pt>
                <c:pt idx="824">
                  <c:v>15.467337684644452</c:v>
                </c:pt>
                <c:pt idx="825">
                  <c:v>15.486108725523875</c:v>
                </c:pt>
                <c:pt idx="826">
                  <c:v>15.504879766403297</c:v>
                </c:pt>
                <c:pt idx="827">
                  <c:v>15.523650807282721</c:v>
                </c:pt>
                <c:pt idx="828">
                  <c:v>15.542421848162144</c:v>
                </c:pt>
                <c:pt idx="829">
                  <c:v>15.561192889041566</c:v>
                </c:pt>
                <c:pt idx="830">
                  <c:v>15.579963929920989</c:v>
                </c:pt>
                <c:pt idx="831">
                  <c:v>15.598734970800413</c:v>
                </c:pt>
                <c:pt idx="832">
                  <c:v>15.617506011679835</c:v>
                </c:pt>
                <c:pt idx="833">
                  <c:v>15.636277052559258</c:v>
                </c:pt>
                <c:pt idx="834">
                  <c:v>15.65504809343868</c:v>
                </c:pt>
                <c:pt idx="835">
                  <c:v>15.673819134318103</c:v>
                </c:pt>
                <c:pt idx="836">
                  <c:v>15.692590175197527</c:v>
                </c:pt>
                <c:pt idx="837">
                  <c:v>15.711361216076948</c:v>
                </c:pt>
                <c:pt idx="838">
                  <c:v>15.730132256956372</c:v>
                </c:pt>
                <c:pt idx="839">
                  <c:v>15.748903297835795</c:v>
                </c:pt>
                <c:pt idx="840">
                  <c:v>15.767674338715217</c:v>
                </c:pt>
                <c:pt idx="841">
                  <c:v>15.786445379594641</c:v>
                </c:pt>
                <c:pt idx="842">
                  <c:v>15.805216420474064</c:v>
                </c:pt>
                <c:pt idx="843">
                  <c:v>15.823987461353486</c:v>
                </c:pt>
                <c:pt idx="844">
                  <c:v>15.842758502232909</c:v>
                </c:pt>
                <c:pt idx="845">
                  <c:v>15.861529543112333</c:v>
                </c:pt>
                <c:pt idx="846">
                  <c:v>15.880300583991755</c:v>
                </c:pt>
                <c:pt idx="847">
                  <c:v>15.899071624871178</c:v>
                </c:pt>
                <c:pt idx="848">
                  <c:v>15.917842665750602</c:v>
                </c:pt>
                <c:pt idx="849">
                  <c:v>15.936613706630023</c:v>
                </c:pt>
                <c:pt idx="850">
                  <c:v>15.955384747509447</c:v>
                </c:pt>
                <c:pt idx="851">
                  <c:v>15.97415578838887</c:v>
                </c:pt>
                <c:pt idx="852">
                  <c:v>15.992926829268292</c:v>
                </c:pt>
                <c:pt idx="853">
                  <c:v>16.011697870147714</c:v>
                </c:pt>
                <c:pt idx="854">
                  <c:v>16.030468911027139</c:v>
                </c:pt>
                <c:pt idx="855">
                  <c:v>16.049239951906561</c:v>
                </c:pt>
                <c:pt idx="856">
                  <c:v>16.068010992785982</c:v>
                </c:pt>
                <c:pt idx="857">
                  <c:v>16.086782033665408</c:v>
                </c:pt>
                <c:pt idx="858">
                  <c:v>16.105553074544829</c:v>
                </c:pt>
                <c:pt idx="859">
                  <c:v>16.124324115424251</c:v>
                </c:pt>
                <c:pt idx="860">
                  <c:v>16.143095156303676</c:v>
                </c:pt>
                <c:pt idx="861">
                  <c:v>16.161866197183098</c:v>
                </c:pt>
                <c:pt idx="862">
                  <c:v>16.18063723806252</c:v>
                </c:pt>
                <c:pt idx="863">
                  <c:v>16.199408278941945</c:v>
                </c:pt>
                <c:pt idx="864">
                  <c:v>16.218179319821367</c:v>
                </c:pt>
                <c:pt idx="865">
                  <c:v>16.236950360700789</c:v>
                </c:pt>
                <c:pt idx="866">
                  <c:v>16.255721401580214</c:v>
                </c:pt>
                <c:pt idx="867">
                  <c:v>16.274492442459636</c:v>
                </c:pt>
                <c:pt idx="868">
                  <c:v>16.293263483339057</c:v>
                </c:pt>
                <c:pt idx="869">
                  <c:v>16.312034524218483</c:v>
                </c:pt>
                <c:pt idx="870">
                  <c:v>16.330805565097904</c:v>
                </c:pt>
                <c:pt idx="871">
                  <c:v>16.349576605977326</c:v>
                </c:pt>
                <c:pt idx="872">
                  <c:v>16.368347646856751</c:v>
                </c:pt>
                <c:pt idx="873">
                  <c:v>16.387118687736173</c:v>
                </c:pt>
                <c:pt idx="874">
                  <c:v>16.405889728615595</c:v>
                </c:pt>
                <c:pt idx="875">
                  <c:v>16.42466076949502</c:v>
                </c:pt>
                <c:pt idx="876">
                  <c:v>16.443431810374442</c:v>
                </c:pt>
                <c:pt idx="877">
                  <c:v>16.462202851253863</c:v>
                </c:pt>
                <c:pt idx="878">
                  <c:v>16.480973892133289</c:v>
                </c:pt>
                <c:pt idx="879">
                  <c:v>16.49974493301271</c:v>
                </c:pt>
                <c:pt idx="880">
                  <c:v>16.518515973892132</c:v>
                </c:pt>
                <c:pt idx="881">
                  <c:v>16.537287014771557</c:v>
                </c:pt>
                <c:pt idx="882">
                  <c:v>16.556058055650979</c:v>
                </c:pt>
                <c:pt idx="883">
                  <c:v>16.574829096530401</c:v>
                </c:pt>
                <c:pt idx="884">
                  <c:v>16.593600137409826</c:v>
                </c:pt>
                <c:pt idx="885">
                  <c:v>16.612371178289248</c:v>
                </c:pt>
                <c:pt idx="886">
                  <c:v>16.63114221916867</c:v>
                </c:pt>
                <c:pt idx="887">
                  <c:v>16.649913260048095</c:v>
                </c:pt>
                <c:pt idx="888">
                  <c:v>16.668684300927517</c:v>
                </c:pt>
                <c:pt idx="889">
                  <c:v>16.687455341806938</c:v>
                </c:pt>
                <c:pt idx="890">
                  <c:v>16.706226382686364</c:v>
                </c:pt>
                <c:pt idx="891">
                  <c:v>16.724997423565785</c:v>
                </c:pt>
                <c:pt idx="892">
                  <c:v>16.743768464445207</c:v>
                </c:pt>
                <c:pt idx="893">
                  <c:v>16.762539505324632</c:v>
                </c:pt>
                <c:pt idx="894">
                  <c:v>16.781310546204054</c:v>
                </c:pt>
                <c:pt idx="895">
                  <c:v>16.800081587083476</c:v>
                </c:pt>
                <c:pt idx="896">
                  <c:v>16.818852627962897</c:v>
                </c:pt>
                <c:pt idx="897">
                  <c:v>16.837623668842323</c:v>
                </c:pt>
                <c:pt idx="898">
                  <c:v>16.856394709721744</c:v>
                </c:pt>
                <c:pt idx="899">
                  <c:v>16.875165750601166</c:v>
                </c:pt>
                <c:pt idx="900">
                  <c:v>16.893936791480591</c:v>
                </c:pt>
                <c:pt idx="901">
                  <c:v>16.912707832360013</c:v>
                </c:pt>
                <c:pt idx="902">
                  <c:v>16.931478873239435</c:v>
                </c:pt>
                <c:pt idx="903">
                  <c:v>16.95024991411886</c:v>
                </c:pt>
                <c:pt idx="904">
                  <c:v>16.969020954998282</c:v>
                </c:pt>
                <c:pt idx="905">
                  <c:v>16.987791995877703</c:v>
                </c:pt>
                <c:pt idx="906">
                  <c:v>17.006563036757129</c:v>
                </c:pt>
                <c:pt idx="907">
                  <c:v>17.02533407763655</c:v>
                </c:pt>
                <c:pt idx="908">
                  <c:v>17.044105118515972</c:v>
                </c:pt>
                <c:pt idx="909">
                  <c:v>17.062876159395397</c:v>
                </c:pt>
                <c:pt idx="910">
                  <c:v>17.081647200274819</c:v>
                </c:pt>
                <c:pt idx="911">
                  <c:v>17.100418241154241</c:v>
                </c:pt>
                <c:pt idx="912">
                  <c:v>17.119189282033666</c:v>
                </c:pt>
                <c:pt idx="913">
                  <c:v>17.137960322913088</c:v>
                </c:pt>
                <c:pt idx="914">
                  <c:v>17.15673136379251</c:v>
                </c:pt>
                <c:pt idx="915">
                  <c:v>17.175502404671935</c:v>
                </c:pt>
                <c:pt idx="916">
                  <c:v>17.194273445551357</c:v>
                </c:pt>
                <c:pt idx="917">
                  <c:v>17.213044486430778</c:v>
                </c:pt>
                <c:pt idx="918">
                  <c:v>17.231815527310204</c:v>
                </c:pt>
                <c:pt idx="919">
                  <c:v>17.250586568189625</c:v>
                </c:pt>
                <c:pt idx="920">
                  <c:v>17.269357609069047</c:v>
                </c:pt>
                <c:pt idx="921">
                  <c:v>17.288128649948472</c:v>
                </c:pt>
                <c:pt idx="922">
                  <c:v>17.306899690827894</c:v>
                </c:pt>
                <c:pt idx="923">
                  <c:v>17.325670731707316</c:v>
                </c:pt>
                <c:pt idx="924">
                  <c:v>17.344441772586741</c:v>
                </c:pt>
                <c:pt idx="925">
                  <c:v>17.363212813466163</c:v>
                </c:pt>
                <c:pt idx="926">
                  <c:v>17.381983854345584</c:v>
                </c:pt>
                <c:pt idx="927">
                  <c:v>17.40075489522501</c:v>
                </c:pt>
                <c:pt idx="928">
                  <c:v>17.419525936104431</c:v>
                </c:pt>
                <c:pt idx="929">
                  <c:v>17.438296976983853</c:v>
                </c:pt>
                <c:pt idx="930">
                  <c:v>17.457068017863278</c:v>
                </c:pt>
                <c:pt idx="931">
                  <c:v>17.4758390587427</c:v>
                </c:pt>
                <c:pt idx="932">
                  <c:v>17.494610099622122</c:v>
                </c:pt>
                <c:pt idx="933">
                  <c:v>17.513381140501547</c:v>
                </c:pt>
                <c:pt idx="934">
                  <c:v>17.532152181380969</c:v>
                </c:pt>
                <c:pt idx="935">
                  <c:v>17.550923222260391</c:v>
                </c:pt>
                <c:pt idx="936">
                  <c:v>17.569694263139816</c:v>
                </c:pt>
                <c:pt idx="937">
                  <c:v>17.588465304019238</c:v>
                </c:pt>
                <c:pt idx="938">
                  <c:v>17.607236344898659</c:v>
                </c:pt>
                <c:pt idx="939">
                  <c:v>17.626007385778085</c:v>
                </c:pt>
                <c:pt idx="940">
                  <c:v>17.644778426657506</c:v>
                </c:pt>
                <c:pt idx="941">
                  <c:v>17.663549467536928</c:v>
                </c:pt>
                <c:pt idx="942">
                  <c:v>17.682320508416353</c:v>
                </c:pt>
                <c:pt idx="943">
                  <c:v>17.701091549295775</c:v>
                </c:pt>
                <c:pt idx="944">
                  <c:v>17.719862590175197</c:v>
                </c:pt>
                <c:pt idx="945">
                  <c:v>17.738633631054618</c:v>
                </c:pt>
                <c:pt idx="946">
                  <c:v>17.757404671934044</c:v>
                </c:pt>
                <c:pt idx="947">
                  <c:v>17.776175712813465</c:v>
                </c:pt>
                <c:pt idx="948">
                  <c:v>17.794946753692887</c:v>
                </c:pt>
                <c:pt idx="949">
                  <c:v>17.813717794572312</c:v>
                </c:pt>
                <c:pt idx="950">
                  <c:v>17.832488835451734</c:v>
                </c:pt>
                <c:pt idx="951">
                  <c:v>17.851259876331156</c:v>
                </c:pt>
                <c:pt idx="952">
                  <c:v>17.870030917210581</c:v>
                </c:pt>
                <c:pt idx="953">
                  <c:v>17.888801958090003</c:v>
                </c:pt>
                <c:pt idx="954">
                  <c:v>17.907572998969425</c:v>
                </c:pt>
                <c:pt idx="955">
                  <c:v>17.92634403984885</c:v>
                </c:pt>
                <c:pt idx="956">
                  <c:v>17.945115080728272</c:v>
                </c:pt>
                <c:pt idx="957">
                  <c:v>17.963886121607693</c:v>
                </c:pt>
                <c:pt idx="958">
                  <c:v>17.982657162487119</c:v>
                </c:pt>
                <c:pt idx="959">
                  <c:v>18.00142820336654</c:v>
                </c:pt>
              </c:numCache>
            </c:numRef>
          </c:xVal>
          <c:yVal>
            <c:numRef>
              <c:f>Sheet3!$Y$3:$Y$962</c:f>
              <c:numCache>
                <c:formatCode>General</c:formatCode>
                <c:ptCount val="960"/>
                <c:pt idx="0">
                  <c:v>0.315</c:v>
                </c:pt>
                <c:pt idx="1">
                  <c:v>0.70199999999999996</c:v>
                </c:pt>
                <c:pt idx="2">
                  <c:v>0.91800000000000004</c:v>
                </c:pt>
                <c:pt idx="3">
                  <c:v>0.55100000000000005</c:v>
                </c:pt>
                <c:pt idx="4">
                  <c:v>0.215</c:v>
                </c:pt>
                <c:pt idx="5">
                  <c:v>9.2999999999999999E-2</c:v>
                </c:pt>
                <c:pt idx="6">
                  <c:v>0.23400000000000001</c:v>
                </c:pt>
                <c:pt idx="7">
                  <c:v>-0.06</c:v>
                </c:pt>
                <c:pt idx="8">
                  <c:v>-0.01</c:v>
                </c:pt>
                <c:pt idx="9">
                  <c:v>-0.104</c:v>
                </c:pt>
                <c:pt idx="10">
                  <c:v>-0.115</c:v>
                </c:pt>
                <c:pt idx="11">
                  <c:v>-0.18099999999999999</c:v>
                </c:pt>
                <c:pt idx="12">
                  <c:v>-0.14799999999999999</c:v>
                </c:pt>
                <c:pt idx="13">
                  <c:v>-0.21299999999999999</c:v>
                </c:pt>
                <c:pt idx="14">
                  <c:v>-0.111</c:v>
                </c:pt>
                <c:pt idx="15">
                  <c:v>-0.1</c:v>
                </c:pt>
                <c:pt idx="16">
                  <c:v>-3.9E-2</c:v>
                </c:pt>
                <c:pt idx="17">
                  <c:v>-6.4000000000000001E-2</c:v>
                </c:pt>
                <c:pt idx="18">
                  <c:v>-6.2E-2</c:v>
                </c:pt>
                <c:pt idx="19">
                  <c:v>-4.5999999999999999E-2</c:v>
                </c:pt>
                <c:pt idx="20">
                  <c:v>-3.5999999999999997E-2</c:v>
                </c:pt>
                <c:pt idx="21">
                  <c:v>4.3999999999999997E-2</c:v>
                </c:pt>
                <c:pt idx="22">
                  <c:v>0.13100000000000001</c:v>
                </c:pt>
                <c:pt idx="23">
                  <c:v>0.155</c:v>
                </c:pt>
                <c:pt idx="24">
                  <c:v>0.27400000000000002</c:v>
                </c:pt>
                <c:pt idx="25">
                  <c:v>0.39500000000000002</c:v>
                </c:pt>
                <c:pt idx="26">
                  <c:v>0.47799999999999998</c:v>
                </c:pt>
                <c:pt idx="27">
                  <c:v>0.52700000000000002</c:v>
                </c:pt>
                <c:pt idx="28">
                  <c:v>0.65400000000000003</c:v>
                </c:pt>
                <c:pt idx="29">
                  <c:v>0.72199999999999998</c:v>
                </c:pt>
                <c:pt idx="30">
                  <c:v>0.85599999999999998</c:v>
                </c:pt>
                <c:pt idx="31">
                  <c:v>1.026</c:v>
                </c:pt>
                <c:pt idx="32">
                  <c:v>1.0669999999999999</c:v>
                </c:pt>
                <c:pt idx="33">
                  <c:v>1.258</c:v>
                </c:pt>
                <c:pt idx="34">
                  <c:v>1.466</c:v>
                </c:pt>
                <c:pt idx="35">
                  <c:v>1.544</c:v>
                </c:pt>
                <c:pt idx="36">
                  <c:v>1.7430000000000001</c:v>
                </c:pt>
                <c:pt idx="37">
                  <c:v>1.728</c:v>
                </c:pt>
                <c:pt idx="38">
                  <c:v>1.8080000000000001</c:v>
                </c:pt>
                <c:pt idx="39">
                  <c:v>1.8879999999999999</c:v>
                </c:pt>
                <c:pt idx="40">
                  <c:v>1.86</c:v>
                </c:pt>
                <c:pt idx="41">
                  <c:v>1.9219999999999999</c:v>
                </c:pt>
                <c:pt idx="42">
                  <c:v>2.0139999999999998</c:v>
                </c:pt>
                <c:pt idx="43">
                  <c:v>1.8839999999999999</c:v>
                </c:pt>
                <c:pt idx="44">
                  <c:v>1.9239999999999999</c:v>
                </c:pt>
                <c:pt idx="45">
                  <c:v>1.9790000000000001</c:v>
                </c:pt>
                <c:pt idx="46">
                  <c:v>1.9970000000000001</c:v>
                </c:pt>
                <c:pt idx="47">
                  <c:v>1.956</c:v>
                </c:pt>
                <c:pt idx="48">
                  <c:v>1.9350000000000001</c:v>
                </c:pt>
                <c:pt idx="49">
                  <c:v>1.9430000000000001</c:v>
                </c:pt>
                <c:pt idx="50">
                  <c:v>2.0059999999999998</c:v>
                </c:pt>
                <c:pt idx="51">
                  <c:v>2.024</c:v>
                </c:pt>
                <c:pt idx="52">
                  <c:v>2.1240000000000001</c:v>
                </c:pt>
                <c:pt idx="53">
                  <c:v>2.0419999999999998</c:v>
                </c:pt>
                <c:pt idx="54">
                  <c:v>1.9770000000000001</c:v>
                </c:pt>
                <c:pt idx="55">
                  <c:v>1.988</c:v>
                </c:pt>
                <c:pt idx="56">
                  <c:v>1.8640000000000001</c:v>
                </c:pt>
                <c:pt idx="57">
                  <c:v>1.97</c:v>
                </c:pt>
                <c:pt idx="58">
                  <c:v>1.958</c:v>
                </c:pt>
                <c:pt idx="59">
                  <c:v>1.833</c:v>
                </c:pt>
                <c:pt idx="60">
                  <c:v>1.833</c:v>
                </c:pt>
                <c:pt idx="61">
                  <c:v>1.903</c:v>
                </c:pt>
                <c:pt idx="62">
                  <c:v>1.7849999999999999</c:v>
                </c:pt>
                <c:pt idx="63">
                  <c:v>1.762</c:v>
                </c:pt>
                <c:pt idx="64">
                  <c:v>1.7609999999999999</c:v>
                </c:pt>
                <c:pt idx="65">
                  <c:v>1.748</c:v>
                </c:pt>
                <c:pt idx="66">
                  <c:v>1.6479999999999999</c:v>
                </c:pt>
                <c:pt idx="67">
                  <c:v>1.6779999999999999</c:v>
                </c:pt>
                <c:pt idx="68">
                  <c:v>1.625</c:v>
                </c:pt>
                <c:pt idx="69">
                  <c:v>1.613</c:v>
                </c:pt>
                <c:pt idx="70">
                  <c:v>1.573</c:v>
                </c:pt>
                <c:pt idx="71">
                  <c:v>1.548</c:v>
                </c:pt>
                <c:pt idx="72">
                  <c:v>1.4710000000000001</c:v>
                </c:pt>
                <c:pt idx="73">
                  <c:v>1.45</c:v>
                </c:pt>
                <c:pt idx="74">
                  <c:v>1.4419999999999999</c:v>
                </c:pt>
                <c:pt idx="75">
                  <c:v>1.4630000000000001</c:v>
                </c:pt>
                <c:pt idx="76">
                  <c:v>1.5529999999999999</c:v>
                </c:pt>
                <c:pt idx="77">
                  <c:v>1.4790000000000001</c:v>
                </c:pt>
                <c:pt idx="78">
                  <c:v>1.591</c:v>
                </c:pt>
                <c:pt idx="79">
                  <c:v>1.5509999999999999</c:v>
                </c:pt>
                <c:pt idx="80">
                  <c:v>1.6080000000000001</c:v>
                </c:pt>
                <c:pt idx="81">
                  <c:v>1.7629999999999999</c:v>
                </c:pt>
                <c:pt idx="82">
                  <c:v>1.8</c:v>
                </c:pt>
                <c:pt idx="83">
                  <c:v>1.9079999999999999</c:v>
                </c:pt>
                <c:pt idx="84">
                  <c:v>2.0289999999999999</c:v>
                </c:pt>
                <c:pt idx="85">
                  <c:v>2.1429999999999998</c:v>
                </c:pt>
                <c:pt idx="86">
                  <c:v>2.3820000000000001</c:v>
                </c:pt>
                <c:pt idx="87">
                  <c:v>2.585</c:v>
                </c:pt>
                <c:pt idx="88">
                  <c:v>2.8519999999999999</c:v>
                </c:pt>
                <c:pt idx="89">
                  <c:v>3.1019999999999999</c:v>
                </c:pt>
                <c:pt idx="90">
                  <c:v>3.4689999999999999</c:v>
                </c:pt>
                <c:pt idx="91">
                  <c:v>3.84</c:v>
                </c:pt>
                <c:pt idx="92">
                  <c:v>4.1900000000000004</c:v>
                </c:pt>
                <c:pt idx="93">
                  <c:v>4.5720000000000001</c:v>
                </c:pt>
                <c:pt idx="94">
                  <c:v>5.0990000000000002</c:v>
                </c:pt>
                <c:pt idx="95">
                  <c:v>5.6559999999999997</c:v>
                </c:pt>
                <c:pt idx="96">
                  <c:v>6.1580000000000004</c:v>
                </c:pt>
                <c:pt idx="97">
                  <c:v>6.7969999999999997</c:v>
                </c:pt>
                <c:pt idx="98">
                  <c:v>7.4660000000000002</c:v>
                </c:pt>
                <c:pt idx="99">
                  <c:v>8.266</c:v>
                </c:pt>
                <c:pt idx="100">
                  <c:v>9.0289999999999999</c:v>
                </c:pt>
                <c:pt idx="101">
                  <c:v>9.7420000000000009</c:v>
                </c:pt>
                <c:pt idx="102">
                  <c:v>10.584</c:v>
                </c:pt>
                <c:pt idx="103">
                  <c:v>11.467000000000001</c:v>
                </c:pt>
                <c:pt idx="104">
                  <c:v>12.234</c:v>
                </c:pt>
                <c:pt idx="105">
                  <c:v>13.233000000000001</c:v>
                </c:pt>
                <c:pt idx="106">
                  <c:v>14.129</c:v>
                </c:pt>
                <c:pt idx="107">
                  <c:v>15.11</c:v>
                </c:pt>
                <c:pt idx="108">
                  <c:v>16.038</c:v>
                </c:pt>
                <c:pt idx="109">
                  <c:v>17.077999999999999</c:v>
                </c:pt>
                <c:pt idx="110">
                  <c:v>17.940000000000001</c:v>
                </c:pt>
                <c:pt idx="111">
                  <c:v>19.024000000000001</c:v>
                </c:pt>
                <c:pt idx="112">
                  <c:v>19.966000000000001</c:v>
                </c:pt>
                <c:pt idx="113">
                  <c:v>21.016999999999999</c:v>
                </c:pt>
                <c:pt idx="114">
                  <c:v>21.93</c:v>
                </c:pt>
                <c:pt idx="115">
                  <c:v>22.89</c:v>
                </c:pt>
                <c:pt idx="116">
                  <c:v>23.835000000000001</c:v>
                </c:pt>
                <c:pt idx="117">
                  <c:v>24.888000000000002</c:v>
                </c:pt>
                <c:pt idx="118">
                  <c:v>25.757999999999999</c:v>
                </c:pt>
                <c:pt idx="119">
                  <c:v>26.777000000000001</c:v>
                </c:pt>
                <c:pt idx="120">
                  <c:v>27.841999999999999</c:v>
                </c:pt>
                <c:pt idx="121">
                  <c:v>28.777000000000001</c:v>
                </c:pt>
                <c:pt idx="122">
                  <c:v>29.651</c:v>
                </c:pt>
                <c:pt idx="123">
                  <c:v>30.552</c:v>
                </c:pt>
                <c:pt idx="124">
                  <c:v>31.608000000000001</c:v>
                </c:pt>
                <c:pt idx="125">
                  <c:v>32.450000000000003</c:v>
                </c:pt>
                <c:pt idx="126">
                  <c:v>33.338000000000001</c:v>
                </c:pt>
                <c:pt idx="127">
                  <c:v>34.265000000000001</c:v>
                </c:pt>
                <c:pt idx="128">
                  <c:v>35.177999999999997</c:v>
                </c:pt>
                <c:pt idx="129">
                  <c:v>35.951000000000001</c:v>
                </c:pt>
                <c:pt idx="130">
                  <c:v>36.848999999999997</c:v>
                </c:pt>
                <c:pt idx="131">
                  <c:v>37.572000000000003</c:v>
                </c:pt>
                <c:pt idx="132">
                  <c:v>38.383000000000003</c:v>
                </c:pt>
                <c:pt idx="133">
                  <c:v>39.155000000000001</c:v>
                </c:pt>
                <c:pt idx="134">
                  <c:v>39.874000000000002</c:v>
                </c:pt>
                <c:pt idx="135">
                  <c:v>40.779000000000003</c:v>
                </c:pt>
                <c:pt idx="136">
                  <c:v>41.424999999999997</c:v>
                </c:pt>
                <c:pt idx="137">
                  <c:v>42.158000000000001</c:v>
                </c:pt>
                <c:pt idx="138">
                  <c:v>42.816000000000003</c:v>
                </c:pt>
                <c:pt idx="139">
                  <c:v>43.738</c:v>
                </c:pt>
                <c:pt idx="140">
                  <c:v>44.225000000000001</c:v>
                </c:pt>
                <c:pt idx="141">
                  <c:v>44.899000000000001</c:v>
                </c:pt>
                <c:pt idx="142">
                  <c:v>45.506999999999998</c:v>
                </c:pt>
                <c:pt idx="143">
                  <c:v>46.247</c:v>
                </c:pt>
                <c:pt idx="144">
                  <c:v>46.844000000000001</c:v>
                </c:pt>
                <c:pt idx="145">
                  <c:v>47.414000000000001</c:v>
                </c:pt>
                <c:pt idx="146">
                  <c:v>47.970999999999997</c:v>
                </c:pt>
                <c:pt idx="147">
                  <c:v>48.676000000000002</c:v>
                </c:pt>
                <c:pt idx="148">
                  <c:v>49.207999999999998</c:v>
                </c:pt>
                <c:pt idx="149">
                  <c:v>49.75</c:v>
                </c:pt>
                <c:pt idx="150">
                  <c:v>50.351999999999997</c:v>
                </c:pt>
                <c:pt idx="151">
                  <c:v>50.790999999999997</c:v>
                </c:pt>
                <c:pt idx="152">
                  <c:v>51.305</c:v>
                </c:pt>
                <c:pt idx="153">
                  <c:v>51.823999999999998</c:v>
                </c:pt>
                <c:pt idx="154">
                  <c:v>52.4</c:v>
                </c:pt>
                <c:pt idx="155">
                  <c:v>52.906999999999996</c:v>
                </c:pt>
                <c:pt idx="156">
                  <c:v>53.343000000000004</c:v>
                </c:pt>
                <c:pt idx="157">
                  <c:v>53.661999999999999</c:v>
                </c:pt>
                <c:pt idx="158">
                  <c:v>54.363999999999997</c:v>
                </c:pt>
                <c:pt idx="159">
                  <c:v>54.564</c:v>
                </c:pt>
                <c:pt idx="160">
                  <c:v>55.036999999999999</c:v>
                </c:pt>
                <c:pt idx="161">
                  <c:v>55.442</c:v>
                </c:pt>
                <c:pt idx="162">
                  <c:v>55.75</c:v>
                </c:pt>
                <c:pt idx="163">
                  <c:v>56.216999999999999</c:v>
                </c:pt>
                <c:pt idx="164">
                  <c:v>56.468000000000004</c:v>
                </c:pt>
                <c:pt idx="165">
                  <c:v>56.98</c:v>
                </c:pt>
                <c:pt idx="166">
                  <c:v>57.195999999999998</c:v>
                </c:pt>
                <c:pt idx="167">
                  <c:v>57.606000000000002</c:v>
                </c:pt>
                <c:pt idx="168">
                  <c:v>57.831000000000003</c:v>
                </c:pt>
                <c:pt idx="169">
                  <c:v>58.341999999999999</c:v>
                </c:pt>
                <c:pt idx="170">
                  <c:v>58.515000000000001</c:v>
                </c:pt>
                <c:pt idx="171">
                  <c:v>58.933999999999997</c:v>
                </c:pt>
                <c:pt idx="172">
                  <c:v>59.231000000000002</c:v>
                </c:pt>
                <c:pt idx="173">
                  <c:v>59.463999999999999</c:v>
                </c:pt>
                <c:pt idx="174">
                  <c:v>59.524999999999999</c:v>
                </c:pt>
                <c:pt idx="175">
                  <c:v>59.927</c:v>
                </c:pt>
                <c:pt idx="176">
                  <c:v>60.146000000000001</c:v>
                </c:pt>
                <c:pt idx="177">
                  <c:v>60.405999999999999</c:v>
                </c:pt>
                <c:pt idx="178">
                  <c:v>60.609000000000002</c:v>
                </c:pt>
                <c:pt idx="179">
                  <c:v>60.921999999999997</c:v>
                </c:pt>
                <c:pt idx="180">
                  <c:v>61.232999999999997</c:v>
                </c:pt>
                <c:pt idx="181">
                  <c:v>61.241</c:v>
                </c:pt>
                <c:pt idx="182">
                  <c:v>61.482999999999997</c:v>
                </c:pt>
                <c:pt idx="183">
                  <c:v>61.618000000000002</c:v>
                </c:pt>
                <c:pt idx="184">
                  <c:v>61.926000000000002</c:v>
                </c:pt>
                <c:pt idx="185">
                  <c:v>61.942</c:v>
                </c:pt>
                <c:pt idx="186">
                  <c:v>62.143000000000001</c:v>
                </c:pt>
                <c:pt idx="187">
                  <c:v>62.244999999999997</c:v>
                </c:pt>
                <c:pt idx="188">
                  <c:v>62.472000000000001</c:v>
                </c:pt>
                <c:pt idx="189">
                  <c:v>62.58</c:v>
                </c:pt>
                <c:pt idx="190">
                  <c:v>62.773000000000003</c:v>
                </c:pt>
                <c:pt idx="191">
                  <c:v>62.929000000000002</c:v>
                </c:pt>
                <c:pt idx="192">
                  <c:v>63.002000000000002</c:v>
                </c:pt>
                <c:pt idx="193">
                  <c:v>63.093000000000004</c:v>
                </c:pt>
                <c:pt idx="194">
                  <c:v>63.176000000000002</c:v>
                </c:pt>
                <c:pt idx="195">
                  <c:v>63.433999999999997</c:v>
                </c:pt>
                <c:pt idx="196">
                  <c:v>63.448999999999998</c:v>
                </c:pt>
                <c:pt idx="197">
                  <c:v>63.603999999999999</c:v>
                </c:pt>
                <c:pt idx="198">
                  <c:v>63.509</c:v>
                </c:pt>
                <c:pt idx="199">
                  <c:v>63.706000000000003</c:v>
                </c:pt>
                <c:pt idx="200">
                  <c:v>63.642000000000003</c:v>
                </c:pt>
                <c:pt idx="201">
                  <c:v>63.701000000000001</c:v>
                </c:pt>
                <c:pt idx="202">
                  <c:v>63.893000000000001</c:v>
                </c:pt>
                <c:pt idx="203">
                  <c:v>63.957999999999998</c:v>
                </c:pt>
                <c:pt idx="204">
                  <c:v>63.908000000000001</c:v>
                </c:pt>
                <c:pt idx="205">
                  <c:v>63.991</c:v>
                </c:pt>
                <c:pt idx="206">
                  <c:v>64.218999999999994</c:v>
                </c:pt>
                <c:pt idx="207">
                  <c:v>64.024000000000001</c:v>
                </c:pt>
                <c:pt idx="208">
                  <c:v>64.215000000000003</c:v>
                </c:pt>
                <c:pt idx="209">
                  <c:v>64.134</c:v>
                </c:pt>
                <c:pt idx="210">
                  <c:v>64.087000000000003</c:v>
                </c:pt>
                <c:pt idx="211">
                  <c:v>64.114000000000004</c:v>
                </c:pt>
                <c:pt idx="212">
                  <c:v>64.128</c:v>
                </c:pt>
                <c:pt idx="213">
                  <c:v>64.2</c:v>
                </c:pt>
                <c:pt idx="214">
                  <c:v>63.999000000000002</c:v>
                </c:pt>
                <c:pt idx="215">
                  <c:v>64.144000000000005</c:v>
                </c:pt>
                <c:pt idx="216">
                  <c:v>64.180000000000007</c:v>
                </c:pt>
                <c:pt idx="217">
                  <c:v>64.162000000000006</c:v>
                </c:pt>
                <c:pt idx="218">
                  <c:v>64.233999999999995</c:v>
                </c:pt>
                <c:pt idx="219">
                  <c:v>64.225999999999999</c:v>
                </c:pt>
                <c:pt idx="220">
                  <c:v>64.150000000000006</c:v>
                </c:pt>
                <c:pt idx="221">
                  <c:v>64.307000000000002</c:v>
                </c:pt>
                <c:pt idx="222">
                  <c:v>64.088999999999999</c:v>
                </c:pt>
                <c:pt idx="223">
                  <c:v>64.055999999999997</c:v>
                </c:pt>
                <c:pt idx="224">
                  <c:v>64.108000000000004</c:v>
                </c:pt>
                <c:pt idx="225">
                  <c:v>65.248999999999995</c:v>
                </c:pt>
                <c:pt idx="226">
                  <c:v>64.751000000000005</c:v>
                </c:pt>
                <c:pt idx="227">
                  <c:v>66.968000000000004</c:v>
                </c:pt>
                <c:pt idx="228">
                  <c:v>69.613</c:v>
                </c:pt>
                <c:pt idx="229">
                  <c:v>70.495000000000005</c:v>
                </c:pt>
                <c:pt idx="230">
                  <c:v>70.885999999999996</c:v>
                </c:pt>
                <c:pt idx="231">
                  <c:v>70.869</c:v>
                </c:pt>
                <c:pt idx="232">
                  <c:v>70.727000000000004</c:v>
                </c:pt>
                <c:pt idx="233">
                  <c:v>70.474000000000004</c:v>
                </c:pt>
                <c:pt idx="234">
                  <c:v>70.102000000000004</c:v>
                </c:pt>
                <c:pt idx="235">
                  <c:v>69.683000000000007</c:v>
                </c:pt>
                <c:pt idx="236">
                  <c:v>69.129000000000005</c:v>
                </c:pt>
                <c:pt idx="237">
                  <c:v>68.698999999999998</c:v>
                </c:pt>
                <c:pt idx="238">
                  <c:v>68.007999999999996</c:v>
                </c:pt>
                <c:pt idx="239">
                  <c:v>67.551000000000002</c:v>
                </c:pt>
                <c:pt idx="240">
                  <c:v>67.349999999999994</c:v>
                </c:pt>
                <c:pt idx="241">
                  <c:v>66.903000000000006</c:v>
                </c:pt>
                <c:pt idx="242">
                  <c:v>66.254000000000005</c:v>
                </c:pt>
                <c:pt idx="243">
                  <c:v>65.498999999999995</c:v>
                </c:pt>
                <c:pt idx="244">
                  <c:v>65.015000000000001</c:v>
                </c:pt>
                <c:pt idx="245">
                  <c:v>64.465000000000003</c:v>
                </c:pt>
                <c:pt idx="246">
                  <c:v>63.890999999999998</c:v>
                </c:pt>
                <c:pt idx="247">
                  <c:v>63.284999999999997</c:v>
                </c:pt>
                <c:pt idx="248">
                  <c:v>62.695999999999998</c:v>
                </c:pt>
                <c:pt idx="249">
                  <c:v>61.985999999999997</c:v>
                </c:pt>
                <c:pt idx="250">
                  <c:v>61.563000000000002</c:v>
                </c:pt>
                <c:pt idx="251">
                  <c:v>61.112000000000002</c:v>
                </c:pt>
                <c:pt idx="252">
                  <c:v>60.718000000000004</c:v>
                </c:pt>
                <c:pt idx="253">
                  <c:v>60.168999999999997</c:v>
                </c:pt>
                <c:pt idx="254">
                  <c:v>59.73</c:v>
                </c:pt>
                <c:pt idx="255">
                  <c:v>59.186999999999998</c:v>
                </c:pt>
                <c:pt idx="256">
                  <c:v>58.72</c:v>
                </c:pt>
                <c:pt idx="257">
                  <c:v>58.37</c:v>
                </c:pt>
                <c:pt idx="258">
                  <c:v>57.915999999999997</c:v>
                </c:pt>
                <c:pt idx="259">
                  <c:v>57.616</c:v>
                </c:pt>
                <c:pt idx="260">
                  <c:v>57.332000000000001</c:v>
                </c:pt>
                <c:pt idx="261">
                  <c:v>56.904000000000003</c:v>
                </c:pt>
                <c:pt idx="262">
                  <c:v>56.503999999999998</c:v>
                </c:pt>
                <c:pt idx="263">
                  <c:v>56.087000000000003</c:v>
                </c:pt>
                <c:pt idx="264">
                  <c:v>55.75</c:v>
                </c:pt>
                <c:pt idx="265">
                  <c:v>55.298000000000002</c:v>
                </c:pt>
                <c:pt idx="266">
                  <c:v>54.939</c:v>
                </c:pt>
                <c:pt idx="267">
                  <c:v>54.689</c:v>
                </c:pt>
                <c:pt idx="268">
                  <c:v>54.267000000000003</c:v>
                </c:pt>
                <c:pt idx="269">
                  <c:v>54.061999999999998</c:v>
                </c:pt>
                <c:pt idx="270">
                  <c:v>53.719000000000001</c:v>
                </c:pt>
                <c:pt idx="271">
                  <c:v>53.476999999999997</c:v>
                </c:pt>
                <c:pt idx="272">
                  <c:v>53.237000000000002</c:v>
                </c:pt>
                <c:pt idx="273">
                  <c:v>52.808</c:v>
                </c:pt>
                <c:pt idx="274">
                  <c:v>52.524999999999999</c:v>
                </c:pt>
                <c:pt idx="275">
                  <c:v>52.241999999999997</c:v>
                </c:pt>
                <c:pt idx="276">
                  <c:v>51.963000000000001</c:v>
                </c:pt>
                <c:pt idx="277">
                  <c:v>51.503999999999998</c:v>
                </c:pt>
                <c:pt idx="278">
                  <c:v>51.274999999999999</c:v>
                </c:pt>
                <c:pt idx="279">
                  <c:v>51.076000000000001</c:v>
                </c:pt>
                <c:pt idx="280">
                  <c:v>50.767000000000003</c:v>
                </c:pt>
                <c:pt idx="281">
                  <c:v>50.430999999999997</c:v>
                </c:pt>
                <c:pt idx="282">
                  <c:v>50.319000000000003</c:v>
                </c:pt>
                <c:pt idx="283">
                  <c:v>49.95</c:v>
                </c:pt>
                <c:pt idx="284">
                  <c:v>49.691000000000003</c:v>
                </c:pt>
                <c:pt idx="285">
                  <c:v>49.505000000000003</c:v>
                </c:pt>
                <c:pt idx="286">
                  <c:v>49.454000000000001</c:v>
                </c:pt>
                <c:pt idx="287">
                  <c:v>49.043999999999997</c:v>
                </c:pt>
                <c:pt idx="288">
                  <c:v>48.878</c:v>
                </c:pt>
                <c:pt idx="289">
                  <c:v>48.543999999999997</c:v>
                </c:pt>
                <c:pt idx="290">
                  <c:v>48.392000000000003</c:v>
                </c:pt>
                <c:pt idx="291">
                  <c:v>48.145000000000003</c:v>
                </c:pt>
                <c:pt idx="292">
                  <c:v>47.874000000000002</c:v>
                </c:pt>
                <c:pt idx="293">
                  <c:v>47.713000000000001</c:v>
                </c:pt>
                <c:pt idx="294">
                  <c:v>47.45</c:v>
                </c:pt>
                <c:pt idx="295">
                  <c:v>47.238</c:v>
                </c:pt>
                <c:pt idx="296">
                  <c:v>46.932000000000002</c:v>
                </c:pt>
                <c:pt idx="297">
                  <c:v>46.747999999999998</c:v>
                </c:pt>
                <c:pt idx="298">
                  <c:v>46.576999999999998</c:v>
                </c:pt>
                <c:pt idx="299">
                  <c:v>46.393000000000001</c:v>
                </c:pt>
                <c:pt idx="300">
                  <c:v>46.2</c:v>
                </c:pt>
                <c:pt idx="301">
                  <c:v>45.901000000000003</c:v>
                </c:pt>
                <c:pt idx="302">
                  <c:v>45.78</c:v>
                </c:pt>
                <c:pt idx="303">
                  <c:v>45.534999999999997</c:v>
                </c:pt>
                <c:pt idx="304">
                  <c:v>45.304000000000002</c:v>
                </c:pt>
                <c:pt idx="305">
                  <c:v>45.165999999999997</c:v>
                </c:pt>
                <c:pt idx="306">
                  <c:v>44.988999999999997</c:v>
                </c:pt>
                <c:pt idx="307">
                  <c:v>44.843000000000004</c:v>
                </c:pt>
                <c:pt idx="308">
                  <c:v>44.764000000000003</c:v>
                </c:pt>
                <c:pt idx="309">
                  <c:v>44.545999999999999</c:v>
                </c:pt>
                <c:pt idx="310">
                  <c:v>44.235999999999997</c:v>
                </c:pt>
                <c:pt idx="311">
                  <c:v>44.170999999999999</c:v>
                </c:pt>
                <c:pt idx="312">
                  <c:v>43.902999999999999</c:v>
                </c:pt>
                <c:pt idx="313">
                  <c:v>43.744999999999997</c:v>
                </c:pt>
                <c:pt idx="314">
                  <c:v>43.481000000000002</c:v>
                </c:pt>
                <c:pt idx="315">
                  <c:v>43.402999999999999</c:v>
                </c:pt>
                <c:pt idx="316">
                  <c:v>43.256999999999998</c:v>
                </c:pt>
                <c:pt idx="317">
                  <c:v>42.953000000000003</c:v>
                </c:pt>
                <c:pt idx="318">
                  <c:v>42.892000000000003</c:v>
                </c:pt>
                <c:pt idx="319">
                  <c:v>42.682000000000002</c:v>
                </c:pt>
                <c:pt idx="320">
                  <c:v>42.451999999999998</c:v>
                </c:pt>
                <c:pt idx="321">
                  <c:v>42.255000000000003</c:v>
                </c:pt>
                <c:pt idx="322">
                  <c:v>42.055</c:v>
                </c:pt>
                <c:pt idx="323">
                  <c:v>41.944000000000003</c:v>
                </c:pt>
                <c:pt idx="324">
                  <c:v>41.783999999999999</c:v>
                </c:pt>
                <c:pt idx="325">
                  <c:v>41.68</c:v>
                </c:pt>
                <c:pt idx="326">
                  <c:v>41.518000000000001</c:v>
                </c:pt>
                <c:pt idx="327">
                  <c:v>41.381999999999998</c:v>
                </c:pt>
                <c:pt idx="328">
                  <c:v>41.148000000000003</c:v>
                </c:pt>
                <c:pt idx="329">
                  <c:v>40.911999999999999</c:v>
                </c:pt>
                <c:pt idx="330">
                  <c:v>40.823999999999998</c:v>
                </c:pt>
                <c:pt idx="331">
                  <c:v>40.655999999999999</c:v>
                </c:pt>
                <c:pt idx="332">
                  <c:v>40.512999999999998</c:v>
                </c:pt>
                <c:pt idx="333">
                  <c:v>40.438000000000002</c:v>
                </c:pt>
                <c:pt idx="334">
                  <c:v>40.183999999999997</c:v>
                </c:pt>
                <c:pt idx="335">
                  <c:v>40.063000000000002</c:v>
                </c:pt>
                <c:pt idx="336">
                  <c:v>39.960999999999999</c:v>
                </c:pt>
                <c:pt idx="337">
                  <c:v>39.831000000000003</c:v>
                </c:pt>
                <c:pt idx="338">
                  <c:v>39.628</c:v>
                </c:pt>
                <c:pt idx="339">
                  <c:v>39.561999999999998</c:v>
                </c:pt>
                <c:pt idx="340">
                  <c:v>39.442999999999998</c:v>
                </c:pt>
                <c:pt idx="341">
                  <c:v>39.216000000000001</c:v>
                </c:pt>
                <c:pt idx="342">
                  <c:v>39.07</c:v>
                </c:pt>
                <c:pt idx="343">
                  <c:v>39.043999999999997</c:v>
                </c:pt>
                <c:pt idx="344">
                  <c:v>38.844000000000001</c:v>
                </c:pt>
                <c:pt idx="345">
                  <c:v>38.698999999999998</c:v>
                </c:pt>
                <c:pt idx="346">
                  <c:v>38.713000000000001</c:v>
                </c:pt>
                <c:pt idx="347">
                  <c:v>38.619</c:v>
                </c:pt>
                <c:pt idx="348">
                  <c:v>38.249000000000002</c:v>
                </c:pt>
                <c:pt idx="349">
                  <c:v>38.357999999999997</c:v>
                </c:pt>
                <c:pt idx="350">
                  <c:v>38.204000000000001</c:v>
                </c:pt>
                <c:pt idx="351">
                  <c:v>37.957999999999998</c:v>
                </c:pt>
                <c:pt idx="352">
                  <c:v>37.808999999999997</c:v>
                </c:pt>
                <c:pt idx="353">
                  <c:v>37.771000000000001</c:v>
                </c:pt>
                <c:pt idx="354">
                  <c:v>37.581000000000003</c:v>
                </c:pt>
                <c:pt idx="355">
                  <c:v>37.548000000000002</c:v>
                </c:pt>
                <c:pt idx="356">
                  <c:v>37.270000000000003</c:v>
                </c:pt>
                <c:pt idx="357">
                  <c:v>37.244999999999997</c:v>
                </c:pt>
                <c:pt idx="358">
                  <c:v>37.116999999999997</c:v>
                </c:pt>
                <c:pt idx="359">
                  <c:v>36.994999999999997</c:v>
                </c:pt>
                <c:pt idx="360">
                  <c:v>36.866</c:v>
                </c:pt>
                <c:pt idx="361">
                  <c:v>36.779000000000003</c:v>
                </c:pt>
                <c:pt idx="362">
                  <c:v>36.634999999999998</c:v>
                </c:pt>
                <c:pt idx="363">
                  <c:v>36.496000000000002</c:v>
                </c:pt>
                <c:pt idx="364">
                  <c:v>36.268000000000001</c:v>
                </c:pt>
                <c:pt idx="365">
                  <c:v>36.005000000000003</c:v>
                </c:pt>
                <c:pt idx="366">
                  <c:v>35.927</c:v>
                </c:pt>
                <c:pt idx="367">
                  <c:v>35.920999999999999</c:v>
                </c:pt>
                <c:pt idx="368">
                  <c:v>35.777000000000001</c:v>
                </c:pt>
                <c:pt idx="369">
                  <c:v>35.576999999999998</c:v>
                </c:pt>
                <c:pt idx="370">
                  <c:v>35.47</c:v>
                </c:pt>
                <c:pt idx="371">
                  <c:v>35.390999999999998</c:v>
                </c:pt>
                <c:pt idx="372">
                  <c:v>35.280999999999999</c:v>
                </c:pt>
                <c:pt idx="373">
                  <c:v>35.183</c:v>
                </c:pt>
                <c:pt idx="374">
                  <c:v>35.222000000000001</c:v>
                </c:pt>
                <c:pt idx="375">
                  <c:v>35.305999999999997</c:v>
                </c:pt>
                <c:pt idx="376">
                  <c:v>35.61</c:v>
                </c:pt>
                <c:pt idx="377">
                  <c:v>36.154000000000003</c:v>
                </c:pt>
                <c:pt idx="378">
                  <c:v>37.369</c:v>
                </c:pt>
                <c:pt idx="379">
                  <c:v>39.695999999999998</c:v>
                </c:pt>
                <c:pt idx="380">
                  <c:v>43.92</c:v>
                </c:pt>
                <c:pt idx="381">
                  <c:v>51.213999999999999</c:v>
                </c:pt>
                <c:pt idx="382">
                  <c:v>63.13</c:v>
                </c:pt>
                <c:pt idx="383">
                  <c:v>82.066000000000003</c:v>
                </c:pt>
                <c:pt idx="384">
                  <c:v>110.06699999999999</c:v>
                </c:pt>
                <c:pt idx="385">
                  <c:v>152.517</c:v>
                </c:pt>
                <c:pt idx="386">
                  <c:v>207.696</c:v>
                </c:pt>
                <c:pt idx="387">
                  <c:v>281.40499999999997</c:v>
                </c:pt>
                <c:pt idx="388">
                  <c:v>368.322</c:v>
                </c:pt>
                <c:pt idx="389">
                  <c:v>479.05200000000002</c:v>
                </c:pt>
                <c:pt idx="390">
                  <c:v>600.55999999999995</c:v>
                </c:pt>
                <c:pt idx="391">
                  <c:v>750.80100000000004</c:v>
                </c:pt>
                <c:pt idx="392">
                  <c:v>906.8</c:v>
                </c:pt>
                <c:pt idx="393">
                  <c:v>1087.3779999999999</c:v>
                </c:pt>
                <c:pt idx="394">
                  <c:v>1269.595</c:v>
                </c:pt>
                <c:pt idx="395">
                  <c:v>1460.444</c:v>
                </c:pt>
                <c:pt idx="396">
                  <c:v>1633.048</c:v>
                </c:pt>
                <c:pt idx="397">
                  <c:v>1772.6210000000001</c:v>
                </c:pt>
                <c:pt idx="398">
                  <c:v>1854.3219999999999</c:v>
                </c:pt>
                <c:pt idx="399">
                  <c:v>1874.8579999999999</c:v>
                </c:pt>
                <c:pt idx="400">
                  <c:v>1837.087</c:v>
                </c:pt>
                <c:pt idx="401">
                  <c:v>1755.856</c:v>
                </c:pt>
                <c:pt idx="402">
                  <c:v>1649.152</c:v>
                </c:pt>
                <c:pt idx="403">
                  <c:v>1533.671</c:v>
                </c:pt>
                <c:pt idx="404">
                  <c:v>1412.92</c:v>
                </c:pt>
                <c:pt idx="405">
                  <c:v>1300.654</c:v>
                </c:pt>
                <c:pt idx="406">
                  <c:v>1182.9860000000001</c:v>
                </c:pt>
                <c:pt idx="407">
                  <c:v>1078.8869999999999</c:v>
                </c:pt>
                <c:pt idx="408">
                  <c:v>974.29499999999996</c:v>
                </c:pt>
                <c:pt idx="409">
                  <c:v>883.17</c:v>
                </c:pt>
                <c:pt idx="410">
                  <c:v>796.197</c:v>
                </c:pt>
                <c:pt idx="411">
                  <c:v>721.46199999999999</c:v>
                </c:pt>
                <c:pt idx="412">
                  <c:v>653.86400000000003</c:v>
                </c:pt>
                <c:pt idx="413">
                  <c:v>595.03800000000001</c:v>
                </c:pt>
                <c:pt idx="414">
                  <c:v>542.11</c:v>
                </c:pt>
                <c:pt idx="415">
                  <c:v>495.48099999999999</c:v>
                </c:pt>
                <c:pt idx="416">
                  <c:v>454.93200000000002</c:v>
                </c:pt>
                <c:pt idx="417">
                  <c:v>418.40699999999998</c:v>
                </c:pt>
                <c:pt idx="418">
                  <c:v>386.38400000000001</c:v>
                </c:pt>
                <c:pt idx="419">
                  <c:v>357.39600000000002</c:v>
                </c:pt>
                <c:pt idx="420">
                  <c:v>332.322</c:v>
                </c:pt>
                <c:pt idx="421">
                  <c:v>308.68200000000002</c:v>
                </c:pt>
                <c:pt idx="422">
                  <c:v>288.57499999999999</c:v>
                </c:pt>
                <c:pt idx="423">
                  <c:v>269.55900000000003</c:v>
                </c:pt>
                <c:pt idx="424">
                  <c:v>253.27699999999999</c:v>
                </c:pt>
                <c:pt idx="425">
                  <c:v>237.31899999999999</c:v>
                </c:pt>
                <c:pt idx="426">
                  <c:v>223.49600000000001</c:v>
                </c:pt>
                <c:pt idx="427">
                  <c:v>210.221</c:v>
                </c:pt>
                <c:pt idx="428">
                  <c:v>198.244</c:v>
                </c:pt>
                <c:pt idx="429">
                  <c:v>186.91</c:v>
                </c:pt>
                <c:pt idx="430">
                  <c:v>176.845</c:v>
                </c:pt>
                <c:pt idx="431">
                  <c:v>167.411</c:v>
                </c:pt>
                <c:pt idx="432">
                  <c:v>158.27799999999999</c:v>
                </c:pt>
                <c:pt idx="433">
                  <c:v>150.15100000000001</c:v>
                </c:pt>
                <c:pt idx="434">
                  <c:v>142.047</c:v>
                </c:pt>
                <c:pt idx="435">
                  <c:v>134.91999999999999</c:v>
                </c:pt>
                <c:pt idx="436">
                  <c:v>128.13300000000001</c:v>
                </c:pt>
                <c:pt idx="437">
                  <c:v>121.89100000000001</c:v>
                </c:pt>
                <c:pt idx="438">
                  <c:v>115.93</c:v>
                </c:pt>
                <c:pt idx="439">
                  <c:v>110.452</c:v>
                </c:pt>
                <c:pt idx="440">
                  <c:v>104.977</c:v>
                </c:pt>
                <c:pt idx="441">
                  <c:v>100.134</c:v>
                </c:pt>
                <c:pt idx="442">
                  <c:v>95.370999999999995</c:v>
                </c:pt>
                <c:pt idx="443">
                  <c:v>90.816000000000003</c:v>
                </c:pt>
                <c:pt idx="444">
                  <c:v>86.545000000000002</c:v>
                </c:pt>
                <c:pt idx="445">
                  <c:v>82.744</c:v>
                </c:pt>
                <c:pt idx="446">
                  <c:v>78.965000000000003</c:v>
                </c:pt>
                <c:pt idx="447">
                  <c:v>75.379000000000005</c:v>
                </c:pt>
                <c:pt idx="448">
                  <c:v>72.091999999999999</c:v>
                </c:pt>
                <c:pt idx="449">
                  <c:v>68.935000000000002</c:v>
                </c:pt>
                <c:pt idx="450">
                  <c:v>65.8</c:v>
                </c:pt>
                <c:pt idx="451">
                  <c:v>63.037999999999997</c:v>
                </c:pt>
                <c:pt idx="452">
                  <c:v>60.393999999999998</c:v>
                </c:pt>
                <c:pt idx="453">
                  <c:v>57.786999999999999</c:v>
                </c:pt>
                <c:pt idx="454">
                  <c:v>55.369</c:v>
                </c:pt>
                <c:pt idx="455">
                  <c:v>52.982999999999997</c:v>
                </c:pt>
                <c:pt idx="456">
                  <c:v>50.820999999999998</c:v>
                </c:pt>
                <c:pt idx="457">
                  <c:v>48.709000000000003</c:v>
                </c:pt>
                <c:pt idx="458">
                  <c:v>46.616</c:v>
                </c:pt>
                <c:pt idx="459">
                  <c:v>44.656999999999996</c:v>
                </c:pt>
                <c:pt idx="460">
                  <c:v>42.865000000000002</c:v>
                </c:pt>
                <c:pt idx="461">
                  <c:v>41.000999999999998</c:v>
                </c:pt>
                <c:pt idx="462">
                  <c:v>39.369999999999997</c:v>
                </c:pt>
                <c:pt idx="463">
                  <c:v>37.722999999999999</c:v>
                </c:pt>
                <c:pt idx="464">
                  <c:v>36.192999999999998</c:v>
                </c:pt>
                <c:pt idx="465">
                  <c:v>34.719000000000001</c:v>
                </c:pt>
                <c:pt idx="466">
                  <c:v>33.311999999999998</c:v>
                </c:pt>
                <c:pt idx="467">
                  <c:v>31.853000000000002</c:v>
                </c:pt>
                <c:pt idx="468">
                  <c:v>30.564</c:v>
                </c:pt>
                <c:pt idx="469">
                  <c:v>29.443000000000001</c:v>
                </c:pt>
                <c:pt idx="470">
                  <c:v>28.225000000000001</c:v>
                </c:pt>
                <c:pt idx="471">
                  <c:v>26.984999999999999</c:v>
                </c:pt>
                <c:pt idx="472">
                  <c:v>25.954000000000001</c:v>
                </c:pt>
                <c:pt idx="473">
                  <c:v>24.716999999999999</c:v>
                </c:pt>
                <c:pt idx="474">
                  <c:v>23.632000000000001</c:v>
                </c:pt>
                <c:pt idx="475">
                  <c:v>22.748999999999999</c:v>
                </c:pt>
                <c:pt idx="476">
                  <c:v>21.792999999999999</c:v>
                </c:pt>
                <c:pt idx="477">
                  <c:v>20.946000000000002</c:v>
                </c:pt>
                <c:pt idx="478">
                  <c:v>20.039000000000001</c:v>
                </c:pt>
                <c:pt idx="479">
                  <c:v>19.257999999999999</c:v>
                </c:pt>
                <c:pt idx="480">
                  <c:v>18.341999999999999</c:v>
                </c:pt>
                <c:pt idx="481">
                  <c:v>17.585999999999999</c:v>
                </c:pt>
                <c:pt idx="482">
                  <c:v>16.834</c:v>
                </c:pt>
                <c:pt idx="483">
                  <c:v>16.155000000000001</c:v>
                </c:pt>
                <c:pt idx="484">
                  <c:v>15.483000000000001</c:v>
                </c:pt>
                <c:pt idx="485">
                  <c:v>14.753</c:v>
                </c:pt>
                <c:pt idx="486">
                  <c:v>13.981999999999999</c:v>
                </c:pt>
                <c:pt idx="487">
                  <c:v>13.481999999999999</c:v>
                </c:pt>
                <c:pt idx="488">
                  <c:v>12.967000000000001</c:v>
                </c:pt>
                <c:pt idx="489">
                  <c:v>12.355</c:v>
                </c:pt>
                <c:pt idx="490">
                  <c:v>11.849</c:v>
                </c:pt>
                <c:pt idx="491">
                  <c:v>11.346</c:v>
                </c:pt>
                <c:pt idx="492">
                  <c:v>10.848000000000001</c:v>
                </c:pt>
                <c:pt idx="493">
                  <c:v>10.489000000000001</c:v>
                </c:pt>
                <c:pt idx="494">
                  <c:v>9.9629999999999992</c:v>
                </c:pt>
                <c:pt idx="495">
                  <c:v>9.4169999999999998</c:v>
                </c:pt>
                <c:pt idx="496">
                  <c:v>9.0559999999999992</c:v>
                </c:pt>
                <c:pt idx="497">
                  <c:v>8.7289999999999992</c:v>
                </c:pt>
                <c:pt idx="498">
                  <c:v>8.4380000000000006</c:v>
                </c:pt>
                <c:pt idx="499">
                  <c:v>7.9169999999999998</c:v>
                </c:pt>
                <c:pt idx="500">
                  <c:v>7.5650000000000004</c:v>
                </c:pt>
                <c:pt idx="501">
                  <c:v>7.2839999999999998</c:v>
                </c:pt>
                <c:pt idx="502">
                  <c:v>6.9939999999999998</c:v>
                </c:pt>
                <c:pt idx="503">
                  <c:v>6.6580000000000004</c:v>
                </c:pt>
                <c:pt idx="504">
                  <c:v>6.5140000000000002</c:v>
                </c:pt>
                <c:pt idx="505">
                  <c:v>6.2080000000000002</c:v>
                </c:pt>
                <c:pt idx="506">
                  <c:v>5.9009999999999998</c:v>
                </c:pt>
                <c:pt idx="507">
                  <c:v>5.782</c:v>
                </c:pt>
                <c:pt idx="508">
                  <c:v>5.6609999999999996</c:v>
                </c:pt>
                <c:pt idx="509">
                  <c:v>5.4429999999999996</c:v>
                </c:pt>
                <c:pt idx="510">
                  <c:v>5.1639999999999997</c:v>
                </c:pt>
                <c:pt idx="511">
                  <c:v>5.0250000000000004</c:v>
                </c:pt>
                <c:pt idx="512">
                  <c:v>4.9379999999999997</c:v>
                </c:pt>
                <c:pt idx="513">
                  <c:v>4.8140000000000001</c:v>
                </c:pt>
                <c:pt idx="514">
                  <c:v>4.6550000000000002</c:v>
                </c:pt>
                <c:pt idx="515">
                  <c:v>4.54</c:v>
                </c:pt>
                <c:pt idx="516">
                  <c:v>4.3970000000000002</c:v>
                </c:pt>
                <c:pt idx="517">
                  <c:v>4.2709999999999999</c:v>
                </c:pt>
                <c:pt idx="518">
                  <c:v>4.1829999999999998</c:v>
                </c:pt>
                <c:pt idx="519">
                  <c:v>4.1289999999999996</c:v>
                </c:pt>
                <c:pt idx="520">
                  <c:v>4.0540000000000003</c:v>
                </c:pt>
                <c:pt idx="521">
                  <c:v>4.0949999999999998</c:v>
                </c:pt>
                <c:pt idx="522">
                  <c:v>4.0069999999999997</c:v>
                </c:pt>
                <c:pt idx="523">
                  <c:v>3.9689999999999999</c:v>
                </c:pt>
                <c:pt idx="524">
                  <c:v>3.8929999999999998</c:v>
                </c:pt>
                <c:pt idx="525">
                  <c:v>3.8410000000000002</c:v>
                </c:pt>
                <c:pt idx="526">
                  <c:v>3.7240000000000002</c:v>
                </c:pt>
                <c:pt idx="527">
                  <c:v>3.7909999999999999</c:v>
                </c:pt>
                <c:pt idx="528">
                  <c:v>3.8180000000000001</c:v>
                </c:pt>
                <c:pt idx="529">
                  <c:v>3.6579999999999999</c:v>
                </c:pt>
                <c:pt idx="530">
                  <c:v>3.6309999999999998</c:v>
                </c:pt>
                <c:pt idx="531">
                  <c:v>3.6419999999999999</c:v>
                </c:pt>
                <c:pt idx="532">
                  <c:v>3.6160000000000001</c:v>
                </c:pt>
                <c:pt idx="533">
                  <c:v>3.67</c:v>
                </c:pt>
                <c:pt idx="534">
                  <c:v>3.5859999999999999</c:v>
                </c:pt>
                <c:pt idx="535">
                  <c:v>3.5230000000000001</c:v>
                </c:pt>
                <c:pt idx="536">
                  <c:v>3.43</c:v>
                </c:pt>
                <c:pt idx="537">
                  <c:v>3.3450000000000002</c:v>
                </c:pt>
                <c:pt idx="538">
                  <c:v>3.3889999999999998</c:v>
                </c:pt>
                <c:pt idx="539">
                  <c:v>3.2480000000000002</c:v>
                </c:pt>
                <c:pt idx="540">
                  <c:v>3.2210000000000001</c:v>
                </c:pt>
                <c:pt idx="541">
                  <c:v>3.3340000000000001</c:v>
                </c:pt>
                <c:pt idx="542">
                  <c:v>3.1760000000000002</c:v>
                </c:pt>
                <c:pt idx="543">
                  <c:v>3.0350000000000001</c:v>
                </c:pt>
                <c:pt idx="544">
                  <c:v>3.1160000000000001</c:v>
                </c:pt>
                <c:pt idx="545">
                  <c:v>2.9239999999999999</c:v>
                </c:pt>
                <c:pt idx="546">
                  <c:v>2.8050000000000002</c:v>
                </c:pt>
                <c:pt idx="547">
                  <c:v>2.8679999999999999</c:v>
                </c:pt>
                <c:pt idx="548">
                  <c:v>2.7450000000000001</c:v>
                </c:pt>
                <c:pt idx="549">
                  <c:v>2.5179999999999998</c:v>
                </c:pt>
                <c:pt idx="550">
                  <c:v>2.48</c:v>
                </c:pt>
                <c:pt idx="551">
                  <c:v>2.5720000000000001</c:v>
                </c:pt>
                <c:pt idx="552">
                  <c:v>2.508</c:v>
                </c:pt>
                <c:pt idx="553">
                  <c:v>2.4009999999999998</c:v>
                </c:pt>
                <c:pt idx="554">
                  <c:v>2.3149999999999999</c:v>
                </c:pt>
                <c:pt idx="555">
                  <c:v>2.242</c:v>
                </c:pt>
                <c:pt idx="556">
                  <c:v>2.0510000000000002</c:v>
                </c:pt>
                <c:pt idx="557">
                  <c:v>1.94</c:v>
                </c:pt>
                <c:pt idx="558">
                  <c:v>1.9119999999999999</c:v>
                </c:pt>
                <c:pt idx="559">
                  <c:v>1.67</c:v>
                </c:pt>
                <c:pt idx="560">
                  <c:v>1.4670000000000001</c:v>
                </c:pt>
                <c:pt idx="561">
                  <c:v>1.359</c:v>
                </c:pt>
                <c:pt idx="562">
                  <c:v>1.2629999999999999</c:v>
                </c:pt>
                <c:pt idx="563">
                  <c:v>1.1870000000000001</c:v>
                </c:pt>
                <c:pt idx="564">
                  <c:v>1.002</c:v>
                </c:pt>
                <c:pt idx="565">
                  <c:v>1.0369999999999999</c:v>
                </c:pt>
                <c:pt idx="566">
                  <c:v>0.89500000000000002</c:v>
                </c:pt>
                <c:pt idx="567">
                  <c:v>0.70099999999999996</c:v>
                </c:pt>
                <c:pt idx="568">
                  <c:v>0.70099999999999996</c:v>
                </c:pt>
                <c:pt idx="569">
                  <c:v>0.54200000000000004</c:v>
                </c:pt>
                <c:pt idx="570">
                  <c:v>0.32300000000000001</c:v>
                </c:pt>
                <c:pt idx="571">
                  <c:v>0.26300000000000001</c:v>
                </c:pt>
                <c:pt idx="572">
                  <c:v>0.19900000000000001</c:v>
                </c:pt>
                <c:pt idx="573">
                  <c:v>0.1</c:v>
                </c:pt>
                <c:pt idx="574">
                  <c:v>-0.121</c:v>
                </c:pt>
                <c:pt idx="575">
                  <c:v>-0.29399999999999998</c:v>
                </c:pt>
                <c:pt idx="576">
                  <c:v>-0.27500000000000002</c:v>
                </c:pt>
                <c:pt idx="577">
                  <c:v>-0.48499999999999999</c:v>
                </c:pt>
                <c:pt idx="578">
                  <c:v>-0.52800000000000002</c:v>
                </c:pt>
                <c:pt idx="579">
                  <c:v>-0.748</c:v>
                </c:pt>
                <c:pt idx="580">
                  <c:v>-0.745</c:v>
                </c:pt>
                <c:pt idx="581">
                  <c:v>-0.97599999999999998</c:v>
                </c:pt>
                <c:pt idx="582">
                  <c:v>-1.1879999999999999</c:v>
                </c:pt>
                <c:pt idx="583">
                  <c:v>-1.45</c:v>
                </c:pt>
                <c:pt idx="584">
                  <c:v>-1.4350000000000001</c:v>
                </c:pt>
                <c:pt idx="585">
                  <c:v>-1.571</c:v>
                </c:pt>
                <c:pt idx="586">
                  <c:v>-1.778</c:v>
                </c:pt>
                <c:pt idx="587">
                  <c:v>-1.7989999999999999</c:v>
                </c:pt>
                <c:pt idx="588">
                  <c:v>-1.879</c:v>
                </c:pt>
                <c:pt idx="589">
                  <c:v>-2.0670000000000002</c:v>
                </c:pt>
                <c:pt idx="590">
                  <c:v>-2.3090000000000002</c:v>
                </c:pt>
                <c:pt idx="591">
                  <c:v>-2.4780000000000002</c:v>
                </c:pt>
                <c:pt idx="592">
                  <c:v>-2.532</c:v>
                </c:pt>
                <c:pt idx="593">
                  <c:v>-2.5070000000000001</c:v>
                </c:pt>
                <c:pt idx="594">
                  <c:v>-2.8340000000000001</c:v>
                </c:pt>
                <c:pt idx="595">
                  <c:v>-2.927</c:v>
                </c:pt>
                <c:pt idx="596">
                  <c:v>-3.0470000000000002</c:v>
                </c:pt>
                <c:pt idx="597">
                  <c:v>-3.18</c:v>
                </c:pt>
                <c:pt idx="598">
                  <c:v>-3.2770000000000001</c:v>
                </c:pt>
                <c:pt idx="599">
                  <c:v>-3.4329999999999998</c:v>
                </c:pt>
                <c:pt idx="600">
                  <c:v>-3.5459999999999998</c:v>
                </c:pt>
                <c:pt idx="601">
                  <c:v>-3.7149999999999999</c:v>
                </c:pt>
                <c:pt idx="602">
                  <c:v>-3.6190000000000002</c:v>
                </c:pt>
                <c:pt idx="603">
                  <c:v>-3.8650000000000002</c:v>
                </c:pt>
                <c:pt idx="604">
                  <c:v>-4.1289999999999996</c:v>
                </c:pt>
                <c:pt idx="605">
                  <c:v>-4.149</c:v>
                </c:pt>
                <c:pt idx="606">
                  <c:v>-4.2539999999999996</c:v>
                </c:pt>
                <c:pt idx="607">
                  <c:v>-4.1989999999999998</c:v>
                </c:pt>
                <c:pt idx="608">
                  <c:v>-4.359</c:v>
                </c:pt>
                <c:pt idx="609">
                  <c:v>-4.569</c:v>
                </c:pt>
                <c:pt idx="610">
                  <c:v>-4.6260000000000003</c:v>
                </c:pt>
                <c:pt idx="611">
                  <c:v>-4.7240000000000002</c:v>
                </c:pt>
                <c:pt idx="612">
                  <c:v>-4.835</c:v>
                </c:pt>
                <c:pt idx="613">
                  <c:v>-4.9489999999999998</c:v>
                </c:pt>
                <c:pt idx="614">
                  <c:v>-5.0350000000000001</c:v>
                </c:pt>
                <c:pt idx="615">
                  <c:v>-5.2249999999999996</c:v>
                </c:pt>
                <c:pt idx="616">
                  <c:v>-5.2050000000000001</c:v>
                </c:pt>
                <c:pt idx="617">
                  <c:v>-5.3289999999999997</c:v>
                </c:pt>
                <c:pt idx="618">
                  <c:v>-5.5140000000000002</c:v>
                </c:pt>
                <c:pt idx="619">
                  <c:v>-5.6539999999999999</c:v>
                </c:pt>
                <c:pt idx="620">
                  <c:v>-5.625</c:v>
                </c:pt>
                <c:pt idx="621">
                  <c:v>-5.7380000000000004</c:v>
                </c:pt>
                <c:pt idx="622">
                  <c:v>-5.8550000000000004</c:v>
                </c:pt>
                <c:pt idx="623">
                  <c:v>-5.9</c:v>
                </c:pt>
                <c:pt idx="624">
                  <c:v>-5.9829999999999997</c:v>
                </c:pt>
                <c:pt idx="625">
                  <c:v>-6.0650000000000004</c:v>
                </c:pt>
                <c:pt idx="626">
                  <c:v>-6.17</c:v>
                </c:pt>
                <c:pt idx="627">
                  <c:v>-6.3330000000000002</c:v>
                </c:pt>
                <c:pt idx="628">
                  <c:v>-6.3739999999999997</c:v>
                </c:pt>
                <c:pt idx="629">
                  <c:v>-6.4480000000000004</c:v>
                </c:pt>
                <c:pt idx="630">
                  <c:v>-6.5220000000000002</c:v>
                </c:pt>
                <c:pt idx="631">
                  <c:v>-6.6920000000000002</c:v>
                </c:pt>
                <c:pt idx="632">
                  <c:v>-6.7279999999999998</c:v>
                </c:pt>
                <c:pt idx="633">
                  <c:v>-6.7229999999999999</c:v>
                </c:pt>
                <c:pt idx="634">
                  <c:v>-6.7729999999999997</c:v>
                </c:pt>
                <c:pt idx="635">
                  <c:v>-6.8959999999999999</c:v>
                </c:pt>
                <c:pt idx="636">
                  <c:v>-6.9219999999999997</c:v>
                </c:pt>
                <c:pt idx="637">
                  <c:v>-6.98</c:v>
                </c:pt>
                <c:pt idx="638">
                  <c:v>-7.1</c:v>
                </c:pt>
                <c:pt idx="639">
                  <c:v>-7.2320000000000002</c:v>
                </c:pt>
                <c:pt idx="640">
                  <c:v>-7.26</c:v>
                </c:pt>
                <c:pt idx="641">
                  <c:v>-7.431</c:v>
                </c:pt>
                <c:pt idx="642">
                  <c:v>-7.3550000000000004</c:v>
                </c:pt>
                <c:pt idx="643">
                  <c:v>-7.4340000000000002</c:v>
                </c:pt>
                <c:pt idx="644">
                  <c:v>-7.4489999999999998</c:v>
                </c:pt>
                <c:pt idx="645">
                  <c:v>-7.5609999999999999</c:v>
                </c:pt>
                <c:pt idx="646">
                  <c:v>-7.6559999999999997</c:v>
                </c:pt>
                <c:pt idx="647">
                  <c:v>-7.8220000000000001</c:v>
                </c:pt>
                <c:pt idx="648">
                  <c:v>-7.8860000000000001</c:v>
                </c:pt>
                <c:pt idx="649">
                  <c:v>-7.9020000000000001</c:v>
                </c:pt>
                <c:pt idx="650">
                  <c:v>-7.83</c:v>
                </c:pt>
                <c:pt idx="651">
                  <c:v>-7.952</c:v>
                </c:pt>
                <c:pt idx="652">
                  <c:v>-7.9320000000000004</c:v>
                </c:pt>
                <c:pt idx="653">
                  <c:v>-8.0730000000000004</c:v>
                </c:pt>
                <c:pt idx="654">
                  <c:v>-8.1110000000000007</c:v>
                </c:pt>
                <c:pt idx="655">
                  <c:v>-8.2219999999999995</c:v>
                </c:pt>
                <c:pt idx="656">
                  <c:v>-8.1679999999999993</c:v>
                </c:pt>
                <c:pt idx="657">
                  <c:v>-8.1820000000000004</c:v>
                </c:pt>
                <c:pt idx="658">
                  <c:v>-8.26</c:v>
                </c:pt>
                <c:pt idx="659">
                  <c:v>-8.3079999999999998</c:v>
                </c:pt>
                <c:pt idx="660">
                  <c:v>-8.3030000000000008</c:v>
                </c:pt>
                <c:pt idx="661">
                  <c:v>-8.2460000000000004</c:v>
                </c:pt>
                <c:pt idx="662">
                  <c:v>-8.2379999999999995</c:v>
                </c:pt>
                <c:pt idx="663">
                  <c:v>-8.2949999999999999</c:v>
                </c:pt>
                <c:pt idx="664">
                  <c:v>-8.3239999999999998</c:v>
                </c:pt>
                <c:pt idx="665">
                  <c:v>-8.2720000000000002</c:v>
                </c:pt>
                <c:pt idx="666">
                  <c:v>-8.2319999999999993</c:v>
                </c:pt>
                <c:pt idx="667">
                  <c:v>-8.2870000000000008</c:v>
                </c:pt>
                <c:pt idx="668">
                  <c:v>-8.3480000000000008</c:v>
                </c:pt>
                <c:pt idx="669">
                  <c:v>-8.3420000000000005</c:v>
                </c:pt>
                <c:pt idx="670">
                  <c:v>-8.2690000000000001</c:v>
                </c:pt>
                <c:pt idx="671">
                  <c:v>-8.2669999999999995</c:v>
                </c:pt>
                <c:pt idx="672">
                  <c:v>-8.2850000000000001</c:v>
                </c:pt>
                <c:pt idx="673">
                  <c:v>-8.0690000000000008</c:v>
                </c:pt>
                <c:pt idx="674">
                  <c:v>-7.96</c:v>
                </c:pt>
                <c:pt idx="675">
                  <c:v>-7.8230000000000004</c:v>
                </c:pt>
                <c:pt idx="676">
                  <c:v>-7.6740000000000004</c:v>
                </c:pt>
                <c:pt idx="677">
                  <c:v>-7.3019999999999996</c:v>
                </c:pt>
                <c:pt idx="678">
                  <c:v>-7.1020000000000003</c:v>
                </c:pt>
                <c:pt idx="679">
                  <c:v>-6.6349999999999998</c:v>
                </c:pt>
                <c:pt idx="680">
                  <c:v>-6.1680000000000001</c:v>
                </c:pt>
                <c:pt idx="681">
                  <c:v>-5.6639999999999997</c:v>
                </c:pt>
                <c:pt idx="682">
                  <c:v>-5.0439999999999996</c:v>
                </c:pt>
                <c:pt idx="683">
                  <c:v>-4.2460000000000004</c:v>
                </c:pt>
                <c:pt idx="684">
                  <c:v>-3.456</c:v>
                </c:pt>
                <c:pt idx="685">
                  <c:v>-2.427</c:v>
                </c:pt>
                <c:pt idx="686">
                  <c:v>-1.3580000000000001</c:v>
                </c:pt>
                <c:pt idx="687">
                  <c:v>-0.315</c:v>
                </c:pt>
                <c:pt idx="688">
                  <c:v>1.008</c:v>
                </c:pt>
                <c:pt idx="689">
                  <c:v>2.496</c:v>
                </c:pt>
                <c:pt idx="690">
                  <c:v>4.04</c:v>
                </c:pt>
                <c:pt idx="691">
                  <c:v>5.726</c:v>
                </c:pt>
                <c:pt idx="692">
                  <c:v>7.5129999999999999</c:v>
                </c:pt>
                <c:pt idx="693">
                  <c:v>9.3439999999999994</c:v>
                </c:pt>
                <c:pt idx="694">
                  <c:v>11.215</c:v>
                </c:pt>
                <c:pt idx="695">
                  <c:v>13.282</c:v>
                </c:pt>
                <c:pt idx="696">
                  <c:v>15.385</c:v>
                </c:pt>
                <c:pt idx="697">
                  <c:v>17.533999999999999</c:v>
                </c:pt>
                <c:pt idx="698">
                  <c:v>19.704999999999998</c:v>
                </c:pt>
                <c:pt idx="699">
                  <c:v>21.597000000000001</c:v>
                </c:pt>
                <c:pt idx="700">
                  <c:v>23.686</c:v>
                </c:pt>
                <c:pt idx="701">
                  <c:v>25.638999999999999</c:v>
                </c:pt>
                <c:pt idx="702">
                  <c:v>27.481999999999999</c:v>
                </c:pt>
                <c:pt idx="703">
                  <c:v>29.364999999999998</c:v>
                </c:pt>
                <c:pt idx="704">
                  <c:v>31.263000000000002</c:v>
                </c:pt>
                <c:pt idx="705">
                  <c:v>32.601999999999997</c:v>
                </c:pt>
                <c:pt idx="706">
                  <c:v>34.020000000000003</c:v>
                </c:pt>
                <c:pt idx="707">
                  <c:v>35.207000000000001</c:v>
                </c:pt>
                <c:pt idx="708">
                  <c:v>36.308999999999997</c:v>
                </c:pt>
                <c:pt idx="709">
                  <c:v>37.164999999999999</c:v>
                </c:pt>
                <c:pt idx="710">
                  <c:v>37.664999999999999</c:v>
                </c:pt>
                <c:pt idx="711">
                  <c:v>38.152999999999999</c:v>
                </c:pt>
                <c:pt idx="712">
                  <c:v>38.555999999999997</c:v>
                </c:pt>
                <c:pt idx="713">
                  <c:v>38.685000000000002</c:v>
                </c:pt>
                <c:pt idx="714">
                  <c:v>38.534999999999997</c:v>
                </c:pt>
                <c:pt idx="715">
                  <c:v>38.091000000000001</c:v>
                </c:pt>
                <c:pt idx="716">
                  <c:v>37.631999999999998</c:v>
                </c:pt>
                <c:pt idx="717">
                  <c:v>37.088000000000001</c:v>
                </c:pt>
                <c:pt idx="718">
                  <c:v>36.162999999999997</c:v>
                </c:pt>
                <c:pt idx="719">
                  <c:v>35.255000000000003</c:v>
                </c:pt>
                <c:pt idx="720">
                  <c:v>34.21</c:v>
                </c:pt>
                <c:pt idx="721">
                  <c:v>32.847999999999999</c:v>
                </c:pt>
                <c:pt idx="722">
                  <c:v>31.478000000000002</c:v>
                </c:pt>
                <c:pt idx="723">
                  <c:v>30.097000000000001</c:v>
                </c:pt>
                <c:pt idx="724">
                  <c:v>28.673999999999999</c:v>
                </c:pt>
                <c:pt idx="725">
                  <c:v>27.036999999999999</c:v>
                </c:pt>
                <c:pt idx="726">
                  <c:v>25.623000000000001</c:v>
                </c:pt>
                <c:pt idx="727">
                  <c:v>23.768000000000001</c:v>
                </c:pt>
                <c:pt idx="728">
                  <c:v>22.172000000000001</c:v>
                </c:pt>
                <c:pt idx="729">
                  <c:v>20.564</c:v>
                </c:pt>
                <c:pt idx="730">
                  <c:v>18.998000000000001</c:v>
                </c:pt>
                <c:pt idx="731">
                  <c:v>17.364000000000001</c:v>
                </c:pt>
                <c:pt idx="732">
                  <c:v>15.667999999999999</c:v>
                </c:pt>
                <c:pt idx="733">
                  <c:v>14.249000000000001</c:v>
                </c:pt>
                <c:pt idx="734">
                  <c:v>12.712999999999999</c:v>
                </c:pt>
                <c:pt idx="735">
                  <c:v>11.342000000000001</c:v>
                </c:pt>
                <c:pt idx="736">
                  <c:v>9.9860000000000007</c:v>
                </c:pt>
                <c:pt idx="737">
                  <c:v>8.7360000000000007</c:v>
                </c:pt>
                <c:pt idx="738">
                  <c:v>7.5</c:v>
                </c:pt>
                <c:pt idx="739">
                  <c:v>6.3330000000000002</c:v>
                </c:pt>
                <c:pt idx="740">
                  <c:v>5.125</c:v>
                </c:pt>
                <c:pt idx="741">
                  <c:v>4.266</c:v>
                </c:pt>
                <c:pt idx="742">
                  <c:v>3.1949999999999998</c:v>
                </c:pt>
                <c:pt idx="743">
                  <c:v>2.258</c:v>
                </c:pt>
                <c:pt idx="744">
                  <c:v>1.399</c:v>
                </c:pt>
                <c:pt idx="745">
                  <c:v>0.61399999999999999</c:v>
                </c:pt>
                <c:pt idx="746">
                  <c:v>-0.20300000000000001</c:v>
                </c:pt>
                <c:pt idx="747">
                  <c:v>-0.83799999999999997</c:v>
                </c:pt>
                <c:pt idx="748">
                  <c:v>-1.482</c:v>
                </c:pt>
                <c:pt idx="749">
                  <c:v>-2.1669999999999998</c:v>
                </c:pt>
                <c:pt idx="750">
                  <c:v>-2.742</c:v>
                </c:pt>
                <c:pt idx="751">
                  <c:v>-3.1349999999999998</c:v>
                </c:pt>
                <c:pt idx="752">
                  <c:v>-3.669</c:v>
                </c:pt>
                <c:pt idx="753">
                  <c:v>-4.1340000000000003</c:v>
                </c:pt>
                <c:pt idx="754">
                  <c:v>-4.5190000000000001</c:v>
                </c:pt>
                <c:pt idx="755">
                  <c:v>-4.9189999999999996</c:v>
                </c:pt>
                <c:pt idx="756">
                  <c:v>-5.2910000000000004</c:v>
                </c:pt>
                <c:pt idx="757">
                  <c:v>-5.6950000000000003</c:v>
                </c:pt>
                <c:pt idx="758">
                  <c:v>-5.9690000000000003</c:v>
                </c:pt>
                <c:pt idx="759">
                  <c:v>-6.2750000000000004</c:v>
                </c:pt>
                <c:pt idx="760">
                  <c:v>-6.5119999999999996</c:v>
                </c:pt>
                <c:pt idx="761">
                  <c:v>-6.8090000000000002</c:v>
                </c:pt>
                <c:pt idx="762">
                  <c:v>-7.056</c:v>
                </c:pt>
                <c:pt idx="763">
                  <c:v>-7.1980000000000004</c:v>
                </c:pt>
                <c:pt idx="764">
                  <c:v>-7.39</c:v>
                </c:pt>
                <c:pt idx="765">
                  <c:v>-7.6070000000000002</c:v>
                </c:pt>
                <c:pt idx="766">
                  <c:v>-7.7619999999999996</c:v>
                </c:pt>
                <c:pt idx="767">
                  <c:v>-7.8940000000000001</c:v>
                </c:pt>
                <c:pt idx="768">
                  <c:v>-8.0820000000000007</c:v>
                </c:pt>
                <c:pt idx="769">
                  <c:v>-8.2050000000000001</c:v>
                </c:pt>
                <c:pt idx="770">
                  <c:v>-8.4260000000000002</c:v>
                </c:pt>
                <c:pt idx="771">
                  <c:v>-8.5960000000000001</c:v>
                </c:pt>
                <c:pt idx="772">
                  <c:v>-8.6929999999999996</c:v>
                </c:pt>
                <c:pt idx="773">
                  <c:v>-8.7059999999999995</c:v>
                </c:pt>
                <c:pt idx="774">
                  <c:v>-8.9629999999999992</c:v>
                </c:pt>
                <c:pt idx="775">
                  <c:v>-9.0239999999999991</c:v>
                </c:pt>
                <c:pt idx="776">
                  <c:v>-9.17</c:v>
                </c:pt>
                <c:pt idx="777">
                  <c:v>-9.1950000000000003</c:v>
                </c:pt>
                <c:pt idx="778">
                  <c:v>-9.3249999999999993</c:v>
                </c:pt>
                <c:pt idx="779">
                  <c:v>-9.4009999999999998</c:v>
                </c:pt>
                <c:pt idx="780">
                  <c:v>-9.4510000000000005</c:v>
                </c:pt>
                <c:pt idx="781">
                  <c:v>-9.5359999999999996</c:v>
                </c:pt>
                <c:pt idx="782">
                  <c:v>-9.5549999999999997</c:v>
                </c:pt>
                <c:pt idx="783">
                  <c:v>-9.6509999999999998</c:v>
                </c:pt>
                <c:pt idx="784">
                  <c:v>-9.66</c:v>
                </c:pt>
                <c:pt idx="785">
                  <c:v>-9.7100000000000009</c:v>
                </c:pt>
                <c:pt idx="786">
                  <c:v>-9.7970000000000006</c:v>
                </c:pt>
                <c:pt idx="787">
                  <c:v>-9.8219999999999992</c:v>
                </c:pt>
                <c:pt idx="788">
                  <c:v>-9.9649999999999999</c:v>
                </c:pt>
                <c:pt idx="789">
                  <c:v>-9.9350000000000005</c:v>
                </c:pt>
                <c:pt idx="790">
                  <c:v>-9.9269999999999996</c:v>
                </c:pt>
                <c:pt idx="791">
                  <c:v>-10.058</c:v>
                </c:pt>
                <c:pt idx="792">
                  <c:v>-10.042999999999999</c:v>
                </c:pt>
                <c:pt idx="793">
                  <c:v>-10.016999999999999</c:v>
                </c:pt>
                <c:pt idx="794">
                  <c:v>-10.023</c:v>
                </c:pt>
                <c:pt idx="795">
                  <c:v>-10.167</c:v>
                </c:pt>
                <c:pt idx="796">
                  <c:v>-10.148</c:v>
                </c:pt>
                <c:pt idx="797">
                  <c:v>-10.112</c:v>
                </c:pt>
                <c:pt idx="798">
                  <c:v>-10.093</c:v>
                </c:pt>
                <c:pt idx="799">
                  <c:v>-10.135</c:v>
                </c:pt>
                <c:pt idx="800">
                  <c:v>-10.308</c:v>
                </c:pt>
                <c:pt idx="801">
                  <c:v>-10.26</c:v>
                </c:pt>
                <c:pt idx="802">
                  <c:v>-10.205</c:v>
                </c:pt>
                <c:pt idx="803">
                  <c:v>-10.327999999999999</c:v>
                </c:pt>
                <c:pt idx="804">
                  <c:v>-10.285</c:v>
                </c:pt>
                <c:pt idx="805">
                  <c:v>-10.368</c:v>
                </c:pt>
                <c:pt idx="806">
                  <c:v>-10.406000000000001</c:v>
                </c:pt>
                <c:pt idx="807">
                  <c:v>-10.489000000000001</c:v>
                </c:pt>
                <c:pt idx="808">
                  <c:v>-10.475</c:v>
                </c:pt>
                <c:pt idx="809">
                  <c:v>-10.388999999999999</c:v>
                </c:pt>
                <c:pt idx="810">
                  <c:v>-10.464</c:v>
                </c:pt>
                <c:pt idx="811">
                  <c:v>-10.444000000000001</c:v>
                </c:pt>
                <c:pt idx="812">
                  <c:v>-10.401</c:v>
                </c:pt>
                <c:pt idx="813">
                  <c:v>-10.523</c:v>
                </c:pt>
                <c:pt idx="814">
                  <c:v>-10.574999999999999</c:v>
                </c:pt>
                <c:pt idx="815">
                  <c:v>-10.561</c:v>
                </c:pt>
                <c:pt idx="816">
                  <c:v>-10.625</c:v>
                </c:pt>
                <c:pt idx="817">
                  <c:v>-10.68</c:v>
                </c:pt>
                <c:pt idx="818">
                  <c:v>-10.593999999999999</c:v>
                </c:pt>
                <c:pt idx="819">
                  <c:v>-10.497999999999999</c:v>
                </c:pt>
                <c:pt idx="820">
                  <c:v>-10.557</c:v>
                </c:pt>
                <c:pt idx="821">
                  <c:v>-10.656000000000001</c:v>
                </c:pt>
                <c:pt idx="822">
                  <c:v>-10.645</c:v>
                </c:pt>
                <c:pt idx="823">
                  <c:v>-10.71</c:v>
                </c:pt>
                <c:pt idx="824">
                  <c:v>-10.7</c:v>
                </c:pt>
                <c:pt idx="825">
                  <c:v>-10.779</c:v>
                </c:pt>
                <c:pt idx="826">
                  <c:v>-10.77</c:v>
                </c:pt>
                <c:pt idx="827">
                  <c:v>-10.759</c:v>
                </c:pt>
                <c:pt idx="828">
                  <c:v>-10.747</c:v>
                </c:pt>
                <c:pt idx="829">
                  <c:v>-10.754</c:v>
                </c:pt>
                <c:pt idx="830">
                  <c:v>-10.826000000000001</c:v>
                </c:pt>
                <c:pt idx="831">
                  <c:v>-10.817</c:v>
                </c:pt>
                <c:pt idx="832">
                  <c:v>-10.891</c:v>
                </c:pt>
                <c:pt idx="833">
                  <c:v>-10.9</c:v>
                </c:pt>
                <c:pt idx="834">
                  <c:v>-10.856</c:v>
                </c:pt>
                <c:pt idx="835">
                  <c:v>-10.875999999999999</c:v>
                </c:pt>
                <c:pt idx="836">
                  <c:v>-10.798999999999999</c:v>
                </c:pt>
                <c:pt idx="837">
                  <c:v>-10.914</c:v>
                </c:pt>
                <c:pt idx="838">
                  <c:v>-10.878</c:v>
                </c:pt>
                <c:pt idx="839">
                  <c:v>-10.981</c:v>
                </c:pt>
                <c:pt idx="840">
                  <c:v>-11.036</c:v>
                </c:pt>
                <c:pt idx="841">
                  <c:v>-10.943</c:v>
                </c:pt>
                <c:pt idx="842">
                  <c:v>-11.002000000000001</c:v>
                </c:pt>
                <c:pt idx="843">
                  <c:v>-11.023999999999999</c:v>
                </c:pt>
                <c:pt idx="844">
                  <c:v>-11.021000000000001</c:v>
                </c:pt>
                <c:pt idx="845">
                  <c:v>-10.93</c:v>
                </c:pt>
                <c:pt idx="846">
                  <c:v>-10.932</c:v>
                </c:pt>
                <c:pt idx="847">
                  <c:v>-11.032</c:v>
                </c:pt>
                <c:pt idx="848">
                  <c:v>-11.077</c:v>
                </c:pt>
                <c:pt idx="849">
                  <c:v>-10.986000000000001</c:v>
                </c:pt>
                <c:pt idx="850">
                  <c:v>-11.143000000000001</c:v>
                </c:pt>
                <c:pt idx="851">
                  <c:v>-11.205</c:v>
                </c:pt>
                <c:pt idx="852">
                  <c:v>-11.176</c:v>
                </c:pt>
                <c:pt idx="853">
                  <c:v>-11.178000000000001</c:v>
                </c:pt>
                <c:pt idx="854">
                  <c:v>-11.237</c:v>
                </c:pt>
                <c:pt idx="855">
                  <c:v>-11.207000000000001</c:v>
                </c:pt>
                <c:pt idx="856">
                  <c:v>-11.259</c:v>
                </c:pt>
                <c:pt idx="857">
                  <c:v>-11.288</c:v>
                </c:pt>
                <c:pt idx="858">
                  <c:v>-11.193</c:v>
                </c:pt>
                <c:pt idx="859">
                  <c:v>-11.291</c:v>
                </c:pt>
                <c:pt idx="860">
                  <c:v>-11.348000000000001</c:v>
                </c:pt>
                <c:pt idx="861">
                  <c:v>-11.378</c:v>
                </c:pt>
                <c:pt idx="862">
                  <c:v>-11.294</c:v>
                </c:pt>
                <c:pt idx="863">
                  <c:v>-11.361000000000001</c:v>
                </c:pt>
                <c:pt idx="864">
                  <c:v>-11.428000000000001</c:v>
                </c:pt>
                <c:pt idx="865">
                  <c:v>-11.352</c:v>
                </c:pt>
                <c:pt idx="866">
                  <c:v>-11.388</c:v>
                </c:pt>
                <c:pt idx="867">
                  <c:v>-11.44</c:v>
                </c:pt>
                <c:pt idx="868">
                  <c:v>-11.472</c:v>
                </c:pt>
                <c:pt idx="869">
                  <c:v>-11.46</c:v>
                </c:pt>
                <c:pt idx="870">
                  <c:v>-11.425000000000001</c:v>
                </c:pt>
                <c:pt idx="871">
                  <c:v>-11.451000000000001</c:v>
                </c:pt>
                <c:pt idx="872">
                  <c:v>-11.542</c:v>
                </c:pt>
                <c:pt idx="873">
                  <c:v>-11.605</c:v>
                </c:pt>
                <c:pt idx="874">
                  <c:v>-11.677</c:v>
                </c:pt>
                <c:pt idx="875">
                  <c:v>-11.670999999999999</c:v>
                </c:pt>
                <c:pt idx="876">
                  <c:v>-11.746</c:v>
                </c:pt>
                <c:pt idx="877">
                  <c:v>-11.762</c:v>
                </c:pt>
                <c:pt idx="878">
                  <c:v>-11.771000000000001</c:v>
                </c:pt>
                <c:pt idx="879">
                  <c:v>-11.731</c:v>
                </c:pt>
                <c:pt idx="880">
                  <c:v>-11.784000000000001</c:v>
                </c:pt>
                <c:pt idx="881">
                  <c:v>-11.81</c:v>
                </c:pt>
                <c:pt idx="882">
                  <c:v>-11.826000000000001</c:v>
                </c:pt>
                <c:pt idx="883">
                  <c:v>-11.785</c:v>
                </c:pt>
                <c:pt idx="884">
                  <c:v>-11.78</c:v>
                </c:pt>
                <c:pt idx="885">
                  <c:v>-11.819000000000001</c:v>
                </c:pt>
                <c:pt idx="886">
                  <c:v>-11.775</c:v>
                </c:pt>
                <c:pt idx="887">
                  <c:v>-11.79</c:v>
                </c:pt>
                <c:pt idx="888">
                  <c:v>-11.811</c:v>
                </c:pt>
                <c:pt idx="889">
                  <c:v>-11.917999999999999</c:v>
                </c:pt>
                <c:pt idx="890">
                  <c:v>-11.885999999999999</c:v>
                </c:pt>
                <c:pt idx="891">
                  <c:v>-11.952999999999999</c:v>
                </c:pt>
                <c:pt idx="892">
                  <c:v>-12.012</c:v>
                </c:pt>
                <c:pt idx="893">
                  <c:v>-12.087</c:v>
                </c:pt>
                <c:pt idx="894">
                  <c:v>-12.135999999999999</c:v>
                </c:pt>
                <c:pt idx="895">
                  <c:v>-12.138999999999999</c:v>
                </c:pt>
                <c:pt idx="896">
                  <c:v>-12.061</c:v>
                </c:pt>
                <c:pt idx="897">
                  <c:v>-12.119</c:v>
                </c:pt>
                <c:pt idx="898">
                  <c:v>-12.156000000000001</c:v>
                </c:pt>
                <c:pt idx="899">
                  <c:v>-12.113</c:v>
                </c:pt>
                <c:pt idx="900">
                  <c:v>-12.218</c:v>
                </c:pt>
                <c:pt idx="901">
                  <c:v>-12.263</c:v>
                </c:pt>
                <c:pt idx="902">
                  <c:v>-12.247999999999999</c:v>
                </c:pt>
                <c:pt idx="903">
                  <c:v>-12.231</c:v>
                </c:pt>
                <c:pt idx="904">
                  <c:v>-12.304</c:v>
                </c:pt>
                <c:pt idx="905">
                  <c:v>-12.366</c:v>
                </c:pt>
                <c:pt idx="906">
                  <c:v>-12.374000000000001</c:v>
                </c:pt>
                <c:pt idx="907">
                  <c:v>-12.436</c:v>
                </c:pt>
                <c:pt idx="908">
                  <c:v>-12.436</c:v>
                </c:pt>
                <c:pt idx="909">
                  <c:v>-12.451000000000001</c:v>
                </c:pt>
                <c:pt idx="910">
                  <c:v>-12.478999999999999</c:v>
                </c:pt>
                <c:pt idx="911">
                  <c:v>-12.496</c:v>
                </c:pt>
                <c:pt idx="912">
                  <c:v>-12.484</c:v>
                </c:pt>
                <c:pt idx="913">
                  <c:v>-12.518000000000001</c:v>
                </c:pt>
                <c:pt idx="914">
                  <c:v>-12.516</c:v>
                </c:pt>
                <c:pt idx="915">
                  <c:v>-12.57</c:v>
                </c:pt>
                <c:pt idx="916">
                  <c:v>-12.601000000000001</c:v>
                </c:pt>
                <c:pt idx="917">
                  <c:v>-12.563000000000001</c:v>
                </c:pt>
                <c:pt idx="918">
                  <c:v>-12.688000000000001</c:v>
                </c:pt>
                <c:pt idx="919">
                  <c:v>-12.705</c:v>
                </c:pt>
                <c:pt idx="920">
                  <c:v>-12.74</c:v>
                </c:pt>
                <c:pt idx="921">
                  <c:v>-12.747999999999999</c:v>
                </c:pt>
                <c:pt idx="922">
                  <c:v>-12.82</c:v>
                </c:pt>
                <c:pt idx="923">
                  <c:v>-12.888999999999999</c:v>
                </c:pt>
                <c:pt idx="924">
                  <c:v>-12.861000000000001</c:v>
                </c:pt>
                <c:pt idx="925">
                  <c:v>-12.821</c:v>
                </c:pt>
                <c:pt idx="926">
                  <c:v>-12.765000000000001</c:v>
                </c:pt>
                <c:pt idx="927">
                  <c:v>-12.920999999999999</c:v>
                </c:pt>
                <c:pt idx="928">
                  <c:v>-12.888999999999999</c:v>
                </c:pt>
                <c:pt idx="929">
                  <c:v>-12.961</c:v>
                </c:pt>
                <c:pt idx="930">
                  <c:v>-12.988</c:v>
                </c:pt>
                <c:pt idx="931">
                  <c:v>-13.03</c:v>
                </c:pt>
                <c:pt idx="932">
                  <c:v>-12.996</c:v>
                </c:pt>
                <c:pt idx="933">
                  <c:v>-12.98</c:v>
                </c:pt>
                <c:pt idx="934">
                  <c:v>-13.154999999999999</c:v>
                </c:pt>
                <c:pt idx="935">
                  <c:v>-13.102</c:v>
                </c:pt>
                <c:pt idx="936">
                  <c:v>-13.238</c:v>
                </c:pt>
                <c:pt idx="937">
                  <c:v>-13.222</c:v>
                </c:pt>
                <c:pt idx="938">
                  <c:v>-13.257</c:v>
                </c:pt>
                <c:pt idx="939">
                  <c:v>-13.247999999999999</c:v>
                </c:pt>
                <c:pt idx="940">
                  <c:v>-13.250999999999999</c:v>
                </c:pt>
                <c:pt idx="941">
                  <c:v>-13.327</c:v>
                </c:pt>
                <c:pt idx="942">
                  <c:v>-13.378</c:v>
                </c:pt>
                <c:pt idx="943">
                  <c:v>-13.368</c:v>
                </c:pt>
                <c:pt idx="944">
                  <c:v>-13.382</c:v>
                </c:pt>
                <c:pt idx="945">
                  <c:v>-13.497999999999999</c:v>
                </c:pt>
                <c:pt idx="946">
                  <c:v>-13.491</c:v>
                </c:pt>
                <c:pt idx="947">
                  <c:v>-13.590999999999999</c:v>
                </c:pt>
                <c:pt idx="948">
                  <c:v>-13.554</c:v>
                </c:pt>
                <c:pt idx="949">
                  <c:v>-13.555999999999999</c:v>
                </c:pt>
                <c:pt idx="950">
                  <c:v>-13.509</c:v>
                </c:pt>
                <c:pt idx="951">
                  <c:v>-13.612</c:v>
                </c:pt>
                <c:pt idx="952">
                  <c:v>-13.654</c:v>
                </c:pt>
                <c:pt idx="953">
                  <c:v>-13.576000000000001</c:v>
                </c:pt>
                <c:pt idx="954">
                  <c:v>-13.641</c:v>
                </c:pt>
                <c:pt idx="955">
                  <c:v>-13.692</c:v>
                </c:pt>
                <c:pt idx="956">
                  <c:v>-13.712</c:v>
                </c:pt>
                <c:pt idx="957">
                  <c:v>-13.746</c:v>
                </c:pt>
                <c:pt idx="958">
                  <c:v>-13.731</c:v>
                </c:pt>
                <c:pt idx="959">
                  <c:v>-13.798999999999999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7675024"/>
        <c:axId val="287675416"/>
      </c:scatterChart>
      <c:scatterChart>
        <c:scatterStyle val="smoothMarker"/>
        <c:varyColors val="0"/>
        <c:ser>
          <c:idx val="8"/>
          <c:order val="2"/>
          <c:tx>
            <c:v>pH (PAZ01)</c:v>
          </c:tx>
          <c:spPr>
            <a:ln w="19050">
              <a:solidFill>
                <a:schemeClr val="tx1"/>
              </a:solidFill>
              <a:prstDash val="dash"/>
            </a:ln>
          </c:spPr>
          <c:marker>
            <c:symbol val="none"/>
          </c:marker>
          <c:xVal>
            <c:numRef>
              <c:f>Sheet3!$V$3:$V$804</c:f>
              <c:numCache>
                <c:formatCode>General</c:formatCode>
                <c:ptCount val="802"/>
                <c:pt idx="0">
                  <c:v>0</c:v>
                </c:pt>
                <c:pt idx="1">
                  <c:v>2.2475604582095885E-2</c:v>
                </c:pt>
                <c:pt idx="2">
                  <c:v>4.495120916419177E-2</c:v>
                </c:pt>
                <c:pt idx="3">
                  <c:v>6.7426813746287659E-2</c:v>
                </c:pt>
                <c:pt idx="4">
                  <c:v>8.990241832838354E-2</c:v>
                </c:pt>
                <c:pt idx="5">
                  <c:v>0.11237802291047944</c:v>
                </c:pt>
                <c:pt idx="6">
                  <c:v>0.13485362749257532</c:v>
                </c:pt>
                <c:pt idx="7">
                  <c:v>0.1573292320746712</c:v>
                </c:pt>
                <c:pt idx="8">
                  <c:v>0.17980483665676708</c:v>
                </c:pt>
                <c:pt idx="9">
                  <c:v>0.20228044123886299</c:v>
                </c:pt>
                <c:pt idx="10">
                  <c:v>0.22475604582095887</c:v>
                </c:pt>
                <c:pt idx="11">
                  <c:v>0.24723165040305475</c:v>
                </c:pt>
                <c:pt idx="12">
                  <c:v>0.26970725498515064</c:v>
                </c:pt>
                <c:pt idx="13">
                  <c:v>0.29218285956724654</c:v>
                </c:pt>
                <c:pt idx="14">
                  <c:v>0.3146584641493424</c:v>
                </c:pt>
                <c:pt idx="15">
                  <c:v>0.33713406873143831</c:v>
                </c:pt>
                <c:pt idx="16">
                  <c:v>0.35960967331353416</c:v>
                </c:pt>
                <c:pt idx="17">
                  <c:v>0.38208527789563007</c:v>
                </c:pt>
                <c:pt idx="18">
                  <c:v>0.40456088247772598</c:v>
                </c:pt>
                <c:pt idx="19">
                  <c:v>0.42703648705982183</c:v>
                </c:pt>
                <c:pt idx="20">
                  <c:v>0.44951209164191774</c:v>
                </c:pt>
                <c:pt idx="21">
                  <c:v>0.4719876962240136</c:v>
                </c:pt>
                <c:pt idx="22">
                  <c:v>0.49446330080610951</c:v>
                </c:pt>
                <c:pt idx="23">
                  <c:v>0.51693890538820542</c:v>
                </c:pt>
                <c:pt idx="24">
                  <c:v>0.53941450997030127</c:v>
                </c:pt>
                <c:pt idx="25">
                  <c:v>0.56189011455239712</c:v>
                </c:pt>
                <c:pt idx="26">
                  <c:v>0.58436571913449309</c:v>
                </c:pt>
                <c:pt idx="27">
                  <c:v>0.60684132371658894</c:v>
                </c:pt>
                <c:pt idx="28">
                  <c:v>0.6293169282986848</c:v>
                </c:pt>
                <c:pt idx="29">
                  <c:v>0.65179253288078076</c:v>
                </c:pt>
                <c:pt idx="30">
                  <c:v>0.67426813746287662</c:v>
                </c:pt>
                <c:pt idx="31">
                  <c:v>0.69674374204497247</c:v>
                </c:pt>
                <c:pt idx="32">
                  <c:v>0.71921934662706832</c:v>
                </c:pt>
                <c:pt idx="33">
                  <c:v>0.74169495120916429</c:v>
                </c:pt>
                <c:pt idx="34">
                  <c:v>0.76417055579126014</c:v>
                </c:pt>
                <c:pt idx="35">
                  <c:v>0.786646160373356</c:v>
                </c:pt>
                <c:pt idx="36">
                  <c:v>0.80912176495545196</c:v>
                </c:pt>
                <c:pt idx="37">
                  <c:v>0.83159736953754781</c:v>
                </c:pt>
                <c:pt idx="38">
                  <c:v>0.85407297411964367</c:v>
                </c:pt>
                <c:pt idx="39">
                  <c:v>0.87654857870173952</c:v>
                </c:pt>
                <c:pt idx="40">
                  <c:v>0.89902418328383549</c:v>
                </c:pt>
                <c:pt idx="41">
                  <c:v>0.92149978786593134</c:v>
                </c:pt>
                <c:pt idx="42">
                  <c:v>0.9439753924480272</c:v>
                </c:pt>
                <c:pt idx="43">
                  <c:v>0.96645099703012316</c:v>
                </c:pt>
                <c:pt idx="44">
                  <c:v>0.98892660161221901</c:v>
                </c:pt>
                <c:pt idx="45">
                  <c:v>1.0114022061943149</c:v>
                </c:pt>
                <c:pt idx="46">
                  <c:v>1.0338778107764108</c:v>
                </c:pt>
                <c:pt idx="47">
                  <c:v>1.0563534153585066</c:v>
                </c:pt>
                <c:pt idx="48">
                  <c:v>1.0788290199406025</c:v>
                </c:pt>
                <c:pt idx="49">
                  <c:v>1.1013046245226985</c:v>
                </c:pt>
                <c:pt idx="50">
                  <c:v>1.1237802291047942</c:v>
                </c:pt>
                <c:pt idx="51">
                  <c:v>1.1462558336868902</c:v>
                </c:pt>
                <c:pt idx="52">
                  <c:v>1.1687314382689862</c:v>
                </c:pt>
                <c:pt idx="53">
                  <c:v>1.1912070428510819</c:v>
                </c:pt>
                <c:pt idx="54">
                  <c:v>1.2136826474331779</c:v>
                </c:pt>
                <c:pt idx="55">
                  <c:v>1.2361582520152739</c:v>
                </c:pt>
                <c:pt idx="56">
                  <c:v>1.2586338565973696</c:v>
                </c:pt>
                <c:pt idx="57">
                  <c:v>1.2811094611794656</c:v>
                </c:pt>
                <c:pt idx="58">
                  <c:v>1.3035850657615615</c:v>
                </c:pt>
                <c:pt idx="59">
                  <c:v>1.3260606703436573</c:v>
                </c:pt>
                <c:pt idx="60">
                  <c:v>1.3485362749257532</c:v>
                </c:pt>
                <c:pt idx="61">
                  <c:v>1.371011879507849</c:v>
                </c:pt>
                <c:pt idx="62">
                  <c:v>1.3934874840899449</c:v>
                </c:pt>
                <c:pt idx="63">
                  <c:v>1.4159630886720409</c:v>
                </c:pt>
                <c:pt idx="64">
                  <c:v>1.4384386932541366</c:v>
                </c:pt>
                <c:pt idx="65">
                  <c:v>1.4609142978362326</c:v>
                </c:pt>
                <c:pt idx="66">
                  <c:v>1.4833899024183286</c:v>
                </c:pt>
                <c:pt idx="67">
                  <c:v>1.5058655070004243</c:v>
                </c:pt>
                <c:pt idx="68">
                  <c:v>1.5283411115825203</c:v>
                </c:pt>
                <c:pt idx="69">
                  <c:v>1.5508167161646162</c:v>
                </c:pt>
                <c:pt idx="70">
                  <c:v>1.573292320746712</c:v>
                </c:pt>
                <c:pt idx="71">
                  <c:v>1.595767925328808</c:v>
                </c:pt>
                <c:pt idx="72">
                  <c:v>1.6182435299109039</c:v>
                </c:pt>
                <c:pt idx="73">
                  <c:v>1.6407191344929997</c:v>
                </c:pt>
                <c:pt idx="74">
                  <c:v>1.6631947390750956</c:v>
                </c:pt>
                <c:pt idx="75">
                  <c:v>1.6856703436571916</c:v>
                </c:pt>
                <c:pt idx="76">
                  <c:v>1.7081459482392873</c:v>
                </c:pt>
                <c:pt idx="77">
                  <c:v>1.7306215528213833</c:v>
                </c:pt>
                <c:pt idx="78">
                  <c:v>1.753097157403479</c:v>
                </c:pt>
                <c:pt idx="79">
                  <c:v>1.775572761985575</c:v>
                </c:pt>
                <c:pt idx="80">
                  <c:v>1.798048366567671</c:v>
                </c:pt>
                <c:pt idx="81">
                  <c:v>1.8205239711497667</c:v>
                </c:pt>
                <c:pt idx="82">
                  <c:v>1.8429995757318627</c:v>
                </c:pt>
                <c:pt idx="83">
                  <c:v>1.8654751803139586</c:v>
                </c:pt>
                <c:pt idx="84">
                  <c:v>1.8879507848960544</c:v>
                </c:pt>
                <c:pt idx="85">
                  <c:v>1.9104263894781504</c:v>
                </c:pt>
                <c:pt idx="86">
                  <c:v>1.9329019940602463</c:v>
                </c:pt>
                <c:pt idx="87">
                  <c:v>1.9553775986423421</c:v>
                </c:pt>
                <c:pt idx="88">
                  <c:v>1.977853203224438</c:v>
                </c:pt>
                <c:pt idx="89">
                  <c:v>2.0003288078065338</c:v>
                </c:pt>
                <c:pt idx="90">
                  <c:v>2.0228044123886297</c:v>
                </c:pt>
                <c:pt idx="91">
                  <c:v>2.0452800169707257</c:v>
                </c:pt>
                <c:pt idx="92">
                  <c:v>2.0677556215528217</c:v>
                </c:pt>
                <c:pt idx="93">
                  <c:v>2.0902312261349176</c:v>
                </c:pt>
                <c:pt idx="94">
                  <c:v>2.1127068307170132</c:v>
                </c:pt>
                <c:pt idx="95">
                  <c:v>2.1351824352991091</c:v>
                </c:pt>
                <c:pt idx="96">
                  <c:v>2.1576580398812051</c:v>
                </c:pt>
                <c:pt idx="97">
                  <c:v>2.180133644463301</c:v>
                </c:pt>
                <c:pt idx="98">
                  <c:v>2.202609249045397</c:v>
                </c:pt>
                <c:pt idx="99">
                  <c:v>2.225084853627493</c:v>
                </c:pt>
                <c:pt idx="100">
                  <c:v>2.2475604582095885</c:v>
                </c:pt>
                <c:pt idx="101">
                  <c:v>2.2700360627916845</c:v>
                </c:pt>
                <c:pt idx="102">
                  <c:v>2.2925116673737804</c:v>
                </c:pt>
                <c:pt idx="103">
                  <c:v>2.3149872719558764</c:v>
                </c:pt>
                <c:pt idx="104">
                  <c:v>2.3374628765379724</c:v>
                </c:pt>
                <c:pt idx="105">
                  <c:v>2.3599384811200679</c:v>
                </c:pt>
                <c:pt idx="106">
                  <c:v>2.3824140857021638</c:v>
                </c:pt>
                <c:pt idx="107">
                  <c:v>2.4048896902842598</c:v>
                </c:pt>
                <c:pt idx="108">
                  <c:v>2.4273652948663558</c:v>
                </c:pt>
                <c:pt idx="109">
                  <c:v>2.4498408994484517</c:v>
                </c:pt>
                <c:pt idx="110">
                  <c:v>2.4723165040305477</c:v>
                </c:pt>
                <c:pt idx="111">
                  <c:v>2.4947921086126432</c:v>
                </c:pt>
                <c:pt idx="112">
                  <c:v>2.5172677131947392</c:v>
                </c:pt>
                <c:pt idx="113">
                  <c:v>2.5397433177768352</c:v>
                </c:pt>
                <c:pt idx="114">
                  <c:v>2.5622189223589311</c:v>
                </c:pt>
                <c:pt idx="115">
                  <c:v>2.5846945269410271</c:v>
                </c:pt>
                <c:pt idx="116">
                  <c:v>2.607170131523123</c:v>
                </c:pt>
                <c:pt idx="117">
                  <c:v>2.6296457361052186</c:v>
                </c:pt>
                <c:pt idx="118">
                  <c:v>2.6521213406873145</c:v>
                </c:pt>
                <c:pt idx="119">
                  <c:v>2.6745969452694105</c:v>
                </c:pt>
                <c:pt idx="120">
                  <c:v>2.6970725498515065</c:v>
                </c:pt>
                <c:pt idx="121">
                  <c:v>2.7195481544336024</c:v>
                </c:pt>
                <c:pt idx="122">
                  <c:v>2.7420237590156979</c:v>
                </c:pt>
                <c:pt idx="123">
                  <c:v>2.7644993635977939</c:v>
                </c:pt>
                <c:pt idx="124">
                  <c:v>2.7869749681798899</c:v>
                </c:pt>
                <c:pt idx="125">
                  <c:v>2.8094505727619858</c:v>
                </c:pt>
                <c:pt idx="126">
                  <c:v>2.8319261773440818</c:v>
                </c:pt>
                <c:pt idx="127">
                  <c:v>2.8544017819261778</c:v>
                </c:pt>
                <c:pt idx="128">
                  <c:v>2.8768773865082733</c:v>
                </c:pt>
                <c:pt idx="129">
                  <c:v>2.8993529910903693</c:v>
                </c:pt>
                <c:pt idx="130">
                  <c:v>2.9218285956724652</c:v>
                </c:pt>
                <c:pt idx="131">
                  <c:v>2.9443042002545612</c:v>
                </c:pt>
                <c:pt idx="132">
                  <c:v>2.9667798048366572</c:v>
                </c:pt>
                <c:pt idx="133">
                  <c:v>2.9892554094187531</c:v>
                </c:pt>
                <c:pt idx="134">
                  <c:v>3.0117310140008486</c:v>
                </c:pt>
                <c:pt idx="135">
                  <c:v>3.0342066185829446</c:v>
                </c:pt>
                <c:pt idx="136">
                  <c:v>3.0566822231650406</c:v>
                </c:pt>
                <c:pt idx="137">
                  <c:v>3.0791578277471365</c:v>
                </c:pt>
                <c:pt idx="138">
                  <c:v>3.1016334323292325</c:v>
                </c:pt>
                <c:pt idx="139">
                  <c:v>3.124109036911328</c:v>
                </c:pt>
                <c:pt idx="140">
                  <c:v>3.146584641493424</c:v>
                </c:pt>
                <c:pt idx="141">
                  <c:v>3.1690602460755199</c:v>
                </c:pt>
                <c:pt idx="142">
                  <c:v>3.1915358506576159</c:v>
                </c:pt>
                <c:pt idx="143">
                  <c:v>3.2140114552397119</c:v>
                </c:pt>
                <c:pt idx="144">
                  <c:v>3.2364870598218078</c:v>
                </c:pt>
                <c:pt idx="145">
                  <c:v>3.2589626644039034</c:v>
                </c:pt>
                <c:pt idx="146">
                  <c:v>3.2814382689859993</c:v>
                </c:pt>
                <c:pt idx="147">
                  <c:v>3.3039138735680953</c:v>
                </c:pt>
                <c:pt idx="148">
                  <c:v>3.3263894781501913</c:v>
                </c:pt>
                <c:pt idx="149">
                  <c:v>3.3488650827322872</c:v>
                </c:pt>
                <c:pt idx="150">
                  <c:v>3.3713406873143832</c:v>
                </c:pt>
                <c:pt idx="151">
                  <c:v>3.3938162918964787</c:v>
                </c:pt>
                <c:pt idx="152">
                  <c:v>3.4162918964785747</c:v>
                </c:pt>
                <c:pt idx="153">
                  <c:v>3.4387675010606706</c:v>
                </c:pt>
                <c:pt idx="154">
                  <c:v>3.4612431056427666</c:v>
                </c:pt>
                <c:pt idx="155">
                  <c:v>3.4837187102248626</c:v>
                </c:pt>
                <c:pt idx="156">
                  <c:v>3.5061943148069581</c:v>
                </c:pt>
                <c:pt idx="157">
                  <c:v>3.5286699193890541</c:v>
                </c:pt>
                <c:pt idx="158">
                  <c:v>3.55114552397115</c:v>
                </c:pt>
                <c:pt idx="159">
                  <c:v>3.573621128553246</c:v>
                </c:pt>
                <c:pt idx="160">
                  <c:v>3.5960967331353419</c:v>
                </c:pt>
                <c:pt idx="161">
                  <c:v>3.6185723377174379</c:v>
                </c:pt>
                <c:pt idx="162">
                  <c:v>3.6410479422995334</c:v>
                </c:pt>
                <c:pt idx="163">
                  <c:v>3.6635235468816294</c:v>
                </c:pt>
                <c:pt idx="164">
                  <c:v>3.6859991514637254</c:v>
                </c:pt>
                <c:pt idx="165">
                  <c:v>3.7084747560458213</c:v>
                </c:pt>
                <c:pt idx="166">
                  <c:v>3.7309503606279173</c:v>
                </c:pt>
                <c:pt idx="167">
                  <c:v>3.7534259652100133</c:v>
                </c:pt>
                <c:pt idx="168">
                  <c:v>3.7759015697921088</c:v>
                </c:pt>
                <c:pt idx="169">
                  <c:v>3.7983771743742047</c:v>
                </c:pt>
                <c:pt idx="170">
                  <c:v>3.8208527789563007</c:v>
                </c:pt>
                <c:pt idx="171">
                  <c:v>3.8433283835383967</c:v>
                </c:pt>
                <c:pt idx="172">
                  <c:v>3.8658039881204926</c:v>
                </c:pt>
                <c:pt idx="173">
                  <c:v>3.8882795927025882</c:v>
                </c:pt>
                <c:pt idx="174">
                  <c:v>3.9107551972846841</c:v>
                </c:pt>
                <c:pt idx="175">
                  <c:v>3.9332308018667801</c:v>
                </c:pt>
                <c:pt idx="176">
                  <c:v>3.9557064064488761</c:v>
                </c:pt>
                <c:pt idx="177">
                  <c:v>3.978182011030972</c:v>
                </c:pt>
                <c:pt idx="178">
                  <c:v>4.0006576156130675</c:v>
                </c:pt>
                <c:pt idx="179">
                  <c:v>4.023133220195164</c:v>
                </c:pt>
                <c:pt idx="180">
                  <c:v>4.0456088247772595</c:v>
                </c:pt>
                <c:pt idx="181">
                  <c:v>4.0680844293593559</c:v>
                </c:pt>
                <c:pt idx="182">
                  <c:v>4.0905600339414514</c:v>
                </c:pt>
                <c:pt idx="183">
                  <c:v>4.1130356385235469</c:v>
                </c:pt>
                <c:pt idx="184">
                  <c:v>4.1355112431056433</c:v>
                </c:pt>
                <c:pt idx="185">
                  <c:v>4.1579868476877389</c:v>
                </c:pt>
                <c:pt idx="186">
                  <c:v>4.1804624522698353</c:v>
                </c:pt>
                <c:pt idx="187">
                  <c:v>4.2029380568519308</c:v>
                </c:pt>
                <c:pt idx="188">
                  <c:v>4.2254136614340263</c:v>
                </c:pt>
                <c:pt idx="189">
                  <c:v>4.2478892660161227</c:v>
                </c:pt>
                <c:pt idx="190">
                  <c:v>4.2703648705982182</c:v>
                </c:pt>
                <c:pt idx="191">
                  <c:v>4.2928404751803146</c:v>
                </c:pt>
                <c:pt idx="192">
                  <c:v>4.3153160797624102</c:v>
                </c:pt>
                <c:pt idx="193">
                  <c:v>4.3377916843445057</c:v>
                </c:pt>
                <c:pt idx="194">
                  <c:v>4.3602672889266021</c:v>
                </c:pt>
                <c:pt idx="195">
                  <c:v>4.3827428935086976</c:v>
                </c:pt>
                <c:pt idx="196">
                  <c:v>4.405218498090794</c:v>
                </c:pt>
                <c:pt idx="197">
                  <c:v>4.4276941026728895</c:v>
                </c:pt>
                <c:pt idx="198">
                  <c:v>4.450169707254986</c:v>
                </c:pt>
                <c:pt idx="199">
                  <c:v>4.4726453118370815</c:v>
                </c:pt>
                <c:pt idx="200">
                  <c:v>4.495120916419177</c:v>
                </c:pt>
                <c:pt idx="201">
                  <c:v>4.5175965210012734</c:v>
                </c:pt>
                <c:pt idx="202">
                  <c:v>4.5400721255833689</c:v>
                </c:pt>
                <c:pt idx="203">
                  <c:v>4.5625477301654653</c:v>
                </c:pt>
                <c:pt idx="204">
                  <c:v>4.5850233347475609</c:v>
                </c:pt>
                <c:pt idx="205">
                  <c:v>4.6074989393296564</c:v>
                </c:pt>
                <c:pt idx="206">
                  <c:v>4.6299745439117528</c:v>
                </c:pt>
                <c:pt idx="207">
                  <c:v>4.6524501484938483</c:v>
                </c:pt>
                <c:pt idx="208">
                  <c:v>4.6749257530759447</c:v>
                </c:pt>
                <c:pt idx="209">
                  <c:v>4.6974013576580402</c:v>
                </c:pt>
                <c:pt idx="210">
                  <c:v>4.7198769622401358</c:v>
                </c:pt>
                <c:pt idx="211">
                  <c:v>4.7423525668222322</c:v>
                </c:pt>
                <c:pt idx="212">
                  <c:v>4.7648281714043277</c:v>
                </c:pt>
                <c:pt idx="213">
                  <c:v>4.7873037759864241</c:v>
                </c:pt>
                <c:pt idx="214">
                  <c:v>4.8097793805685196</c:v>
                </c:pt>
                <c:pt idx="215">
                  <c:v>4.832254985150616</c:v>
                </c:pt>
                <c:pt idx="216">
                  <c:v>4.8547305897327115</c:v>
                </c:pt>
                <c:pt idx="217">
                  <c:v>4.8772061943148071</c:v>
                </c:pt>
                <c:pt idx="218">
                  <c:v>4.8996817988969035</c:v>
                </c:pt>
                <c:pt idx="219">
                  <c:v>4.922157403478999</c:v>
                </c:pt>
                <c:pt idx="220">
                  <c:v>4.9446330080610954</c:v>
                </c:pt>
                <c:pt idx="221">
                  <c:v>4.9671086126431909</c:v>
                </c:pt>
                <c:pt idx="222">
                  <c:v>4.9895842172252864</c:v>
                </c:pt>
                <c:pt idx="223">
                  <c:v>5.0120598218073829</c:v>
                </c:pt>
                <c:pt idx="224">
                  <c:v>5.0345354263894784</c:v>
                </c:pt>
                <c:pt idx="225">
                  <c:v>5.0570110309715748</c:v>
                </c:pt>
                <c:pt idx="226">
                  <c:v>5.0794866355536703</c:v>
                </c:pt>
                <c:pt idx="227">
                  <c:v>5.1019622401357658</c:v>
                </c:pt>
                <c:pt idx="228">
                  <c:v>5.1244378447178622</c:v>
                </c:pt>
                <c:pt idx="229">
                  <c:v>5.1469134492999578</c:v>
                </c:pt>
                <c:pt idx="230">
                  <c:v>5.1693890538820542</c:v>
                </c:pt>
                <c:pt idx="231">
                  <c:v>5.1918646584641497</c:v>
                </c:pt>
                <c:pt idx="232">
                  <c:v>5.2143402630462461</c:v>
                </c:pt>
                <c:pt idx="233">
                  <c:v>5.2368158676283416</c:v>
                </c:pt>
                <c:pt idx="234">
                  <c:v>5.2592914722104371</c:v>
                </c:pt>
                <c:pt idx="235">
                  <c:v>5.2817670767925335</c:v>
                </c:pt>
                <c:pt idx="236">
                  <c:v>5.3042426813746291</c:v>
                </c:pt>
                <c:pt idx="237">
                  <c:v>5.3267182859567255</c:v>
                </c:pt>
                <c:pt idx="238">
                  <c:v>5.349193890538821</c:v>
                </c:pt>
                <c:pt idx="239">
                  <c:v>5.3716694951209165</c:v>
                </c:pt>
                <c:pt idx="240">
                  <c:v>5.3941450997030129</c:v>
                </c:pt>
                <c:pt idx="241">
                  <c:v>5.4166207042851084</c:v>
                </c:pt>
                <c:pt idx="242">
                  <c:v>5.4390963088672049</c:v>
                </c:pt>
                <c:pt idx="243">
                  <c:v>5.4615719134493004</c:v>
                </c:pt>
                <c:pt idx="244">
                  <c:v>5.4840475180313959</c:v>
                </c:pt>
                <c:pt idx="245">
                  <c:v>5.5065231226134923</c:v>
                </c:pt>
                <c:pt idx="246">
                  <c:v>5.5289987271955878</c:v>
                </c:pt>
                <c:pt idx="247">
                  <c:v>5.5514743317776842</c:v>
                </c:pt>
                <c:pt idx="248">
                  <c:v>5.5739499363597798</c:v>
                </c:pt>
                <c:pt idx="249">
                  <c:v>5.5964255409418762</c:v>
                </c:pt>
                <c:pt idx="250">
                  <c:v>5.6189011455239717</c:v>
                </c:pt>
                <c:pt idx="251">
                  <c:v>5.6413767501060672</c:v>
                </c:pt>
                <c:pt idx="252">
                  <c:v>5.6638523546881636</c:v>
                </c:pt>
                <c:pt idx="253">
                  <c:v>5.6863279592702591</c:v>
                </c:pt>
                <c:pt idx="254">
                  <c:v>5.7088035638523555</c:v>
                </c:pt>
                <c:pt idx="255">
                  <c:v>5.7312791684344511</c:v>
                </c:pt>
                <c:pt idx="256">
                  <c:v>5.7537547730165466</c:v>
                </c:pt>
                <c:pt idx="257">
                  <c:v>5.776230377598643</c:v>
                </c:pt>
                <c:pt idx="258">
                  <c:v>5.7987059821807385</c:v>
                </c:pt>
                <c:pt idx="259">
                  <c:v>5.8211815867628349</c:v>
                </c:pt>
                <c:pt idx="260">
                  <c:v>5.8436571913449304</c:v>
                </c:pt>
                <c:pt idx="261">
                  <c:v>5.866132795927026</c:v>
                </c:pt>
                <c:pt idx="262">
                  <c:v>5.8886084005091224</c:v>
                </c:pt>
                <c:pt idx="263">
                  <c:v>5.9110840050912179</c:v>
                </c:pt>
                <c:pt idx="264">
                  <c:v>5.9335596096733143</c:v>
                </c:pt>
                <c:pt idx="265">
                  <c:v>5.9560352142554098</c:v>
                </c:pt>
                <c:pt idx="266">
                  <c:v>5.9785108188375062</c:v>
                </c:pt>
                <c:pt idx="267">
                  <c:v>6.0009864234196018</c:v>
                </c:pt>
                <c:pt idx="268">
                  <c:v>6.0234620280016973</c:v>
                </c:pt>
                <c:pt idx="269">
                  <c:v>6.0459376325837937</c:v>
                </c:pt>
                <c:pt idx="270">
                  <c:v>6.0684132371658892</c:v>
                </c:pt>
                <c:pt idx="271">
                  <c:v>6.0908888417479856</c:v>
                </c:pt>
                <c:pt idx="272">
                  <c:v>6.1133644463300811</c:v>
                </c:pt>
                <c:pt idx="273">
                  <c:v>6.1358400509121767</c:v>
                </c:pt>
                <c:pt idx="274">
                  <c:v>6.1583156554942731</c:v>
                </c:pt>
                <c:pt idx="275">
                  <c:v>6.1807912600763686</c:v>
                </c:pt>
                <c:pt idx="276">
                  <c:v>6.203266864658465</c:v>
                </c:pt>
                <c:pt idx="277">
                  <c:v>6.2257424692405605</c:v>
                </c:pt>
                <c:pt idx="278">
                  <c:v>6.248218073822656</c:v>
                </c:pt>
                <c:pt idx="279">
                  <c:v>6.2706936784047524</c:v>
                </c:pt>
                <c:pt idx="280">
                  <c:v>6.293169282986848</c:v>
                </c:pt>
                <c:pt idx="281">
                  <c:v>6.3156448875689444</c:v>
                </c:pt>
                <c:pt idx="282">
                  <c:v>6.3381204921510399</c:v>
                </c:pt>
                <c:pt idx="283">
                  <c:v>6.3605960967331363</c:v>
                </c:pt>
                <c:pt idx="284">
                  <c:v>6.3830717013152318</c:v>
                </c:pt>
                <c:pt idx="285">
                  <c:v>6.4055473058973273</c:v>
                </c:pt>
                <c:pt idx="286">
                  <c:v>6.4280229104794238</c:v>
                </c:pt>
                <c:pt idx="287">
                  <c:v>6.4504985150615193</c:v>
                </c:pt>
                <c:pt idx="288">
                  <c:v>6.4729741196436157</c:v>
                </c:pt>
                <c:pt idx="289">
                  <c:v>6.4954497242257112</c:v>
                </c:pt>
                <c:pt idx="290">
                  <c:v>6.5179253288078067</c:v>
                </c:pt>
                <c:pt idx="291">
                  <c:v>6.5404009333899031</c:v>
                </c:pt>
                <c:pt idx="292">
                  <c:v>6.5628765379719987</c:v>
                </c:pt>
                <c:pt idx="293">
                  <c:v>6.5853521425540951</c:v>
                </c:pt>
                <c:pt idx="294">
                  <c:v>6.6078277471361906</c:v>
                </c:pt>
                <c:pt idx="295">
                  <c:v>6.6303033517182861</c:v>
                </c:pt>
                <c:pt idx="296">
                  <c:v>6.6527789563003825</c:v>
                </c:pt>
                <c:pt idx="297">
                  <c:v>6.675254560882478</c:v>
                </c:pt>
                <c:pt idx="298">
                  <c:v>6.6977301654645744</c:v>
                </c:pt>
                <c:pt idx="299">
                  <c:v>6.72020577004667</c:v>
                </c:pt>
                <c:pt idx="300">
                  <c:v>6.7426813746287664</c:v>
                </c:pt>
                <c:pt idx="301">
                  <c:v>6.7651569792108619</c:v>
                </c:pt>
                <c:pt idx="302">
                  <c:v>6.7876325837929574</c:v>
                </c:pt>
                <c:pt idx="303">
                  <c:v>6.8101081883750538</c:v>
                </c:pt>
                <c:pt idx="304">
                  <c:v>6.8325837929571493</c:v>
                </c:pt>
                <c:pt idx="305">
                  <c:v>6.8550593975392458</c:v>
                </c:pt>
                <c:pt idx="306">
                  <c:v>6.8775350021213413</c:v>
                </c:pt>
                <c:pt idx="307">
                  <c:v>6.9000106067034368</c:v>
                </c:pt>
                <c:pt idx="308">
                  <c:v>6.9224862112855332</c:v>
                </c:pt>
                <c:pt idx="309">
                  <c:v>6.9449618158676287</c:v>
                </c:pt>
                <c:pt idx="310">
                  <c:v>6.9674374204497251</c:v>
                </c:pt>
                <c:pt idx="311">
                  <c:v>6.9899130250318207</c:v>
                </c:pt>
                <c:pt idx="312">
                  <c:v>7.0123886296139162</c:v>
                </c:pt>
                <c:pt idx="313">
                  <c:v>7.0348642341960126</c:v>
                </c:pt>
                <c:pt idx="314">
                  <c:v>7.0573398387781081</c:v>
                </c:pt>
                <c:pt idx="315">
                  <c:v>7.0798154433602045</c:v>
                </c:pt>
                <c:pt idx="316">
                  <c:v>7.1022910479423</c:v>
                </c:pt>
                <c:pt idx="317">
                  <c:v>7.1247666525243964</c:v>
                </c:pt>
                <c:pt idx="318">
                  <c:v>7.147242257106492</c:v>
                </c:pt>
                <c:pt idx="319">
                  <c:v>7.1697178616885875</c:v>
                </c:pt>
                <c:pt idx="320">
                  <c:v>7.1921934662706839</c:v>
                </c:pt>
                <c:pt idx="321">
                  <c:v>7.2146690708527794</c:v>
                </c:pt>
                <c:pt idx="322">
                  <c:v>7.2371446754348758</c:v>
                </c:pt>
                <c:pt idx="323">
                  <c:v>7.2596202800169713</c:v>
                </c:pt>
                <c:pt idx="324">
                  <c:v>7.2820958845990669</c:v>
                </c:pt>
                <c:pt idx="325">
                  <c:v>7.3045714891811633</c:v>
                </c:pt>
                <c:pt idx="326">
                  <c:v>7.3270470937632588</c:v>
                </c:pt>
                <c:pt idx="327">
                  <c:v>7.3495226983453552</c:v>
                </c:pt>
                <c:pt idx="328">
                  <c:v>7.3719983029274507</c:v>
                </c:pt>
                <c:pt idx="329">
                  <c:v>7.3944739075095463</c:v>
                </c:pt>
                <c:pt idx="330">
                  <c:v>7.4169495120916427</c:v>
                </c:pt>
                <c:pt idx="331">
                  <c:v>7.4394251166737382</c:v>
                </c:pt>
                <c:pt idx="332">
                  <c:v>7.4619007212558346</c:v>
                </c:pt>
                <c:pt idx="333">
                  <c:v>7.4843763258379301</c:v>
                </c:pt>
                <c:pt idx="334">
                  <c:v>7.5068519304200265</c:v>
                </c:pt>
                <c:pt idx="335">
                  <c:v>7.529327535002122</c:v>
                </c:pt>
                <c:pt idx="336">
                  <c:v>7.5518031395842176</c:v>
                </c:pt>
                <c:pt idx="337">
                  <c:v>7.574278744166314</c:v>
                </c:pt>
                <c:pt idx="338">
                  <c:v>7.5967543487484095</c:v>
                </c:pt>
                <c:pt idx="339">
                  <c:v>7.6192299533305059</c:v>
                </c:pt>
                <c:pt idx="340">
                  <c:v>7.6417055579126014</c:v>
                </c:pt>
                <c:pt idx="341">
                  <c:v>7.6641811624946969</c:v>
                </c:pt>
                <c:pt idx="342">
                  <c:v>7.6866567670767934</c:v>
                </c:pt>
                <c:pt idx="343">
                  <c:v>7.7091323716588889</c:v>
                </c:pt>
                <c:pt idx="344">
                  <c:v>7.7316079762409853</c:v>
                </c:pt>
                <c:pt idx="345">
                  <c:v>7.7540835808230808</c:v>
                </c:pt>
                <c:pt idx="346">
                  <c:v>7.7765591854051763</c:v>
                </c:pt>
                <c:pt idx="347">
                  <c:v>7.7990347899872727</c:v>
                </c:pt>
                <c:pt idx="348">
                  <c:v>7.8215103945693683</c:v>
                </c:pt>
                <c:pt idx="349">
                  <c:v>7.8439859991514647</c:v>
                </c:pt>
                <c:pt idx="350">
                  <c:v>7.8664616037335602</c:v>
                </c:pt>
                <c:pt idx="351">
                  <c:v>7.8889372083156566</c:v>
                </c:pt>
                <c:pt idx="352">
                  <c:v>7.9114128128977521</c:v>
                </c:pt>
                <c:pt idx="353">
                  <c:v>7.9338884174798476</c:v>
                </c:pt>
                <c:pt idx="354">
                  <c:v>7.956364022061944</c:v>
                </c:pt>
                <c:pt idx="355">
                  <c:v>7.9788396266440396</c:v>
                </c:pt>
                <c:pt idx="356">
                  <c:v>8.0013152312261351</c:v>
                </c:pt>
                <c:pt idx="357">
                  <c:v>8.0237908358082315</c:v>
                </c:pt>
                <c:pt idx="358">
                  <c:v>8.0462664403903279</c:v>
                </c:pt>
                <c:pt idx="359">
                  <c:v>8.0687420449724225</c:v>
                </c:pt>
                <c:pt idx="360">
                  <c:v>8.0912176495545189</c:v>
                </c:pt>
                <c:pt idx="361">
                  <c:v>8.1136932541366154</c:v>
                </c:pt>
                <c:pt idx="362">
                  <c:v>8.1361688587187118</c:v>
                </c:pt>
                <c:pt idx="363">
                  <c:v>8.1586444633008064</c:v>
                </c:pt>
                <c:pt idx="364">
                  <c:v>8.1811200678829028</c:v>
                </c:pt>
                <c:pt idx="365">
                  <c:v>8.2035956724649992</c:v>
                </c:pt>
                <c:pt idx="366">
                  <c:v>8.2260712770470938</c:v>
                </c:pt>
                <c:pt idx="367">
                  <c:v>8.2485468816291903</c:v>
                </c:pt>
                <c:pt idx="368">
                  <c:v>8.2710224862112867</c:v>
                </c:pt>
                <c:pt idx="369">
                  <c:v>8.2934980907933813</c:v>
                </c:pt>
                <c:pt idx="370">
                  <c:v>8.3159736953754777</c:v>
                </c:pt>
                <c:pt idx="371">
                  <c:v>8.3384492999575741</c:v>
                </c:pt>
                <c:pt idx="372">
                  <c:v>8.3609249045396705</c:v>
                </c:pt>
                <c:pt idx="373">
                  <c:v>8.3834005091217652</c:v>
                </c:pt>
                <c:pt idx="374">
                  <c:v>8.4058761137038616</c:v>
                </c:pt>
                <c:pt idx="375">
                  <c:v>8.428351718285958</c:v>
                </c:pt>
                <c:pt idx="376">
                  <c:v>8.4508273228680526</c:v>
                </c:pt>
                <c:pt idx="377">
                  <c:v>8.473302927450149</c:v>
                </c:pt>
                <c:pt idx="378">
                  <c:v>8.4957785320322454</c:v>
                </c:pt>
                <c:pt idx="379">
                  <c:v>8.5182541366143418</c:v>
                </c:pt>
                <c:pt idx="380">
                  <c:v>8.5407297411964365</c:v>
                </c:pt>
                <c:pt idx="381">
                  <c:v>8.5632053457785329</c:v>
                </c:pt>
                <c:pt idx="382">
                  <c:v>8.5856809503606293</c:v>
                </c:pt>
                <c:pt idx="383">
                  <c:v>8.6081565549427239</c:v>
                </c:pt>
                <c:pt idx="384">
                  <c:v>8.6306321595248203</c:v>
                </c:pt>
                <c:pt idx="385">
                  <c:v>8.6531077641069167</c:v>
                </c:pt>
                <c:pt idx="386">
                  <c:v>8.6755833686890114</c:v>
                </c:pt>
                <c:pt idx="387">
                  <c:v>8.6980589732711078</c:v>
                </c:pt>
                <c:pt idx="388">
                  <c:v>8.7205345778532042</c:v>
                </c:pt>
                <c:pt idx="389">
                  <c:v>8.7430101824353006</c:v>
                </c:pt>
                <c:pt idx="390">
                  <c:v>8.7654857870173952</c:v>
                </c:pt>
                <c:pt idx="391">
                  <c:v>8.7879613915994916</c:v>
                </c:pt>
                <c:pt idx="392">
                  <c:v>8.810436996181588</c:v>
                </c:pt>
                <c:pt idx="393">
                  <c:v>8.8329126007636827</c:v>
                </c:pt>
                <c:pt idx="394">
                  <c:v>8.8553882053457791</c:v>
                </c:pt>
                <c:pt idx="395">
                  <c:v>8.8778638099278755</c:v>
                </c:pt>
                <c:pt idx="396">
                  <c:v>8.9003394145099719</c:v>
                </c:pt>
                <c:pt idx="397">
                  <c:v>8.9228150190920665</c:v>
                </c:pt>
                <c:pt idx="398">
                  <c:v>8.9452906236741629</c:v>
                </c:pt>
                <c:pt idx="399">
                  <c:v>8.9677662282562594</c:v>
                </c:pt>
                <c:pt idx="400">
                  <c:v>8.990241832838354</c:v>
                </c:pt>
                <c:pt idx="401">
                  <c:v>9.0127174374204504</c:v>
                </c:pt>
                <c:pt idx="402">
                  <c:v>9.0351930420025468</c:v>
                </c:pt>
                <c:pt idx="403">
                  <c:v>9.0576686465846414</c:v>
                </c:pt>
                <c:pt idx="404">
                  <c:v>9.0801442511667378</c:v>
                </c:pt>
                <c:pt idx="405">
                  <c:v>9.1026198557488343</c:v>
                </c:pt>
                <c:pt idx="406">
                  <c:v>9.1250954603309307</c:v>
                </c:pt>
                <c:pt idx="407">
                  <c:v>9.1475710649130253</c:v>
                </c:pt>
                <c:pt idx="408">
                  <c:v>9.1700466694951217</c:v>
                </c:pt>
                <c:pt idx="409">
                  <c:v>9.1925222740772181</c:v>
                </c:pt>
                <c:pt idx="410">
                  <c:v>9.2149978786593127</c:v>
                </c:pt>
                <c:pt idx="411">
                  <c:v>9.2374734832414092</c:v>
                </c:pt>
                <c:pt idx="412">
                  <c:v>9.2599490878235056</c:v>
                </c:pt>
                <c:pt idx="413">
                  <c:v>9.282424692405602</c:v>
                </c:pt>
                <c:pt idx="414">
                  <c:v>9.3049002969876966</c:v>
                </c:pt>
                <c:pt idx="415">
                  <c:v>9.327375901569793</c:v>
                </c:pt>
                <c:pt idx="416">
                  <c:v>9.3498515061518894</c:v>
                </c:pt>
                <c:pt idx="417">
                  <c:v>9.3723271107339841</c:v>
                </c:pt>
                <c:pt idx="418">
                  <c:v>9.3948027153160805</c:v>
                </c:pt>
                <c:pt idx="419">
                  <c:v>9.4172783198981769</c:v>
                </c:pt>
                <c:pt idx="420">
                  <c:v>9.4397539244802715</c:v>
                </c:pt>
                <c:pt idx="421">
                  <c:v>9.4622295290623679</c:v>
                </c:pt>
                <c:pt idx="422">
                  <c:v>9.4847051336444643</c:v>
                </c:pt>
                <c:pt idx="423">
                  <c:v>9.5071807382265607</c:v>
                </c:pt>
                <c:pt idx="424">
                  <c:v>9.5296563428086554</c:v>
                </c:pt>
                <c:pt idx="425">
                  <c:v>9.5521319473907518</c:v>
                </c:pt>
                <c:pt idx="426">
                  <c:v>9.5746075519728482</c:v>
                </c:pt>
                <c:pt idx="427">
                  <c:v>9.5970831565549428</c:v>
                </c:pt>
                <c:pt idx="428">
                  <c:v>9.6195587611370392</c:v>
                </c:pt>
                <c:pt idx="429">
                  <c:v>9.6420343657191356</c:v>
                </c:pt>
                <c:pt idx="430">
                  <c:v>9.664509970301232</c:v>
                </c:pt>
                <c:pt idx="431">
                  <c:v>9.6869855748833267</c:v>
                </c:pt>
                <c:pt idx="432">
                  <c:v>9.7094611794654231</c:v>
                </c:pt>
                <c:pt idx="433">
                  <c:v>9.7319367840475195</c:v>
                </c:pt>
                <c:pt idx="434">
                  <c:v>9.7544123886296141</c:v>
                </c:pt>
                <c:pt idx="435">
                  <c:v>9.7768879932117105</c:v>
                </c:pt>
                <c:pt idx="436">
                  <c:v>9.7993635977938069</c:v>
                </c:pt>
                <c:pt idx="437">
                  <c:v>9.8218392023759016</c:v>
                </c:pt>
                <c:pt idx="438">
                  <c:v>9.844314806957998</c:v>
                </c:pt>
                <c:pt idx="439">
                  <c:v>9.8667904115400944</c:v>
                </c:pt>
                <c:pt idx="440">
                  <c:v>9.8892660161221908</c:v>
                </c:pt>
                <c:pt idx="441">
                  <c:v>9.9117416207042854</c:v>
                </c:pt>
                <c:pt idx="442">
                  <c:v>9.9342172252863818</c:v>
                </c:pt>
                <c:pt idx="443">
                  <c:v>9.9566928298684783</c:v>
                </c:pt>
                <c:pt idx="444">
                  <c:v>9.9791684344505729</c:v>
                </c:pt>
                <c:pt idx="445">
                  <c:v>10.001644039032669</c:v>
                </c:pt>
                <c:pt idx="446">
                  <c:v>10.024119643614766</c:v>
                </c:pt>
                <c:pt idx="447">
                  <c:v>10.046595248196862</c:v>
                </c:pt>
                <c:pt idx="448">
                  <c:v>10.069070852778957</c:v>
                </c:pt>
                <c:pt idx="449">
                  <c:v>10.091546457361053</c:v>
                </c:pt>
                <c:pt idx="450">
                  <c:v>10.11402206194315</c:v>
                </c:pt>
                <c:pt idx="451">
                  <c:v>10.136497666525244</c:v>
                </c:pt>
                <c:pt idx="452">
                  <c:v>10.158973271107341</c:v>
                </c:pt>
                <c:pt idx="453">
                  <c:v>10.181448875689437</c:v>
                </c:pt>
                <c:pt idx="454">
                  <c:v>10.203924480271532</c:v>
                </c:pt>
                <c:pt idx="455">
                  <c:v>10.226400084853628</c:v>
                </c:pt>
                <c:pt idx="456">
                  <c:v>10.248875689435724</c:v>
                </c:pt>
                <c:pt idx="457">
                  <c:v>10.271351294017821</c:v>
                </c:pt>
                <c:pt idx="458">
                  <c:v>10.293826898599916</c:v>
                </c:pt>
                <c:pt idx="459">
                  <c:v>10.316302503182012</c:v>
                </c:pt>
                <c:pt idx="460">
                  <c:v>10.338778107764108</c:v>
                </c:pt>
                <c:pt idx="461">
                  <c:v>10.361253712346203</c:v>
                </c:pt>
                <c:pt idx="462">
                  <c:v>10.383729316928299</c:v>
                </c:pt>
                <c:pt idx="463">
                  <c:v>10.406204921510396</c:v>
                </c:pt>
                <c:pt idx="464">
                  <c:v>10.428680526092492</c:v>
                </c:pt>
                <c:pt idx="465">
                  <c:v>10.451156130674587</c:v>
                </c:pt>
                <c:pt idx="466">
                  <c:v>10.473631735256683</c:v>
                </c:pt>
                <c:pt idx="467">
                  <c:v>10.49610733983878</c:v>
                </c:pt>
                <c:pt idx="468">
                  <c:v>10.518582944420874</c:v>
                </c:pt>
                <c:pt idx="469">
                  <c:v>10.541058549002971</c:v>
                </c:pt>
                <c:pt idx="470">
                  <c:v>10.563534153585067</c:v>
                </c:pt>
                <c:pt idx="471">
                  <c:v>10.586009758167162</c:v>
                </c:pt>
                <c:pt idx="472">
                  <c:v>10.608485362749258</c:v>
                </c:pt>
                <c:pt idx="473">
                  <c:v>10.630960967331355</c:v>
                </c:pt>
                <c:pt idx="474">
                  <c:v>10.653436571913451</c:v>
                </c:pt>
                <c:pt idx="475">
                  <c:v>10.675912176495546</c:v>
                </c:pt>
                <c:pt idx="476">
                  <c:v>10.698387781077642</c:v>
                </c:pt>
                <c:pt idx="477">
                  <c:v>10.720863385659738</c:v>
                </c:pt>
                <c:pt idx="478">
                  <c:v>10.743338990241833</c:v>
                </c:pt>
                <c:pt idx="479">
                  <c:v>10.765814594823929</c:v>
                </c:pt>
                <c:pt idx="480">
                  <c:v>10.788290199406026</c:v>
                </c:pt>
                <c:pt idx="481">
                  <c:v>10.810765803988122</c:v>
                </c:pt>
                <c:pt idx="482">
                  <c:v>10.833241408570217</c:v>
                </c:pt>
                <c:pt idx="483">
                  <c:v>10.855717013152313</c:v>
                </c:pt>
                <c:pt idx="484">
                  <c:v>10.87819261773441</c:v>
                </c:pt>
                <c:pt idx="485">
                  <c:v>10.900668222316504</c:v>
                </c:pt>
                <c:pt idx="486">
                  <c:v>10.923143826898601</c:v>
                </c:pt>
                <c:pt idx="487">
                  <c:v>10.945619431480697</c:v>
                </c:pt>
                <c:pt idx="488">
                  <c:v>10.968095036062792</c:v>
                </c:pt>
                <c:pt idx="489">
                  <c:v>10.990570640644888</c:v>
                </c:pt>
                <c:pt idx="490">
                  <c:v>11.013046245226985</c:v>
                </c:pt>
                <c:pt idx="491">
                  <c:v>11.035521849809081</c:v>
                </c:pt>
                <c:pt idx="492">
                  <c:v>11.057997454391176</c:v>
                </c:pt>
                <c:pt idx="493">
                  <c:v>11.080473058973272</c:v>
                </c:pt>
                <c:pt idx="494">
                  <c:v>11.102948663555368</c:v>
                </c:pt>
                <c:pt idx="495">
                  <c:v>11.125424268137463</c:v>
                </c:pt>
                <c:pt idx="496">
                  <c:v>11.14789987271956</c:v>
                </c:pt>
                <c:pt idx="497">
                  <c:v>11.170375477301656</c:v>
                </c:pt>
                <c:pt idx="498">
                  <c:v>11.192851081883752</c:v>
                </c:pt>
                <c:pt idx="499">
                  <c:v>11.215326686465847</c:v>
                </c:pt>
                <c:pt idx="500">
                  <c:v>11.237802291047943</c:v>
                </c:pt>
                <c:pt idx="501">
                  <c:v>11.26027789563004</c:v>
                </c:pt>
                <c:pt idx="502">
                  <c:v>11.282753500212134</c:v>
                </c:pt>
                <c:pt idx="503">
                  <c:v>11.305229104794231</c:v>
                </c:pt>
                <c:pt idx="504">
                  <c:v>11.327704709376327</c:v>
                </c:pt>
                <c:pt idx="505">
                  <c:v>11.350180313958422</c:v>
                </c:pt>
                <c:pt idx="506">
                  <c:v>11.372655918540518</c:v>
                </c:pt>
                <c:pt idx="507">
                  <c:v>11.395131523122615</c:v>
                </c:pt>
                <c:pt idx="508">
                  <c:v>11.417607127704711</c:v>
                </c:pt>
                <c:pt idx="509">
                  <c:v>11.440082732286806</c:v>
                </c:pt>
                <c:pt idx="510">
                  <c:v>11.462558336868902</c:v>
                </c:pt>
                <c:pt idx="511">
                  <c:v>11.485033941450999</c:v>
                </c:pt>
                <c:pt idx="512">
                  <c:v>11.507509546033093</c:v>
                </c:pt>
                <c:pt idx="513">
                  <c:v>11.52998515061519</c:v>
                </c:pt>
                <c:pt idx="514">
                  <c:v>11.552460755197286</c:v>
                </c:pt>
                <c:pt idx="515">
                  <c:v>11.574936359779382</c:v>
                </c:pt>
                <c:pt idx="516">
                  <c:v>11.597411964361477</c:v>
                </c:pt>
                <c:pt idx="517">
                  <c:v>11.619887568943573</c:v>
                </c:pt>
                <c:pt idx="518">
                  <c:v>11.64236317352567</c:v>
                </c:pt>
                <c:pt idx="519">
                  <c:v>11.664838778107764</c:v>
                </c:pt>
                <c:pt idx="520">
                  <c:v>11.687314382689861</c:v>
                </c:pt>
                <c:pt idx="521">
                  <c:v>11.709789987271957</c:v>
                </c:pt>
                <c:pt idx="522">
                  <c:v>11.732265591854052</c:v>
                </c:pt>
                <c:pt idx="523">
                  <c:v>11.754741196436148</c:v>
                </c:pt>
                <c:pt idx="524">
                  <c:v>11.777216801018245</c:v>
                </c:pt>
                <c:pt idx="525">
                  <c:v>11.799692405600341</c:v>
                </c:pt>
                <c:pt idx="526">
                  <c:v>11.822168010182436</c:v>
                </c:pt>
                <c:pt idx="527">
                  <c:v>11.844643614764532</c:v>
                </c:pt>
                <c:pt idx="528">
                  <c:v>11.867119219346629</c:v>
                </c:pt>
                <c:pt idx="529">
                  <c:v>11.889594823928723</c:v>
                </c:pt>
                <c:pt idx="530">
                  <c:v>11.91207042851082</c:v>
                </c:pt>
                <c:pt idx="531">
                  <c:v>11.934546033092916</c:v>
                </c:pt>
                <c:pt idx="532">
                  <c:v>11.957021637675012</c:v>
                </c:pt>
                <c:pt idx="533">
                  <c:v>11.979497242257107</c:v>
                </c:pt>
                <c:pt idx="534">
                  <c:v>12.001972846839204</c:v>
                </c:pt>
                <c:pt idx="535">
                  <c:v>12.0244484514213</c:v>
                </c:pt>
                <c:pt idx="536">
                  <c:v>12.046924056003395</c:v>
                </c:pt>
                <c:pt idx="537">
                  <c:v>12.069399660585491</c:v>
                </c:pt>
                <c:pt idx="538">
                  <c:v>12.091875265167587</c:v>
                </c:pt>
                <c:pt idx="539">
                  <c:v>12.114350869749682</c:v>
                </c:pt>
                <c:pt idx="540">
                  <c:v>12.136826474331778</c:v>
                </c:pt>
                <c:pt idx="541">
                  <c:v>12.159302078913875</c:v>
                </c:pt>
                <c:pt idx="542">
                  <c:v>12.181777683495971</c:v>
                </c:pt>
                <c:pt idx="543">
                  <c:v>12.204253288078066</c:v>
                </c:pt>
                <c:pt idx="544">
                  <c:v>12.226728892660162</c:v>
                </c:pt>
                <c:pt idx="545">
                  <c:v>12.249204497242259</c:v>
                </c:pt>
                <c:pt idx="546">
                  <c:v>12.271680101824353</c:v>
                </c:pt>
                <c:pt idx="547">
                  <c:v>12.29415570640645</c:v>
                </c:pt>
                <c:pt idx="548">
                  <c:v>12.316631310988546</c:v>
                </c:pt>
                <c:pt idx="549">
                  <c:v>12.339106915570643</c:v>
                </c:pt>
                <c:pt idx="550">
                  <c:v>12.361582520152737</c:v>
                </c:pt>
                <c:pt idx="551">
                  <c:v>12.384058124734834</c:v>
                </c:pt>
                <c:pt idx="552">
                  <c:v>12.40653372931693</c:v>
                </c:pt>
                <c:pt idx="553">
                  <c:v>12.429009333899025</c:v>
                </c:pt>
                <c:pt idx="554">
                  <c:v>12.451484938481121</c:v>
                </c:pt>
                <c:pt idx="555">
                  <c:v>12.473960543063217</c:v>
                </c:pt>
                <c:pt idx="556">
                  <c:v>12.496436147645312</c:v>
                </c:pt>
                <c:pt idx="557">
                  <c:v>12.518911752227408</c:v>
                </c:pt>
                <c:pt idx="558">
                  <c:v>12.541387356809505</c:v>
                </c:pt>
                <c:pt idx="559">
                  <c:v>12.563862961391601</c:v>
                </c:pt>
                <c:pt idx="560">
                  <c:v>12.586338565973696</c:v>
                </c:pt>
                <c:pt idx="561">
                  <c:v>12.608814170555792</c:v>
                </c:pt>
                <c:pt idx="562">
                  <c:v>12.631289775137889</c:v>
                </c:pt>
                <c:pt idx="563">
                  <c:v>12.653765379719983</c:v>
                </c:pt>
                <c:pt idx="564">
                  <c:v>12.67624098430208</c:v>
                </c:pt>
                <c:pt idx="565">
                  <c:v>12.698716588884176</c:v>
                </c:pt>
                <c:pt idx="566">
                  <c:v>12.721192193466273</c:v>
                </c:pt>
                <c:pt idx="567">
                  <c:v>12.743667798048367</c:v>
                </c:pt>
                <c:pt idx="568">
                  <c:v>12.766143402630464</c:v>
                </c:pt>
                <c:pt idx="569">
                  <c:v>12.78861900721256</c:v>
                </c:pt>
                <c:pt idx="570">
                  <c:v>12.811094611794655</c:v>
                </c:pt>
                <c:pt idx="571">
                  <c:v>12.833570216376751</c:v>
                </c:pt>
                <c:pt idx="572">
                  <c:v>12.856045820958848</c:v>
                </c:pt>
                <c:pt idx="573">
                  <c:v>12.878521425540942</c:v>
                </c:pt>
                <c:pt idx="574">
                  <c:v>12.900997030123039</c:v>
                </c:pt>
                <c:pt idx="575">
                  <c:v>12.923472634705135</c:v>
                </c:pt>
                <c:pt idx="576">
                  <c:v>12.945948239287231</c:v>
                </c:pt>
                <c:pt idx="577">
                  <c:v>12.968423843869326</c:v>
                </c:pt>
                <c:pt idx="578">
                  <c:v>12.990899448451422</c:v>
                </c:pt>
                <c:pt idx="579">
                  <c:v>13.013375053033519</c:v>
                </c:pt>
                <c:pt idx="580">
                  <c:v>13.035850657615613</c:v>
                </c:pt>
                <c:pt idx="581">
                  <c:v>13.05832626219771</c:v>
                </c:pt>
                <c:pt idx="582">
                  <c:v>13.080801866779806</c:v>
                </c:pt>
                <c:pt idx="583">
                  <c:v>13.103277471361903</c:v>
                </c:pt>
                <c:pt idx="584">
                  <c:v>13.125753075943997</c:v>
                </c:pt>
                <c:pt idx="585">
                  <c:v>13.148228680526094</c:v>
                </c:pt>
                <c:pt idx="586">
                  <c:v>13.17070428510819</c:v>
                </c:pt>
                <c:pt idx="587">
                  <c:v>13.193179889690285</c:v>
                </c:pt>
                <c:pt idx="588">
                  <c:v>13.215655494272381</c:v>
                </c:pt>
                <c:pt idx="589">
                  <c:v>13.238131098854478</c:v>
                </c:pt>
                <c:pt idx="590">
                  <c:v>13.260606703436572</c:v>
                </c:pt>
                <c:pt idx="591">
                  <c:v>13.283082308018669</c:v>
                </c:pt>
                <c:pt idx="592">
                  <c:v>13.305557912600765</c:v>
                </c:pt>
                <c:pt idx="593">
                  <c:v>13.328033517182861</c:v>
                </c:pt>
                <c:pt idx="594">
                  <c:v>13.350509121764956</c:v>
                </c:pt>
                <c:pt idx="595">
                  <c:v>13.372984726347052</c:v>
                </c:pt>
                <c:pt idx="596">
                  <c:v>13.395460330929149</c:v>
                </c:pt>
                <c:pt idx="597">
                  <c:v>13.417935935511244</c:v>
                </c:pt>
                <c:pt idx="598">
                  <c:v>13.44041154009334</c:v>
                </c:pt>
                <c:pt idx="599">
                  <c:v>13.462887144675436</c:v>
                </c:pt>
                <c:pt idx="600">
                  <c:v>13.485362749257533</c:v>
                </c:pt>
                <c:pt idx="601">
                  <c:v>13.507838353839627</c:v>
                </c:pt>
                <c:pt idx="602">
                  <c:v>13.530313958421724</c:v>
                </c:pt>
                <c:pt idx="603">
                  <c:v>13.55278956300382</c:v>
                </c:pt>
                <c:pt idx="604">
                  <c:v>13.575265167585915</c:v>
                </c:pt>
                <c:pt idx="605">
                  <c:v>13.597740772168011</c:v>
                </c:pt>
                <c:pt idx="606">
                  <c:v>13.620216376750108</c:v>
                </c:pt>
                <c:pt idx="607">
                  <c:v>13.642691981332202</c:v>
                </c:pt>
                <c:pt idx="608">
                  <c:v>13.665167585914299</c:v>
                </c:pt>
                <c:pt idx="609">
                  <c:v>13.687643190496395</c:v>
                </c:pt>
                <c:pt idx="610">
                  <c:v>13.710118795078492</c:v>
                </c:pt>
                <c:pt idx="611">
                  <c:v>13.732594399660586</c:v>
                </c:pt>
                <c:pt idx="612">
                  <c:v>13.755070004242683</c:v>
                </c:pt>
                <c:pt idx="613">
                  <c:v>13.777545608824779</c:v>
                </c:pt>
                <c:pt idx="614">
                  <c:v>13.800021213406874</c:v>
                </c:pt>
                <c:pt idx="615">
                  <c:v>13.82249681798897</c:v>
                </c:pt>
                <c:pt idx="616">
                  <c:v>13.844972422571066</c:v>
                </c:pt>
                <c:pt idx="617">
                  <c:v>13.867448027153163</c:v>
                </c:pt>
                <c:pt idx="618">
                  <c:v>13.889923631735257</c:v>
                </c:pt>
                <c:pt idx="619">
                  <c:v>13.912399236317354</c:v>
                </c:pt>
                <c:pt idx="620">
                  <c:v>13.93487484089945</c:v>
                </c:pt>
                <c:pt idx="621">
                  <c:v>13.957350445481545</c:v>
                </c:pt>
                <c:pt idx="622">
                  <c:v>13.979826050063641</c:v>
                </c:pt>
                <c:pt idx="623">
                  <c:v>14.002301654645738</c:v>
                </c:pt>
                <c:pt idx="624">
                  <c:v>14.024777259227832</c:v>
                </c:pt>
                <c:pt idx="625">
                  <c:v>14.047252863809929</c:v>
                </c:pt>
                <c:pt idx="626">
                  <c:v>14.069728468392025</c:v>
                </c:pt>
                <c:pt idx="627">
                  <c:v>14.092204072974122</c:v>
                </c:pt>
                <c:pt idx="628">
                  <c:v>14.114679677556216</c:v>
                </c:pt>
                <c:pt idx="629">
                  <c:v>14.137155282138313</c:v>
                </c:pt>
                <c:pt idx="630">
                  <c:v>14.159630886720409</c:v>
                </c:pt>
                <c:pt idx="631">
                  <c:v>14.182106491302504</c:v>
                </c:pt>
                <c:pt idx="632">
                  <c:v>14.2045820958846</c:v>
                </c:pt>
                <c:pt idx="633">
                  <c:v>14.227057700466696</c:v>
                </c:pt>
                <c:pt idx="634">
                  <c:v>14.249533305048793</c:v>
                </c:pt>
                <c:pt idx="635">
                  <c:v>14.272008909630888</c:v>
                </c:pt>
                <c:pt idx="636">
                  <c:v>14.294484514212984</c:v>
                </c:pt>
                <c:pt idx="637">
                  <c:v>14.31696011879508</c:v>
                </c:pt>
                <c:pt idx="638">
                  <c:v>14.339435723377175</c:v>
                </c:pt>
                <c:pt idx="639">
                  <c:v>14.361911327959271</c:v>
                </c:pt>
                <c:pt idx="640">
                  <c:v>14.384386932541368</c:v>
                </c:pt>
                <c:pt idx="641">
                  <c:v>14.406862537123462</c:v>
                </c:pt>
                <c:pt idx="642">
                  <c:v>14.429338141705559</c:v>
                </c:pt>
                <c:pt idx="643">
                  <c:v>14.451813746287655</c:v>
                </c:pt>
                <c:pt idx="644">
                  <c:v>14.474289350869752</c:v>
                </c:pt>
                <c:pt idx="645">
                  <c:v>14.496764955451846</c:v>
                </c:pt>
                <c:pt idx="646">
                  <c:v>14.519240560033943</c:v>
                </c:pt>
                <c:pt idx="647">
                  <c:v>14.541716164616039</c:v>
                </c:pt>
                <c:pt idx="648">
                  <c:v>14.564191769198134</c:v>
                </c:pt>
                <c:pt idx="649">
                  <c:v>14.58666737378023</c:v>
                </c:pt>
                <c:pt idx="650">
                  <c:v>14.609142978362327</c:v>
                </c:pt>
                <c:pt idx="651">
                  <c:v>14.631618582944423</c:v>
                </c:pt>
                <c:pt idx="652">
                  <c:v>14.654094187526518</c:v>
                </c:pt>
                <c:pt idx="653">
                  <c:v>14.676569792108614</c:v>
                </c:pt>
                <c:pt idx="654">
                  <c:v>14.69904539669071</c:v>
                </c:pt>
                <c:pt idx="655">
                  <c:v>14.721521001272805</c:v>
                </c:pt>
                <c:pt idx="656">
                  <c:v>14.743996605854901</c:v>
                </c:pt>
                <c:pt idx="657">
                  <c:v>14.766472210436998</c:v>
                </c:pt>
                <c:pt idx="658">
                  <c:v>14.788947815019093</c:v>
                </c:pt>
                <c:pt idx="659">
                  <c:v>14.811423419601189</c:v>
                </c:pt>
                <c:pt idx="660">
                  <c:v>14.833899024183285</c:v>
                </c:pt>
                <c:pt idx="661">
                  <c:v>14.856374628765382</c:v>
                </c:pt>
                <c:pt idx="662">
                  <c:v>14.878850233347476</c:v>
                </c:pt>
                <c:pt idx="663">
                  <c:v>14.901325837929573</c:v>
                </c:pt>
                <c:pt idx="664">
                  <c:v>14.923801442511669</c:v>
                </c:pt>
                <c:pt idx="665">
                  <c:v>14.946277047093764</c:v>
                </c:pt>
                <c:pt idx="666">
                  <c:v>14.96875265167586</c:v>
                </c:pt>
                <c:pt idx="667">
                  <c:v>14.991228256257957</c:v>
                </c:pt>
                <c:pt idx="668">
                  <c:v>15.013703860840053</c:v>
                </c:pt>
                <c:pt idx="669">
                  <c:v>15.036179465422148</c:v>
                </c:pt>
                <c:pt idx="670">
                  <c:v>15.058655070004244</c:v>
                </c:pt>
                <c:pt idx="671">
                  <c:v>15.08113067458634</c:v>
                </c:pt>
                <c:pt idx="672">
                  <c:v>15.103606279168435</c:v>
                </c:pt>
                <c:pt idx="673">
                  <c:v>15.126081883750532</c:v>
                </c:pt>
                <c:pt idx="674">
                  <c:v>15.148557488332628</c:v>
                </c:pt>
                <c:pt idx="675">
                  <c:v>15.171033092914723</c:v>
                </c:pt>
                <c:pt idx="676">
                  <c:v>15.193508697496819</c:v>
                </c:pt>
                <c:pt idx="677">
                  <c:v>15.215984302078915</c:v>
                </c:pt>
                <c:pt idx="678">
                  <c:v>15.238459906661012</c:v>
                </c:pt>
                <c:pt idx="679">
                  <c:v>15.260935511243106</c:v>
                </c:pt>
                <c:pt idx="680">
                  <c:v>15.283411115825203</c:v>
                </c:pt>
                <c:pt idx="681">
                  <c:v>15.305886720407299</c:v>
                </c:pt>
                <c:pt idx="682">
                  <c:v>15.328362324989394</c:v>
                </c:pt>
                <c:pt idx="683">
                  <c:v>15.35083792957149</c:v>
                </c:pt>
                <c:pt idx="684">
                  <c:v>15.373313534153587</c:v>
                </c:pt>
                <c:pt idx="685">
                  <c:v>15.395789138735683</c:v>
                </c:pt>
                <c:pt idx="686">
                  <c:v>15.418264743317778</c:v>
                </c:pt>
                <c:pt idx="687">
                  <c:v>15.440740347899874</c:v>
                </c:pt>
                <c:pt idx="688">
                  <c:v>15.463215952481971</c:v>
                </c:pt>
                <c:pt idx="689">
                  <c:v>15.485691557064065</c:v>
                </c:pt>
                <c:pt idx="690">
                  <c:v>15.508167161646162</c:v>
                </c:pt>
                <c:pt idx="691">
                  <c:v>15.530642766228258</c:v>
                </c:pt>
                <c:pt idx="692">
                  <c:v>15.553118370810353</c:v>
                </c:pt>
                <c:pt idx="693">
                  <c:v>15.575593975392449</c:v>
                </c:pt>
                <c:pt idx="694">
                  <c:v>15.598069579974545</c:v>
                </c:pt>
                <c:pt idx="695">
                  <c:v>15.620545184556642</c:v>
                </c:pt>
                <c:pt idx="696">
                  <c:v>15.643020789138737</c:v>
                </c:pt>
                <c:pt idx="697">
                  <c:v>15.665496393720833</c:v>
                </c:pt>
                <c:pt idx="698">
                  <c:v>15.687971998302929</c:v>
                </c:pt>
                <c:pt idx="699">
                  <c:v>15.710447602885024</c:v>
                </c:pt>
                <c:pt idx="700">
                  <c:v>15.73292320746712</c:v>
                </c:pt>
                <c:pt idx="701">
                  <c:v>15.755398812049217</c:v>
                </c:pt>
                <c:pt idx="702">
                  <c:v>15.777874416631313</c:v>
                </c:pt>
                <c:pt idx="703">
                  <c:v>15.800350021213408</c:v>
                </c:pt>
                <c:pt idx="704">
                  <c:v>15.822825625795504</c:v>
                </c:pt>
                <c:pt idx="705">
                  <c:v>15.845301230377601</c:v>
                </c:pt>
                <c:pt idx="706">
                  <c:v>15.867776834959695</c:v>
                </c:pt>
                <c:pt idx="707">
                  <c:v>15.890252439541792</c:v>
                </c:pt>
                <c:pt idx="708">
                  <c:v>15.912728044123888</c:v>
                </c:pt>
                <c:pt idx="709">
                  <c:v>15.935203648705983</c:v>
                </c:pt>
                <c:pt idx="710">
                  <c:v>15.957679253288079</c:v>
                </c:pt>
                <c:pt idx="711">
                  <c:v>15.980154857870176</c:v>
                </c:pt>
                <c:pt idx="712">
                  <c:v>16.00263046245227</c:v>
                </c:pt>
                <c:pt idx="713">
                  <c:v>16.025106067034368</c:v>
                </c:pt>
                <c:pt idx="714">
                  <c:v>16.047581671616463</c:v>
                </c:pt>
                <c:pt idx="715">
                  <c:v>16.070057276198558</c:v>
                </c:pt>
                <c:pt idx="716">
                  <c:v>16.092532880780656</c:v>
                </c:pt>
                <c:pt idx="717">
                  <c:v>16.11500848536275</c:v>
                </c:pt>
                <c:pt idx="718">
                  <c:v>16.137484089944845</c:v>
                </c:pt>
                <c:pt idx="719">
                  <c:v>16.159959694526943</c:v>
                </c:pt>
                <c:pt idx="720">
                  <c:v>16.182435299109038</c:v>
                </c:pt>
                <c:pt idx="721">
                  <c:v>16.204910903691133</c:v>
                </c:pt>
                <c:pt idx="722">
                  <c:v>16.227386508273231</c:v>
                </c:pt>
                <c:pt idx="723">
                  <c:v>16.249862112855325</c:v>
                </c:pt>
                <c:pt idx="724">
                  <c:v>16.272337717437424</c:v>
                </c:pt>
                <c:pt idx="725">
                  <c:v>16.294813322019518</c:v>
                </c:pt>
                <c:pt idx="726">
                  <c:v>16.317288926601613</c:v>
                </c:pt>
                <c:pt idx="727">
                  <c:v>16.339764531183711</c:v>
                </c:pt>
                <c:pt idx="728">
                  <c:v>16.362240135765806</c:v>
                </c:pt>
                <c:pt idx="729">
                  <c:v>16.3847157403479</c:v>
                </c:pt>
                <c:pt idx="730">
                  <c:v>16.407191344929998</c:v>
                </c:pt>
                <c:pt idx="731">
                  <c:v>16.429666949512093</c:v>
                </c:pt>
                <c:pt idx="732">
                  <c:v>16.452142554094188</c:v>
                </c:pt>
                <c:pt idx="733">
                  <c:v>16.474618158676286</c:v>
                </c:pt>
                <c:pt idx="734">
                  <c:v>16.497093763258381</c:v>
                </c:pt>
                <c:pt idx="735">
                  <c:v>16.519569367840475</c:v>
                </c:pt>
                <c:pt idx="736">
                  <c:v>16.542044972422573</c:v>
                </c:pt>
                <c:pt idx="737">
                  <c:v>16.564520577004668</c:v>
                </c:pt>
                <c:pt idx="738">
                  <c:v>16.586996181586763</c:v>
                </c:pt>
                <c:pt idx="739">
                  <c:v>16.609471786168861</c:v>
                </c:pt>
                <c:pt idx="740">
                  <c:v>16.631947390750955</c:v>
                </c:pt>
                <c:pt idx="741">
                  <c:v>16.654422995333054</c:v>
                </c:pt>
                <c:pt idx="742">
                  <c:v>16.676898599915148</c:v>
                </c:pt>
                <c:pt idx="743">
                  <c:v>16.699374204497243</c:v>
                </c:pt>
                <c:pt idx="744">
                  <c:v>16.721849809079341</c:v>
                </c:pt>
                <c:pt idx="745">
                  <c:v>16.744325413661436</c:v>
                </c:pt>
                <c:pt idx="746">
                  <c:v>16.76680101824353</c:v>
                </c:pt>
                <c:pt idx="747">
                  <c:v>16.789276622825628</c:v>
                </c:pt>
                <c:pt idx="748">
                  <c:v>16.811752227407723</c:v>
                </c:pt>
                <c:pt idx="749">
                  <c:v>16.834227831989818</c:v>
                </c:pt>
                <c:pt idx="750">
                  <c:v>16.856703436571916</c:v>
                </c:pt>
                <c:pt idx="751">
                  <c:v>16.879179041154011</c:v>
                </c:pt>
                <c:pt idx="752">
                  <c:v>16.901654645736105</c:v>
                </c:pt>
                <c:pt idx="753">
                  <c:v>16.924130250318203</c:v>
                </c:pt>
                <c:pt idx="754">
                  <c:v>16.946605854900298</c:v>
                </c:pt>
                <c:pt idx="755">
                  <c:v>16.969081459482393</c:v>
                </c:pt>
                <c:pt idx="756">
                  <c:v>16.991557064064491</c:v>
                </c:pt>
                <c:pt idx="757">
                  <c:v>17.014032668646585</c:v>
                </c:pt>
                <c:pt idx="758">
                  <c:v>17.036508273228684</c:v>
                </c:pt>
                <c:pt idx="759">
                  <c:v>17.058983877810778</c:v>
                </c:pt>
                <c:pt idx="760">
                  <c:v>17.081459482392873</c:v>
                </c:pt>
                <c:pt idx="761">
                  <c:v>17.103935086974971</c:v>
                </c:pt>
                <c:pt idx="762">
                  <c:v>17.126410691557066</c:v>
                </c:pt>
                <c:pt idx="763">
                  <c:v>17.14888629613916</c:v>
                </c:pt>
                <c:pt idx="764">
                  <c:v>17.171361900721259</c:v>
                </c:pt>
                <c:pt idx="765">
                  <c:v>17.193837505303353</c:v>
                </c:pt>
                <c:pt idx="766">
                  <c:v>17.216313109885448</c:v>
                </c:pt>
                <c:pt idx="767">
                  <c:v>17.238788714467546</c:v>
                </c:pt>
                <c:pt idx="768">
                  <c:v>17.261264319049641</c:v>
                </c:pt>
                <c:pt idx="769">
                  <c:v>17.283739923631735</c:v>
                </c:pt>
                <c:pt idx="770">
                  <c:v>17.306215528213833</c:v>
                </c:pt>
                <c:pt idx="771">
                  <c:v>17.328691132795928</c:v>
                </c:pt>
                <c:pt idx="772">
                  <c:v>17.351166737378023</c:v>
                </c:pt>
                <c:pt idx="773">
                  <c:v>17.373642341960121</c:v>
                </c:pt>
                <c:pt idx="774">
                  <c:v>17.396117946542216</c:v>
                </c:pt>
                <c:pt idx="775">
                  <c:v>17.418593551124314</c:v>
                </c:pt>
                <c:pt idx="776">
                  <c:v>17.441069155706408</c:v>
                </c:pt>
                <c:pt idx="777">
                  <c:v>17.463544760288503</c:v>
                </c:pt>
                <c:pt idx="778">
                  <c:v>17.486020364870601</c:v>
                </c:pt>
                <c:pt idx="779">
                  <c:v>17.508495969452696</c:v>
                </c:pt>
                <c:pt idx="780">
                  <c:v>17.53097157403479</c:v>
                </c:pt>
                <c:pt idx="781">
                  <c:v>17.553447178616889</c:v>
                </c:pt>
                <c:pt idx="782">
                  <c:v>17.575922783198983</c:v>
                </c:pt>
                <c:pt idx="783">
                  <c:v>17.598398387781078</c:v>
                </c:pt>
                <c:pt idx="784">
                  <c:v>17.620873992363176</c:v>
                </c:pt>
                <c:pt idx="785">
                  <c:v>17.643349596945271</c:v>
                </c:pt>
                <c:pt idx="786">
                  <c:v>17.665825201527365</c:v>
                </c:pt>
                <c:pt idx="787">
                  <c:v>17.688300806109464</c:v>
                </c:pt>
                <c:pt idx="788">
                  <c:v>17.710776410691558</c:v>
                </c:pt>
                <c:pt idx="789">
                  <c:v>17.733252015273653</c:v>
                </c:pt>
                <c:pt idx="790">
                  <c:v>17.755727619855751</c:v>
                </c:pt>
                <c:pt idx="791">
                  <c:v>17.778203224437846</c:v>
                </c:pt>
                <c:pt idx="792">
                  <c:v>17.800678829019944</c:v>
                </c:pt>
                <c:pt idx="793">
                  <c:v>17.823154433602038</c:v>
                </c:pt>
                <c:pt idx="794">
                  <c:v>17.845630038184133</c:v>
                </c:pt>
                <c:pt idx="795">
                  <c:v>17.868105642766231</c:v>
                </c:pt>
                <c:pt idx="796">
                  <c:v>17.890581247348326</c:v>
                </c:pt>
                <c:pt idx="797">
                  <c:v>17.913056851930421</c:v>
                </c:pt>
                <c:pt idx="798">
                  <c:v>17.935532456512519</c:v>
                </c:pt>
                <c:pt idx="799">
                  <c:v>17.958008061094613</c:v>
                </c:pt>
                <c:pt idx="800">
                  <c:v>17.980483665676708</c:v>
                </c:pt>
                <c:pt idx="801">
                  <c:v>18.002959270258806</c:v>
                </c:pt>
              </c:numCache>
            </c:numRef>
          </c:xVal>
          <c:yVal>
            <c:numRef>
              <c:f>Sheet3!$W$3:$W$804</c:f>
              <c:numCache>
                <c:formatCode>General</c:formatCode>
                <c:ptCount val="802"/>
                <c:pt idx="0">
                  <c:v>7.21</c:v>
                </c:pt>
                <c:pt idx="1">
                  <c:v>7.21</c:v>
                </c:pt>
                <c:pt idx="2">
                  <c:v>7.22</c:v>
                </c:pt>
                <c:pt idx="3">
                  <c:v>7.22</c:v>
                </c:pt>
                <c:pt idx="4">
                  <c:v>7.21</c:v>
                </c:pt>
                <c:pt idx="5">
                  <c:v>7.21</c:v>
                </c:pt>
                <c:pt idx="6">
                  <c:v>7.22</c:v>
                </c:pt>
                <c:pt idx="7">
                  <c:v>7.22</c:v>
                </c:pt>
                <c:pt idx="8">
                  <c:v>7.21</c:v>
                </c:pt>
                <c:pt idx="9">
                  <c:v>7.22</c:v>
                </c:pt>
                <c:pt idx="10">
                  <c:v>7.22</c:v>
                </c:pt>
                <c:pt idx="11">
                  <c:v>7.22</c:v>
                </c:pt>
                <c:pt idx="12">
                  <c:v>7.21</c:v>
                </c:pt>
                <c:pt idx="13">
                  <c:v>7.22</c:v>
                </c:pt>
                <c:pt idx="14">
                  <c:v>7.22</c:v>
                </c:pt>
                <c:pt idx="15">
                  <c:v>7.22</c:v>
                </c:pt>
                <c:pt idx="16">
                  <c:v>7.22</c:v>
                </c:pt>
                <c:pt idx="17">
                  <c:v>7.22</c:v>
                </c:pt>
                <c:pt idx="18">
                  <c:v>7.21</c:v>
                </c:pt>
                <c:pt idx="19">
                  <c:v>7.21</c:v>
                </c:pt>
                <c:pt idx="20">
                  <c:v>7.22</c:v>
                </c:pt>
                <c:pt idx="21">
                  <c:v>7.21</c:v>
                </c:pt>
                <c:pt idx="22">
                  <c:v>7.21</c:v>
                </c:pt>
                <c:pt idx="23">
                  <c:v>7.21</c:v>
                </c:pt>
                <c:pt idx="24">
                  <c:v>7.21</c:v>
                </c:pt>
                <c:pt idx="25">
                  <c:v>7.21</c:v>
                </c:pt>
                <c:pt idx="26">
                  <c:v>7.21</c:v>
                </c:pt>
                <c:pt idx="27">
                  <c:v>7.22</c:v>
                </c:pt>
                <c:pt idx="28">
                  <c:v>7.22</c:v>
                </c:pt>
                <c:pt idx="29">
                  <c:v>7.21</c:v>
                </c:pt>
                <c:pt idx="30">
                  <c:v>7.21</c:v>
                </c:pt>
                <c:pt idx="31">
                  <c:v>7.22</c:v>
                </c:pt>
                <c:pt idx="32">
                  <c:v>7.21</c:v>
                </c:pt>
                <c:pt idx="33">
                  <c:v>7.21</c:v>
                </c:pt>
                <c:pt idx="34">
                  <c:v>7.22</c:v>
                </c:pt>
                <c:pt idx="35">
                  <c:v>7.21</c:v>
                </c:pt>
                <c:pt idx="36">
                  <c:v>7.21</c:v>
                </c:pt>
                <c:pt idx="37">
                  <c:v>7.21</c:v>
                </c:pt>
                <c:pt idx="38">
                  <c:v>7.22</c:v>
                </c:pt>
                <c:pt idx="39">
                  <c:v>7.22</c:v>
                </c:pt>
                <c:pt idx="40">
                  <c:v>7.21</c:v>
                </c:pt>
                <c:pt idx="41">
                  <c:v>7.2</c:v>
                </c:pt>
                <c:pt idx="42">
                  <c:v>7.21</c:v>
                </c:pt>
                <c:pt idx="43">
                  <c:v>7.21</c:v>
                </c:pt>
                <c:pt idx="44">
                  <c:v>7.2</c:v>
                </c:pt>
                <c:pt idx="45">
                  <c:v>7.19</c:v>
                </c:pt>
                <c:pt idx="46">
                  <c:v>7.2</c:v>
                </c:pt>
                <c:pt idx="47">
                  <c:v>7.19</c:v>
                </c:pt>
                <c:pt idx="48">
                  <c:v>7.2</c:v>
                </c:pt>
                <c:pt idx="49">
                  <c:v>7.19</c:v>
                </c:pt>
                <c:pt idx="50">
                  <c:v>7.18</c:v>
                </c:pt>
                <c:pt idx="51">
                  <c:v>7.19</c:v>
                </c:pt>
                <c:pt idx="52">
                  <c:v>7.18</c:v>
                </c:pt>
                <c:pt idx="53">
                  <c:v>7.18</c:v>
                </c:pt>
                <c:pt idx="54">
                  <c:v>7.18</c:v>
                </c:pt>
                <c:pt idx="55">
                  <c:v>7.19</c:v>
                </c:pt>
                <c:pt idx="56">
                  <c:v>7.19</c:v>
                </c:pt>
                <c:pt idx="57">
                  <c:v>7.18</c:v>
                </c:pt>
                <c:pt idx="58">
                  <c:v>7.17</c:v>
                </c:pt>
                <c:pt idx="59">
                  <c:v>7.18</c:v>
                </c:pt>
                <c:pt idx="60">
                  <c:v>7.17</c:v>
                </c:pt>
                <c:pt idx="61">
                  <c:v>7.17</c:v>
                </c:pt>
                <c:pt idx="62">
                  <c:v>7.17</c:v>
                </c:pt>
                <c:pt idx="63">
                  <c:v>7.17</c:v>
                </c:pt>
                <c:pt idx="64">
                  <c:v>7.17</c:v>
                </c:pt>
                <c:pt idx="65">
                  <c:v>7.17</c:v>
                </c:pt>
                <c:pt idx="66">
                  <c:v>7.17</c:v>
                </c:pt>
                <c:pt idx="67">
                  <c:v>7.17</c:v>
                </c:pt>
                <c:pt idx="68">
                  <c:v>7.17</c:v>
                </c:pt>
                <c:pt idx="69">
                  <c:v>7.17</c:v>
                </c:pt>
                <c:pt idx="70">
                  <c:v>7.16</c:v>
                </c:pt>
                <c:pt idx="71">
                  <c:v>7.17</c:v>
                </c:pt>
                <c:pt idx="72">
                  <c:v>7.17</c:v>
                </c:pt>
                <c:pt idx="73">
                  <c:v>7.17</c:v>
                </c:pt>
                <c:pt idx="74">
                  <c:v>7.16</c:v>
                </c:pt>
                <c:pt idx="75">
                  <c:v>7.17</c:v>
                </c:pt>
                <c:pt idx="76">
                  <c:v>7.17</c:v>
                </c:pt>
                <c:pt idx="77">
                  <c:v>7.16</c:v>
                </c:pt>
                <c:pt idx="78">
                  <c:v>7.17</c:v>
                </c:pt>
                <c:pt idx="79">
                  <c:v>7.16</c:v>
                </c:pt>
                <c:pt idx="80">
                  <c:v>7.17</c:v>
                </c:pt>
                <c:pt idx="81">
                  <c:v>7.17</c:v>
                </c:pt>
                <c:pt idx="82">
                  <c:v>7.16</c:v>
                </c:pt>
                <c:pt idx="83">
                  <c:v>7.16</c:v>
                </c:pt>
                <c:pt idx="84">
                  <c:v>7.17</c:v>
                </c:pt>
                <c:pt idx="85">
                  <c:v>7.17</c:v>
                </c:pt>
                <c:pt idx="86">
                  <c:v>7.16</c:v>
                </c:pt>
                <c:pt idx="87">
                  <c:v>7.17</c:v>
                </c:pt>
                <c:pt idx="88">
                  <c:v>7.18</c:v>
                </c:pt>
                <c:pt idx="89">
                  <c:v>7.18</c:v>
                </c:pt>
                <c:pt idx="90">
                  <c:v>7.17</c:v>
                </c:pt>
                <c:pt idx="91">
                  <c:v>7.19</c:v>
                </c:pt>
                <c:pt idx="92">
                  <c:v>7.18</c:v>
                </c:pt>
                <c:pt idx="93">
                  <c:v>7.19</c:v>
                </c:pt>
                <c:pt idx="94">
                  <c:v>7.18</c:v>
                </c:pt>
                <c:pt idx="95">
                  <c:v>7.19</c:v>
                </c:pt>
                <c:pt idx="96">
                  <c:v>7.19</c:v>
                </c:pt>
                <c:pt idx="97">
                  <c:v>7.19</c:v>
                </c:pt>
                <c:pt idx="98">
                  <c:v>7.19</c:v>
                </c:pt>
                <c:pt idx="99">
                  <c:v>7.2</c:v>
                </c:pt>
                <c:pt idx="100">
                  <c:v>7.2</c:v>
                </c:pt>
                <c:pt idx="101">
                  <c:v>7.2</c:v>
                </c:pt>
                <c:pt idx="102">
                  <c:v>7.19</c:v>
                </c:pt>
                <c:pt idx="103">
                  <c:v>7.19</c:v>
                </c:pt>
                <c:pt idx="104">
                  <c:v>7.2</c:v>
                </c:pt>
                <c:pt idx="105">
                  <c:v>7.2</c:v>
                </c:pt>
                <c:pt idx="106">
                  <c:v>7.19</c:v>
                </c:pt>
                <c:pt idx="107">
                  <c:v>7.2</c:v>
                </c:pt>
                <c:pt idx="108">
                  <c:v>7.2</c:v>
                </c:pt>
                <c:pt idx="109">
                  <c:v>7.2</c:v>
                </c:pt>
                <c:pt idx="110">
                  <c:v>7.21</c:v>
                </c:pt>
                <c:pt idx="111">
                  <c:v>7.2</c:v>
                </c:pt>
                <c:pt idx="112">
                  <c:v>7.2</c:v>
                </c:pt>
                <c:pt idx="113">
                  <c:v>7.2</c:v>
                </c:pt>
                <c:pt idx="114">
                  <c:v>7.2</c:v>
                </c:pt>
                <c:pt idx="115">
                  <c:v>7.21</c:v>
                </c:pt>
                <c:pt idx="116">
                  <c:v>7.2</c:v>
                </c:pt>
                <c:pt idx="117">
                  <c:v>7.2</c:v>
                </c:pt>
                <c:pt idx="118">
                  <c:v>7.21</c:v>
                </c:pt>
                <c:pt idx="119">
                  <c:v>7.21</c:v>
                </c:pt>
                <c:pt idx="120">
                  <c:v>7.2</c:v>
                </c:pt>
                <c:pt idx="121">
                  <c:v>7.21</c:v>
                </c:pt>
                <c:pt idx="122">
                  <c:v>7.2</c:v>
                </c:pt>
                <c:pt idx="123">
                  <c:v>7.21</c:v>
                </c:pt>
                <c:pt idx="124">
                  <c:v>7.21</c:v>
                </c:pt>
                <c:pt idx="125">
                  <c:v>7.2</c:v>
                </c:pt>
                <c:pt idx="126">
                  <c:v>7.21</c:v>
                </c:pt>
                <c:pt idx="127">
                  <c:v>7.21</c:v>
                </c:pt>
                <c:pt idx="128">
                  <c:v>7.21</c:v>
                </c:pt>
                <c:pt idx="129">
                  <c:v>7.21</c:v>
                </c:pt>
                <c:pt idx="130">
                  <c:v>7.21</c:v>
                </c:pt>
                <c:pt idx="131">
                  <c:v>7.21</c:v>
                </c:pt>
                <c:pt idx="132">
                  <c:v>7.2</c:v>
                </c:pt>
                <c:pt idx="133">
                  <c:v>7.21</c:v>
                </c:pt>
                <c:pt idx="134">
                  <c:v>7.2</c:v>
                </c:pt>
                <c:pt idx="135">
                  <c:v>7.2</c:v>
                </c:pt>
                <c:pt idx="136">
                  <c:v>7.2</c:v>
                </c:pt>
                <c:pt idx="137">
                  <c:v>7.2</c:v>
                </c:pt>
                <c:pt idx="138">
                  <c:v>7.2</c:v>
                </c:pt>
                <c:pt idx="139">
                  <c:v>7.2</c:v>
                </c:pt>
                <c:pt idx="140">
                  <c:v>7.2</c:v>
                </c:pt>
                <c:pt idx="141">
                  <c:v>7.2</c:v>
                </c:pt>
                <c:pt idx="142">
                  <c:v>7.2</c:v>
                </c:pt>
                <c:pt idx="143">
                  <c:v>7.2</c:v>
                </c:pt>
                <c:pt idx="144">
                  <c:v>7.2</c:v>
                </c:pt>
                <c:pt idx="145">
                  <c:v>7.2</c:v>
                </c:pt>
                <c:pt idx="146">
                  <c:v>7.2</c:v>
                </c:pt>
                <c:pt idx="147">
                  <c:v>7.2</c:v>
                </c:pt>
                <c:pt idx="148">
                  <c:v>7.2</c:v>
                </c:pt>
                <c:pt idx="149">
                  <c:v>7.2</c:v>
                </c:pt>
                <c:pt idx="150">
                  <c:v>7.2</c:v>
                </c:pt>
                <c:pt idx="151">
                  <c:v>7.2</c:v>
                </c:pt>
                <c:pt idx="152">
                  <c:v>7.2</c:v>
                </c:pt>
                <c:pt idx="153">
                  <c:v>7.2</c:v>
                </c:pt>
                <c:pt idx="154">
                  <c:v>7.2</c:v>
                </c:pt>
                <c:pt idx="155">
                  <c:v>7.2</c:v>
                </c:pt>
                <c:pt idx="156">
                  <c:v>7.2</c:v>
                </c:pt>
                <c:pt idx="157">
                  <c:v>7.2</c:v>
                </c:pt>
                <c:pt idx="158">
                  <c:v>7.2</c:v>
                </c:pt>
                <c:pt idx="159">
                  <c:v>7.2</c:v>
                </c:pt>
                <c:pt idx="160">
                  <c:v>7.19</c:v>
                </c:pt>
                <c:pt idx="161">
                  <c:v>7.2</c:v>
                </c:pt>
                <c:pt idx="162">
                  <c:v>7.2</c:v>
                </c:pt>
                <c:pt idx="163">
                  <c:v>7.2</c:v>
                </c:pt>
                <c:pt idx="164">
                  <c:v>7.2</c:v>
                </c:pt>
                <c:pt idx="165">
                  <c:v>7.2</c:v>
                </c:pt>
                <c:pt idx="166">
                  <c:v>7.2</c:v>
                </c:pt>
                <c:pt idx="167">
                  <c:v>7.2</c:v>
                </c:pt>
                <c:pt idx="168">
                  <c:v>7.2</c:v>
                </c:pt>
                <c:pt idx="169">
                  <c:v>7.2</c:v>
                </c:pt>
                <c:pt idx="170">
                  <c:v>7.2</c:v>
                </c:pt>
                <c:pt idx="171">
                  <c:v>7.2</c:v>
                </c:pt>
                <c:pt idx="172">
                  <c:v>7.2</c:v>
                </c:pt>
                <c:pt idx="173">
                  <c:v>7.2</c:v>
                </c:pt>
                <c:pt idx="174">
                  <c:v>7.2</c:v>
                </c:pt>
                <c:pt idx="175">
                  <c:v>7.2</c:v>
                </c:pt>
                <c:pt idx="176">
                  <c:v>7.2</c:v>
                </c:pt>
                <c:pt idx="177">
                  <c:v>7.2</c:v>
                </c:pt>
                <c:pt idx="178">
                  <c:v>7.2</c:v>
                </c:pt>
                <c:pt idx="179">
                  <c:v>7.2</c:v>
                </c:pt>
                <c:pt idx="180">
                  <c:v>7.2</c:v>
                </c:pt>
                <c:pt idx="181">
                  <c:v>7.2</c:v>
                </c:pt>
                <c:pt idx="182">
                  <c:v>7.21</c:v>
                </c:pt>
                <c:pt idx="183">
                  <c:v>7.21</c:v>
                </c:pt>
                <c:pt idx="184">
                  <c:v>7.21</c:v>
                </c:pt>
                <c:pt idx="185">
                  <c:v>7.21</c:v>
                </c:pt>
                <c:pt idx="186">
                  <c:v>7.21</c:v>
                </c:pt>
                <c:pt idx="187">
                  <c:v>7.21</c:v>
                </c:pt>
                <c:pt idx="188">
                  <c:v>7.2</c:v>
                </c:pt>
                <c:pt idx="189">
                  <c:v>7.2</c:v>
                </c:pt>
                <c:pt idx="190">
                  <c:v>7.2</c:v>
                </c:pt>
                <c:pt idx="191">
                  <c:v>7.2</c:v>
                </c:pt>
                <c:pt idx="192">
                  <c:v>7.2</c:v>
                </c:pt>
                <c:pt idx="193">
                  <c:v>7.2</c:v>
                </c:pt>
                <c:pt idx="194">
                  <c:v>7.2</c:v>
                </c:pt>
                <c:pt idx="195">
                  <c:v>7.21</c:v>
                </c:pt>
                <c:pt idx="196">
                  <c:v>7.21</c:v>
                </c:pt>
                <c:pt idx="197">
                  <c:v>7.21</c:v>
                </c:pt>
                <c:pt idx="198">
                  <c:v>7.21</c:v>
                </c:pt>
                <c:pt idx="199">
                  <c:v>7.21</c:v>
                </c:pt>
                <c:pt idx="200">
                  <c:v>7.21</c:v>
                </c:pt>
                <c:pt idx="201">
                  <c:v>7.2</c:v>
                </c:pt>
                <c:pt idx="202">
                  <c:v>7.2</c:v>
                </c:pt>
                <c:pt idx="203">
                  <c:v>7.2</c:v>
                </c:pt>
                <c:pt idx="204">
                  <c:v>7.2</c:v>
                </c:pt>
                <c:pt idx="205">
                  <c:v>7.2</c:v>
                </c:pt>
                <c:pt idx="206">
                  <c:v>7.2</c:v>
                </c:pt>
                <c:pt idx="207">
                  <c:v>7.2</c:v>
                </c:pt>
                <c:pt idx="208">
                  <c:v>7.2</c:v>
                </c:pt>
                <c:pt idx="209">
                  <c:v>7.2</c:v>
                </c:pt>
                <c:pt idx="210">
                  <c:v>7.2</c:v>
                </c:pt>
                <c:pt idx="211">
                  <c:v>7.2</c:v>
                </c:pt>
                <c:pt idx="212">
                  <c:v>7.2</c:v>
                </c:pt>
                <c:pt idx="213">
                  <c:v>7.2</c:v>
                </c:pt>
                <c:pt idx="214">
                  <c:v>7.2</c:v>
                </c:pt>
                <c:pt idx="215">
                  <c:v>7.2</c:v>
                </c:pt>
                <c:pt idx="216">
                  <c:v>7.2</c:v>
                </c:pt>
                <c:pt idx="217">
                  <c:v>7.2</c:v>
                </c:pt>
                <c:pt idx="218">
                  <c:v>7.2</c:v>
                </c:pt>
                <c:pt idx="219">
                  <c:v>7.2</c:v>
                </c:pt>
                <c:pt idx="220">
                  <c:v>7.2</c:v>
                </c:pt>
                <c:pt idx="221">
                  <c:v>7.21</c:v>
                </c:pt>
                <c:pt idx="222">
                  <c:v>7.21</c:v>
                </c:pt>
                <c:pt idx="223">
                  <c:v>7.21</c:v>
                </c:pt>
                <c:pt idx="224">
                  <c:v>7.21</c:v>
                </c:pt>
                <c:pt idx="225">
                  <c:v>7.21</c:v>
                </c:pt>
                <c:pt idx="226">
                  <c:v>7.21</c:v>
                </c:pt>
                <c:pt idx="227">
                  <c:v>7.21</c:v>
                </c:pt>
                <c:pt idx="228">
                  <c:v>7.21</c:v>
                </c:pt>
                <c:pt idx="229">
                  <c:v>7.2</c:v>
                </c:pt>
                <c:pt idx="230">
                  <c:v>7.2</c:v>
                </c:pt>
                <c:pt idx="231">
                  <c:v>7.2</c:v>
                </c:pt>
                <c:pt idx="232">
                  <c:v>7.2</c:v>
                </c:pt>
                <c:pt idx="233">
                  <c:v>7.2</c:v>
                </c:pt>
                <c:pt idx="234">
                  <c:v>7.2</c:v>
                </c:pt>
                <c:pt idx="235">
                  <c:v>7.2</c:v>
                </c:pt>
                <c:pt idx="236">
                  <c:v>7.2</c:v>
                </c:pt>
                <c:pt idx="237">
                  <c:v>7.2</c:v>
                </c:pt>
                <c:pt idx="238">
                  <c:v>7.2</c:v>
                </c:pt>
                <c:pt idx="239">
                  <c:v>7.2</c:v>
                </c:pt>
                <c:pt idx="240">
                  <c:v>7.2</c:v>
                </c:pt>
                <c:pt idx="241">
                  <c:v>7.2</c:v>
                </c:pt>
                <c:pt idx="242">
                  <c:v>7.2</c:v>
                </c:pt>
                <c:pt idx="243">
                  <c:v>7.2</c:v>
                </c:pt>
                <c:pt idx="244">
                  <c:v>7.2</c:v>
                </c:pt>
                <c:pt idx="245">
                  <c:v>7.2</c:v>
                </c:pt>
                <c:pt idx="246">
                  <c:v>7.2</c:v>
                </c:pt>
                <c:pt idx="247">
                  <c:v>7.2</c:v>
                </c:pt>
                <c:pt idx="248">
                  <c:v>7.2</c:v>
                </c:pt>
                <c:pt idx="249">
                  <c:v>7.2</c:v>
                </c:pt>
                <c:pt idx="250">
                  <c:v>7.2</c:v>
                </c:pt>
                <c:pt idx="251">
                  <c:v>7.2</c:v>
                </c:pt>
                <c:pt idx="252">
                  <c:v>7.2</c:v>
                </c:pt>
                <c:pt idx="253">
                  <c:v>7.21</c:v>
                </c:pt>
                <c:pt idx="254">
                  <c:v>7.21</c:v>
                </c:pt>
                <c:pt idx="255">
                  <c:v>7.21</c:v>
                </c:pt>
                <c:pt idx="256">
                  <c:v>7.21</c:v>
                </c:pt>
                <c:pt idx="257">
                  <c:v>7.21</c:v>
                </c:pt>
                <c:pt idx="258">
                  <c:v>7.21</c:v>
                </c:pt>
                <c:pt idx="259">
                  <c:v>7.21</c:v>
                </c:pt>
                <c:pt idx="260">
                  <c:v>7.21</c:v>
                </c:pt>
                <c:pt idx="261">
                  <c:v>7.21</c:v>
                </c:pt>
                <c:pt idx="262">
                  <c:v>7.21</c:v>
                </c:pt>
                <c:pt idx="263">
                  <c:v>7.2</c:v>
                </c:pt>
                <c:pt idx="264">
                  <c:v>7.2</c:v>
                </c:pt>
                <c:pt idx="265">
                  <c:v>7.2</c:v>
                </c:pt>
                <c:pt idx="266">
                  <c:v>7.2</c:v>
                </c:pt>
                <c:pt idx="267">
                  <c:v>7.2</c:v>
                </c:pt>
                <c:pt idx="268">
                  <c:v>7.2</c:v>
                </c:pt>
                <c:pt idx="269">
                  <c:v>7.2</c:v>
                </c:pt>
                <c:pt idx="270">
                  <c:v>7.2</c:v>
                </c:pt>
                <c:pt idx="271">
                  <c:v>7.2</c:v>
                </c:pt>
                <c:pt idx="272">
                  <c:v>7.2</c:v>
                </c:pt>
                <c:pt idx="273">
                  <c:v>7.2</c:v>
                </c:pt>
                <c:pt idx="274">
                  <c:v>7.2</c:v>
                </c:pt>
                <c:pt idx="275">
                  <c:v>7.2</c:v>
                </c:pt>
                <c:pt idx="276">
                  <c:v>7.2</c:v>
                </c:pt>
                <c:pt idx="277">
                  <c:v>7.2</c:v>
                </c:pt>
                <c:pt idx="278">
                  <c:v>7.2</c:v>
                </c:pt>
                <c:pt idx="279">
                  <c:v>7.2</c:v>
                </c:pt>
                <c:pt idx="280">
                  <c:v>7.21</c:v>
                </c:pt>
                <c:pt idx="281">
                  <c:v>7.21</c:v>
                </c:pt>
                <c:pt idx="282">
                  <c:v>7.21</c:v>
                </c:pt>
                <c:pt idx="283">
                  <c:v>7.21</c:v>
                </c:pt>
                <c:pt idx="284">
                  <c:v>7.21</c:v>
                </c:pt>
                <c:pt idx="285">
                  <c:v>7.21</c:v>
                </c:pt>
                <c:pt idx="286">
                  <c:v>7.21</c:v>
                </c:pt>
                <c:pt idx="287">
                  <c:v>7.21</c:v>
                </c:pt>
                <c:pt idx="288">
                  <c:v>7.21</c:v>
                </c:pt>
                <c:pt idx="289">
                  <c:v>7.21</c:v>
                </c:pt>
                <c:pt idx="290">
                  <c:v>7.2</c:v>
                </c:pt>
                <c:pt idx="291">
                  <c:v>7.2</c:v>
                </c:pt>
                <c:pt idx="292">
                  <c:v>7.2</c:v>
                </c:pt>
                <c:pt idx="293">
                  <c:v>7.2</c:v>
                </c:pt>
                <c:pt idx="294">
                  <c:v>7.2</c:v>
                </c:pt>
                <c:pt idx="295">
                  <c:v>7.2</c:v>
                </c:pt>
                <c:pt idx="296">
                  <c:v>7.21</c:v>
                </c:pt>
                <c:pt idx="297">
                  <c:v>7.21</c:v>
                </c:pt>
                <c:pt idx="298">
                  <c:v>7.22</c:v>
                </c:pt>
                <c:pt idx="299">
                  <c:v>7.22</c:v>
                </c:pt>
                <c:pt idx="300">
                  <c:v>7.21</c:v>
                </c:pt>
                <c:pt idx="301">
                  <c:v>7.21</c:v>
                </c:pt>
                <c:pt idx="302">
                  <c:v>7.21</c:v>
                </c:pt>
                <c:pt idx="303">
                  <c:v>7.21</c:v>
                </c:pt>
                <c:pt idx="304">
                  <c:v>7.21</c:v>
                </c:pt>
                <c:pt idx="305">
                  <c:v>7.21</c:v>
                </c:pt>
                <c:pt idx="306">
                  <c:v>7.21</c:v>
                </c:pt>
                <c:pt idx="307">
                  <c:v>7.21</c:v>
                </c:pt>
                <c:pt idx="308">
                  <c:v>7.21</c:v>
                </c:pt>
                <c:pt idx="309">
                  <c:v>7.22</c:v>
                </c:pt>
                <c:pt idx="310">
                  <c:v>7.22</c:v>
                </c:pt>
                <c:pt idx="311">
                  <c:v>7.22</c:v>
                </c:pt>
                <c:pt idx="312">
                  <c:v>7.22</c:v>
                </c:pt>
                <c:pt idx="313">
                  <c:v>7.22</c:v>
                </c:pt>
                <c:pt idx="314">
                  <c:v>7.21</c:v>
                </c:pt>
                <c:pt idx="315">
                  <c:v>7.21</c:v>
                </c:pt>
                <c:pt idx="316">
                  <c:v>7.21</c:v>
                </c:pt>
                <c:pt idx="317">
                  <c:v>7.21</c:v>
                </c:pt>
                <c:pt idx="318">
                  <c:v>7.21</c:v>
                </c:pt>
                <c:pt idx="319">
                  <c:v>7.21</c:v>
                </c:pt>
                <c:pt idx="320">
                  <c:v>7.21</c:v>
                </c:pt>
                <c:pt idx="321">
                  <c:v>7.21</c:v>
                </c:pt>
                <c:pt idx="322">
                  <c:v>7.21</c:v>
                </c:pt>
                <c:pt idx="323">
                  <c:v>7.21</c:v>
                </c:pt>
                <c:pt idx="324">
                  <c:v>7.21</c:v>
                </c:pt>
                <c:pt idx="325">
                  <c:v>7.21</c:v>
                </c:pt>
                <c:pt idx="326">
                  <c:v>7.21</c:v>
                </c:pt>
                <c:pt idx="327">
                  <c:v>7.2</c:v>
                </c:pt>
                <c:pt idx="328">
                  <c:v>7.2</c:v>
                </c:pt>
                <c:pt idx="329">
                  <c:v>7.19</c:v>
                </c:pt>
                <c:pt idx="330">
                  <c:v>7.19</c:v>
                </c:pt>
                <c:pt idx="331">
                  <c:v>7.18</c:v>
                </c:pt>
                <c:pt idx="332">
                  <c:v>7.18</c:v>
                </c:pt>
                <c:pt idx="333">
                  <c:v>7.17</c:v>
                </c:pt>
                <c:pt idx="334">
                  <c:v>7.15</c:v>
                </c:pt>
                <c:pt idx="335">
                  <c:v>7.14</c:v>
                </c:pt>
                <c:pt idx="336">
                  <c:v>7.12</c:v>
                </c:pt>
                <c:pt idx="337">
                  <c:v>7.1</c:v>
                </c:pt>
                <c:pt idx="338">
                  <c:v>7.06</c:v>
                </c:pt>
                <c:pt idx="339">
                  <c:v>7.01</c:v>
                </c:pt>
                <c:pt idx="340">
                  <c:v>6.96</c:v>
                </c:pt>
                <c:pt idx="341">
                  <c:v>6.87</c:v>
                </c:pt>
                <c:pt idx="342">
                  <c:v>6.8</c:v>
                </c:pt>
                <c:pt idx="343">
                  <c:v>6.69</c:v>
                </c:pt>
                <c:pt idx="344">
                  <c:v>6.59</c:v>
                </c:pt>
                <c:pt idx="345">
                  <c:v>6.48</c:v>
                </c:pt>
                <c:pt idx="346">
                  <c:v>6.35</c:v>
                </c:pt>
                <c:pt idx="347">
                  <c:v>6.25</c:v>
                </c:pt>
                <c:pt idx="348">
                  <c:v>6.11</c:v>
                </c:pt>
                <c:pt idx="349">
                  <c:v>6.02</c:v>
                </c:pt>
                <c:pt idx="350">
                  <c:v>5.9</c:v>
                </c:pt>
                <c:pt idx="351">
                  <c:v>5.83</c:v>
                </c:pt>
                <c:pt idx="352">
                  <c:v>5.72</c:v>
                </c:pt>
                <c:pt idx="353">
                  <c:v>5.65</c:v>
                </c:pt>
                <c:pt idx="354">
                  <c:v>5.57</c:v>
                </c:pt>
                <c:pt idx="355">
                  <c:v>5.5</c:v>
                </c:pt>
                <c:pt idx="356">
                  <c:v>5.44</c:v>
                </c:pt>
                <c:pt idx="357">
                  <c:v>5.37</c:v>
                </c:pt>
                <c:pt idx="358">
                  <c:v>5.34</c:v>
                </c:pt>
                <c:pt idx="359">
                  <c:v>5.3</c:v>
                </c:pt>
                <c:pt idx="360">
                  <c:v>5.27</c:v>
                </c:pt>
                <c:pt idx="361">
                  <c:v>5.24</c:v>
                </c:pt>
                <c:pt idx="362">
                  <c:v>5.21</c:v>
                </c:pt>
                <c:pt idx="363">
                  <c:v>5.18</c:v>
                </c:pt>
                <c:pt idx="364">
                  <c:v>5.16</c:v>
                </c:pt>
                <c:pt idx="365">
                  <c:v>5.15</c:v>
                </c:pt>
                <c:pt idx="366">
                  <c:v>5.14</c:v>
                </c:pt>
                <c:pt idx="367">
                  <c:v>5.13</c:v>
                </c:pt>
                <c:pt idx="368">
                  <c:v>5.12</c:v>
                </c:pt>
                <c:pt idx="369">
                  <c:v>5.1100000000000003</c:v>
                </c:pt>
                <c:pt idx="370">
                  <c:v>5.09</c:v>
                </c:pt>
                <c:pt idx="371">
                  <c:v>5.09</c:v>
                </c:pt>
                <c:pt idx="372">
                  <c:v>5.08</c:v>
                </c:pt>
                <c:pt idx="373">
                  <c:v>5.08</c:v>
                </c:pt>
                <c:pt idx="374">
                  <c:v>5.08</c:v>
                </c:pt>
                <c:pt idx="375">
                  <c:v>5.07</c:v>
                </c:pt>
                <c:pt idx="376">
                  <c:v>5.07</c:v>
                </c:pt>
                <c:pt idx="377">
                  <c:v>5.0599999999999996</c:v>
                </c:pt>
                <c:pt idx="378">
                  <c:v>5.0599999999999996</c:v>
                </c:pt>
                <c:pt idx="379">
                  <c:v>5.05</c:v>
                </c:pt>
                <c:pt idx="380">
                  <c:v>5.05</c:v>
                </c:pt>
                <c:pt idx="381">
                  <c:v>5.05</c:v>
                </c:pt>
                <c:pt idx="382">
                  <c:v>5.05</c:v>
                </c:pt>
                <c:pt idx="383">
                  <c:v>5.05</c:v>
                </c:pt>
                <c:pt idx="384">
                  <c:v>5.05</c:v>
                </c:pt>
                <c:pt idx="385">
                  <c:v>5.05</c:v>
                </c:pt>
                <c:pt idx="386">
                  <c:v>5.05</c:v>
                </c:pt>
                <c:pt idx="387">
                  <c:v>5.05</c:v>
                </c:pt>
                <c:pt idx="388">
                  <c:v>5.05</c:v>
                </c:pt>
                <c:pt idx="389">
                  <c:v>5.05</c:v>
                </c:pt>
                <c:pt idx="390">
                  <c:v>5.05</c:v>
                </c:pt>
                <c:pt idx="391">
                  <c:v>5.05</c:v>
                </c:pt>
                <c:pt idx="392">
                  <c:v>5.05</c:v>
                </c:pt>
                <c:pt idx="393">
                  <c:v>5.04</c:v>
                </c:pt>
                <c:pt idx="394">
                  <c:v>5.04</c:v>
                </c:pt>
                <c:pt idx="395">
                  <c:v>5.04</c:v>
                </c:pt>
                <c:pt idx="396">
                  <c:v>5.04</c:v>
                </c:pt>
                <c:pt idx="397">
                  <c:v>5.04</c:v>
                </c:pt>
                <c:pt idx="398">
                  <c:v>5.04</c:v>
                </c:pt>
                <c:pt idx="399">
                  <c:v>5.04</c:v>
                </c:pt>
                <c:pt idx="400">
                  <c:v>5.04</c:v>
                </c:pt>
                <c:pt idx="401">
                  <c:v>5.04</c:v>
                </c:pt>
                <c:pt idx="402">
                  <c:v>5.04</c:v>
                </c:pt>
                <c:pt idx="403">
                  <c:v>5.04</c:v>
                </c:pt>
                <c:pt idx="404">
                  <c:v>5.04</c:v>
                </c:pt>
                <c:pt idx="405">
                  <c:v>5.04</c:v>
                </c:pt>
                <c:pt idx="406">
                  <c:v>5.04</c:v>
                </c:pt>
                <c:pt idx="407">
                  <c:v>5.04</c:v>
                </c:pt>
                <c:pt idx="408">
                  <c:v>5.04</c:v>
                </c:pt>
                <c:pt idx="409">
                  <c:v>5.04</c:v>
                </c:pt>
                <c:pt idx="410">
                  <c:v>5.04</c:v>
                </c:pt>
                <c:pt idx="411">
                  <c:v>5.04</c:v>
                </c:pt>
                <c:pt idx="412">
                  <c:v>5.04</c:v>
                </c:pt>
                <c:pt idx="413">
                  <c:v>5.04</c:v>
                </c:pt>
                <c:pt idx="414">
                  <c:v>5.04</c:v>
                </c:pt>
                <c:pt idx="415">
                  <c:v>5.04</c:v>
                </c:pt>
                <c:pt idx="416">
                  <c:v>5.05</c:v>
                </c:pt>
                <c:pt idx="417">
                  <c:v>5.05</c:v>
                </c:pt>
                <c:pt idx="418">
                  <c:v>5.05</c:v>
                </c:pt>
                <c:pt idx="419">
                  <c:v>5.05</c:v>
                </c:pt>
                <c:pt idx="420">
                  <c:v>5.05</c:v>
                </c:pt>
                <c:pt idx="421">
                  <c:v>5.05</c:v>
                </c:pt>
                <c:pt idx="422">
                  <c:v>5.04</c:v>
                </c:pt>
                <c:pt idx="423">
                  <c:v>5.04</c:v>
                </c:pt>
                <c:pt idx="424">
                  <c:v>5.04</c:v>
                </c:pt>
                <c:pt idx="425">
                  <c:v>5.04</c:v>
                </c:pt>
                <c:pt idx="426">
                  <c:v>5.04</c:v>
                </c:pt>
                <c:pt idx="427">
                  <c:v>5.04</c:v>
                </c:pt>
                <c:pt idx="428">
                  <c:v>5.04</c:v>
                </c:pt>
                <c:pt idx="429">
                  <c:v>5.04</c:v>
                </c:pt>
                <c:pt idx="430">
                  <c:v>5.04</c:v>
                </c:pt>
                <c:pt idx="431">
                  <c:v>5.04</c:v>
                </c:pt>
                <c:pt idx="432">
                  <c:v>5.04</c:v>
                </c:pt>
                <c:pt idx="433">
                  <c:v>5.04</c:v>
                </c:pt>
                <c:pt idx="434">
                  <c:v>5.04</c:v>
                </c:pt>
                <c:pt idx="435">
                  <c:v>5.05</c:v>
                </c:pt>
                <c:pt idx="436">
                  <c:v>5.05</c:v>
                </c:pt>
                <c:pt idx="437">
                  <c:v>5.05</c:v>
                </c:pt>
                <c:pt idx="438">
                  <c:v>5.04</c:v>
                </c:pt>
                <c:pt idx="439">
                  <c:v>5.04</c:v>
                </c:pt>
                <c:pt idx="440">
                  <c:v>5.04</c:v>
                </c:pt>
                <c:pt idx="441">
                  <c:v>5.04</c:v>
                </c:pt>
                <c:pt idx="442">
                  <c:v>5.04</c:v>
                </c:pt>
                <c:pt idx="443">
                  <c:v>5.04</c:v>
                </c:pt>
                <c:pt idx="444">
                  <c:v>5.05</c:v>
                </c:pt>
                <c:pt idx="445">
                  <c:v>5.05</c:v>
                </c:pt>
                <c:pt idx="446">
                  <c:v>5.05</c:v>
                </c:pt>
                <c:pt idx="447">
                  <c:v>5.05</c:v>
                </c:pt>
                <c:pt idx="448">
                  <c:v>5.04</c:v>
                </c:pt>
                <c:pt idx="449">
                  <c:v>5.04</c:v>
                </c:pt>
                <c:pt idx="450">
                  <c:v>5.04</c:v>
                </c:pt>
                <c:pt idx="451">
                  <c:v>5.04</c:v>
                </c:pt>
                <c:pt idx="452">
                  <c:v>5.05</c:v>
                </c:pt>
                <c:pt idx="453">
                  <c:v>5.05</c:v>
                </c:pt>
                <c:pt idx="454">
                  <c:v>5.04</c:v>
                </c:pt>
                <c:pt idx="455">
                  <c:v>5.04</c:v>
                </c:pt>
                <c:pt idx="456">
                  <c:v>5.04</c:v>
                </c:pt>
                <c:pt idx="457">
                  <c:v>5.04</c:v>
                </c:pt>
                <c:pt idx="458">
                  <c:v>5.04</c:v>
                </c:pt>
                <c:pt idx="459">
                  <c:v>5.05</c:v>
                </c:pt>
                <c:pt idx="460">
                  <c:v>5.05</c:v>
                </c:pt>
                <c:pt idx="461">
                  <c:v>5.04</c:v>
                </c:pt>
                <c:pt idx="462">
                  <c:v>5.04</c:v>
                </c:pt>
                <c:pt idx="463">
                  <c:v>5.04</c:v>
                </c:pt>
                <c:pt idx="464">
                  <c:v>5.04</c:v>
                </c:pt>
                <c:pt idx="465">
                  <c:v>5.04</c:v>
                </c:pt>
                <c:pt idx="466">
                  <c:v>5.03</c:v>
                </c:pt>
                <c:pt idx="467">
                  <c:v>5.03</c:v>
                </c:pt>
                <c:pt idx="468">
                  <c:v>5.03</c:v>
                </c:pt>
                <c:pt idx="469">
                  <c:v>5.04</c:v>
                </c:pt>
                <c:pt idx="470">
                  <c:v>5.04</c:v>
                </c:pt>
                <c:pt idx="471">
                  <c:v>5.04</c:v>
                </c:pt>
                <c:pt idx="472">
                  <c:v>5.04</c:v>
                </c:pt>
                <c:pt idx="473">
                  <c:v>5.04</c:v>
                </c:pt>
                <c:pt idx="474">
                  <c:v>5.04</c:v>
                </c:pt>
                <c:pt idx="475">
                  <c:v>5.04</c:v>
                </c:pt>
                <c:pt idx="476">
                  <c:v>5.04</c:v>
                </c:pt>
                <c:pt idx="477">
                  <c:v>5.04</c:v>
                </c:pt>
                <c:pt idx="478">
                  <c:v>5.04</c:v>
                </c:pt>
                <c:pt idx="479">
                  <c:v>5.04</c:v>
                </c:pt>
                <c:pt idx="480">
                  <c:v>5.04</c:v>
                </c:pt>
                <c:pt idx="481">
                  <c:v>5.04</c:v>
                </c:pt>
                <c:pt idx="482">
                  <c:v>5.04</c:v>
                </c:pt>
                <c:pt idx="483">
                  <c:v>5.04</c:v>
                </c:pt>
                <c:pt idx="484">
                  <c:v>5.03</c:v>
                </c:pt>
                <c:pt idx="485">
                  <c:v>5.03</c:v>
                </c:pt>
                <c:pt idx="486">
                  <c:v>5.04</c:v>
                </c:pt>
                <c:pt idx="487">
                  <c:v>5.04</c:v>
                </c:pt>
                <c:pt idx="488">
                  <c:v>5.04</c:v>
                </c:pt>
                <c:pt idx="489">
                  <c:v>5.04</c:v>
                </c:pt>
                <c:pt idx="490">
                  <c:v>5.04</c:v>
                </c:pt>
                <c:pt idx="491">
                  <c:v>5.04</c:v>
                </c:pt>
                <c:pt idx="492">
                  <c:v>5.04</c:v>
                </c:pt>
                <c:pt idx="493">
                  <c:v>5.04</c:v>
                </c:pt>
                <c:pt idx="494">
                  <c:v>5.04</c:v>
                </c:pt>
                <c:pt idx="495">
                  <c:v>5.04</c:v>
                </c:pt>
                <c:pt idx="496">
                  <c:v>5.04</c:v>
                </c:pt>
                <c:pt idx="497">
                  <c:v>5.04</c:v>
                </c:pt>
                <c:pt idx="498">
                  <c:v>5.04</c:v>
                </c:pt>
                <c:pt idx="499">
                  <c:v>5.03</c:v>
                </c:pt>
                <c:pt idx="500">
                  <c:v>5.03</c:v>
                </c:pt>
                <c:pt idx="501">
                  <c:v>5.03</c:v>
                </c:pt>
                <c:pt idx="502">
                  <c:v>5.03</c:v>
                </c:pt>
                <c:pt idx="503">
                  <c:v>5.03</c:v>
                </c:pt>
                <c:pt idx="504">
                  <c:v>5.03</c:v>
                </c:pt>
                <c:pt idx="505">
                  <c:v>5.03</c:v>
                </c:pt>
                <c:pt idx="506">
                  <c:v>5.03</c:v>
                </c:pt>
                <c:pt idx="507">
                  <c:v>5.03</c:v>
                </c:pt>
                <c:pt idx="508">
                  <c:v>5.03</c:v>
                </c:pt>
                <c:pt idx="509">
                  <c:v>5.03</c:v>
                </c:pt>
                <c:pt idx="510">
                  <c:v>5.03</c:v>
                </c:pt>
                <c:pt idx="511">
                  <c:v>5.03</c:v>
                </c:pt>
                <c:pt idx="512">
                  <c:v>5.03</c:v>
                </c:pt>
                <c:pt idx="513">
                  <c:v>5.03</c:v>
                </c:pt>
                <c:pt idx="514">
                  <c:v>5.03</c:v>
                </c:pt>
                <c:pt idx="515">
                  <c:v>5.04</c:v>
                </c:pt>
                <c:pt idx="516">
                  <c:v>5.04</c:v>
                </c:pt>
                <c:pt idx="517">
                  <c:v>5.04</c:v>
                </c:pt>
                <c:pt idx="518">
                  <c:v>5.04</c:v>
                </c:pt>
                <c:pt idx="519">
                  <c:v>5.04</c:v>
                </c:pt>
                <c:pt idx="520">
                  <c:v>5.04</c:v>
                </c:pt>
                <c:pt idx="521">
                  <c:v>5.04</c:v>
                </c:pt>
                <c:pt idx="522">
                  <c:v>5.04</c:v>
                </c:pt>
                <c:pt idx="523">
                  <c:v>5.04</c:v>
                </c:pt>
                <c:pt idx="524">
                  <c:v>5.04</c:v>
                </c:pt>
                <c:pt idx="525">
                  <c:v>5.04</c:v>
                </c:pt>
                <c:pt idx="526">
                  <c:v>5.03</c:v>
                </c:pt>
                <c:pt idx="527">
                  <c:v>5.03</c:v>
                </c:pt>
                <c:pt idx="528">
                  <c:v>5.03</c:v>
                </c:pt>
                <c:pt idx="529">
                  <c:v>5.03</c:v>
                </c:pt>
                <c:pt idx="530">
                  <c:v>5.04</c:v>
                </c:pt>
                <c:pt idx="531">
                  <c:v>5.03</c:v>
                </c:pt>
                <c:pt idx="532">
                  <c:v>5.03</c:v>
                </c:pt>
                <c:pt idx="533">
                  <c:v>5.03</c:v>
                </c:pt>
                <c:pt idx="534">
                  <c:v>5.03</c:v>
                </c:pt>
                <c:pt idx="535">
                  <c:v>5.03</c:v>
                </c:pt>
                <c:pt idx="536">
                  <c:v>5.03</c:v>
                </c:pt>
                <c:pt idx="537">
                  <c:v>5.03</c:v>
                </c:pt>
                <c:pt idx="538">
                  <c:v>5.03</c:v>
                </c:pt>
                <c:pt idx="539">
                  <c:v>5.03</c:v>
                </c:pt>
                <c:pt idx="540">
                  <c:v>5.03</c:v>
                </c:pt>
                <c:pt idx="541">
                  <c:v>5.03</c:v>
                </c:pt>
                <c:pt idx="542">
                  <c:v>5.03</c:v>
                </c:pt>
                <c:pt idx="543">
                  <c:v>5.03</c:v>
                </c:pt>
                <c:pt idx="544">
                  <c:v>5.03</c:v>
                </c:pt>
                <c:pt idx="545">
                  <c:v>5.03</c:v>
                </c:pt>
                <c:pt idx="546">
                  <c:v>5.03</c:v>
                </c:pt>
                <c:pt idx="547">
                  <c:v>5.03</c:v>
                </c:pt>
                <c:pt idx="548">
                  <c:v>5.03</c:v>
                </c:pt>
                <c:pt idx="549">
                  <c:v>5.04</c:v>
                </c:pt>
                <c:pt idx="550">
                  <c:v>5.04</c:v>
                </c:pt>
                <c:pt idx="551">
                  <c:v>5.04</c:v>
                </c:pt>
                <c:pt idx="552">
                  <c:v>5.04</c:v>
                </c:pt>
                <c:pt idx="553">
                  <c:v>5.04</c:v>
                </c:pt>
                <c:pt idx="554">
                  <c:v>5.04</c:v>
                </c:pt>
                <c:pt idx="555">
                  <c:v>5.03</c:v>
                </c:pt>
                <c:pt idx="556">
                  <c:v>5.03</c:v>
                </c:pt>
                <c:pt idx="557">
                  <c:v>5.03</c:v>
                </c:pt>
                <c:pt idx="558">
                  <c:v>5.04</c:v>
                </c:pt>
                <c:pt idx="559">
                  <c:v>5.04</c:v>
                </c:pt>
                <c:pt idx="560">
                  <c:v>5.04</c:v>
                </c:pt>
                <c:pt idx="561">
                  <c:v>5.03</c:v>
                </c:pt>
                <c:pt idx="562">
                  <c:v>5.03</c:v>
                </c:pt>
                <c:pt idx="563">
                  <c:v>5.03</c:v>
                </c:pt>
                <c:pt idx="564">
                  <c:v>5.03</c:v>
                </c:pt>
                <c:pt idx="565">
                  <c:v>5.03</c:v>
                </c:pt>
                <c:pt idx="566">
                  <c:v>5.03</c:v>
                </c:pt>
                <c:pt idx="567">
                  <c:v>5.03</c:v>
                </c:pt>
                <c:pt idx="568">
                  <c:v>5.03</c:v>
                </c:pt>
                <c:pt idx="569">
                  <c:v>5.03</c:v>
                </c:pt>
                <c:pt idx="570">
                  <c:v>5.03</c:v>
                </c:pt>
                <c:pt idx="571">
                  <c:v>5.03</c:v>
                </c:pt>
                <c:pt idx="572">
                  <c:v>5.03</c:v>
                </c:pt>
                <c:pt idx="573">
                  <c:v>5.0199999999999996</c:v>
                </c:pt>
                <c:pt idx="574">
                  <c:v>5.0199999999999996</c:v>
                </c:pt>
                <c:pt idx="575">
                  <c:v>5.01</c:v>
                </c:pt>
                <c:pt idx="576">
                  <c:v>5.01</c:v>
                </c:pt>
                <c:pt idx="577">
                  <c:v>5</c:v>
                </c:pt>
                <c:pt idx="578">
                  <c:v>4.99</c:v>
                </c:pt>
                <c:pt idx="579">
                  <c:v>4.9800000000000004</c:v>
                </c:pt>
                <c:pt idx="580">
                  <c:v>4.97</c:v>
                </c:pt>
                <c:pt idx="581">
                  <c:v>4.95</c:v>
                </c:pt>
                <c:pt idx="582">
                  <c:v>4.9400000000000004</c:v>
                </c:pt>
                <c:pt idx="583">
                  <c:v>4.92</c:v>
                </c:pt>
                <c:pt idx="584">
                  <c:v>4.9000000000000004</c:v>
                </c:pt>
                <c:pt idx="585">
                  <c:v>4.88</c:v>
                </c:pt>
                <c:pt idx="586">
                  <c:v>4.8600000000000003</c:v>
                </c:pt>
                <c:pt idx="587">
                  <c:v>4.8499999999999996</c:v>
                </c:pt>
                <c:pt idx="588">
                  <c:v>4.82</c:v>
                </c:pt>
                <c:pt idx="589">
                  <c:v>4.8</c:v>
                </c:pt>
                <c:pt idx="590">
                  <c:v>4.7699999999999996</c:v>
                </c:pt>
                <c:pt idx="591">
                  <c:v>4.76</c:v>
                </c:pt>
                <c:pt idx="592">
                  <c:v>4.7300000000000004</c:v>
                </c:pt>
                <c:pt idx="593">
                  <c:v>4.71</c:v>
                </c:pt>
                <c:pt idx="594">
                  <c:v>4.6900000000000004</c:v>
                </c:pt>
                <c:pt idx="595">
                  <c:v>4.66</c:v>
                </c:pt>
                <c:pt idx="596">
                  <c:v>4.6500000000000004</c:v>
                </c:pt>
                <c:pt idx="597">
                  <c:v>4.62</c:v>
                </c:pt>
                <c:pt idx="598">
                  <c:v>4.6100000000000003</c:v>
                </c:pt>
                <c:pt idx="599">
                  <c:v>4.58</c:v>
                </c:pt>
                <c:pt idx="600">
                  <c:v>4.57</c:v>
                </c:pt>
                <c:pt idx="601">
                  <c:v>4.55</c:v>
                </c:pt>
                <c:pt idx="602">
                  <c:v>4.53</c:v>
                </c:pt>
                <c:pt idx="603">
                  <c:v>4.5199999999999996</c:v>
                </c:pt>
                <c:pt idx="604">
                  <c:v>4.5</c:v>
                </c:pt>
                <c:pt idx="605">
                  <c:v>4.4800000000000004</c:v>
                </c:pt>
                <c:pt idx="606">
                  <c:v>4.46</c:v>
                </c:pt>
                <c:pt idx="607">
                  <c:v>4.45</c:v>
                </c:pt>
                <c:pt idx="608">
                  <c:v>4.43</c:v>
                </c:pt>
                <c:pt idx="609">
                  <c:v>4.41</c:v>
                </c:pt>
                <c:pt idx="610">
                  <c:v>4.3899999999999997</c:v>
                </c:pt>
                <c:pt idx="611">
                  <c:v>4.37</c:v>
                </c:pt>
                <c:pt idx="612">
                  <c:v>4.3600000000000003</c:v>
                </c:pt>
                <c:pt idx="613">
                  <c:v>4.3499999999999996</c:v>
                </c:pt>
                <c:pt idx="614">
                  <c:v>4.34</c:v>
                </c:pt>
                <c:pt idx="615">
                  <c:v>4.32</c:v>
                </c:pt>
                <c:pt idx="616">
                  <c:v>4.3099999999999996</c:v>
                </c:pt>
                <c:pt idx="617">
                  <c:v>4.29</c:v>
                </c:pt>
                <c:pt idx="618">
                  <c:v>4.29</c:v>
                </c:pt>
                <c:pt idx="619">
                  <c:v>4.2699999999999996</c:v>
                </c:pt>
                <c:pt idx="620">
                  <c:v>4.26</c:v>
                </c:pt>
                <c:pt idx="621">
                  <c:v>4.25</c:v>
                </c:pt>
                <c:pt idx="622">
                  <c:v>4.24</c:v>
                </c:pt>
                <c:pt idx="623">
                  <c:v>4.2300000000000004</c:v>
                </c:pt>
                <c:pt idx="624">
                  <c:v>4.22</c:v>
                </c:pt>
                <c:pt idx="625">
                  <c:v>4.2</c:v>
                </c:pt>
                <c:pt idx="626">
                  <c:v>4.1900000000000004</c:v>
                </c:pt>
                <c:pt idx="627">
                  <c:v>4.18</c:v>
                </c:pt>
                <c:pt idx="628">
                  <c:v>4.16</c:v>
                </c:pt>
                <c:pt idx="629">
                  <c:v>4.1500000000000004</c:v>
                </c:pt>
                <c:pt idx="630">
                  <c:v>4.1399999999999997</c:v>
                </c:pt>
                <c:pt idx="631">
                  <c:v>4.13</c:v>
                </c:pt>
                <c:pt idx="632">
                  <c:v>4.12</c:v>
                </c:pt>
                <c:pt idx="633">
                  <c:v>4.1100000000000003</c:v>
                </c:pt>
                <c:pt idx="634">
                  <c:v>4.0999999999999996</c:v>
                </c:pt>
                <c:pt idx="635">
                  <c:v>4.09</c:v>
                </c:pt>
                <c:pt idx="636">
                  <c:v>4.09</c:v>
                </c:pt>
                <c:pt idx="637">
                  <c:v>4.07</c:v>
                </c:pt>
                <c:pt idx="638">
                  <c:v>4.0599999999999996</c:v>
                </c:pt>
                <c:pt idx="639">
                  <c:v>4.0599999999999996</c:v>
                </c:pt>
                <c:pt idx="640">
                  <c:v>4.05</c:v>
                </c:pt>
                <c:pt idx="641">
                  <c:v>4.04</c:v>
                </c:pt>
                <c:pt idx="642">
                  <c:v>4.03</c:v>
                </c:pt>
                <c:pt idx="643">
                  <c:v>4.0199999999999996</c:v>
                </c:pt>
                <c:pt idx="644">
                  <c:v>4.01</c:v>
                </c:pt>
                <c:pt idx="645">
                  <c:v>4</c:v>
                </c:pt>
                <c:pt idx="646">
                  <c:v>3.99</c:v>
                </c:pt>
                <c:pt idx="647">
                  <c:v>3.99</c:v>
                </c:pt>
                <c:pt idx="648">
                  <c:v>3.98</c:v>
                </c:pt>
                <c:pt idx="649">
                  <c:v>3.97</c:v>
                </c:pt>
                <c:pt idx="650">
                  <c:v>3.96</c:v>
                </c:pt>
                <c:pt idx="651">
                  <c:v>3.96</c:v>
                </c:pt>
                <c:pt idx="652">
                  <c:v>3.95</c:v>
                </c:pt>
                <c:pt idx="653">
                  <c:v>3.94</c:v>
                </c:pt>
                <c:pt idx="654">
                  <c:v>3.94</c:v>
                </c:pt>
                <c:pt idx="655">
                  <c:v>3.93</c:v>
                </c:pt>
                <c:pt idx="656">
                  <c:v>3.92</c:v>
                </c:pt>
                <c:pt idx="657">
                  <c:v>3.91</c:v>
                </c:pt>
                <c:pt idx="658">
                  <c:v>3.9</c:v>
                </c:pt>
                <c:pt idx="659">
                  <c:v>3.89</c:v>
                </c:pt>
                <c:pt idx="660">
                  <c:v>3.88</c:v>
                </c:pt>
                <c:pt idx="661">
                  <c:v>3.87</c:v>
                </c:pt>
                <c:pt idx="662">
                  <c:v>3.86</c:v>
                </c:pt>
                <c:pt idx="663">
                  <c:v>3.85</c:v>
                </c:pt>
                <c:pt idx="664">
                  <c:v>3.85</c:v>
                </c:pt>
                <c:pt idx="665">
                  <c:v>3.84</c:v>
                </c:pt>
                <c:pt idx="666">
                  <c:v>3.83</c:v>
                </c:pt>
                <c:pt idx="667">
                  <c:v>3.83</c:v>
                </c:pt>
                <c:pt idx="668">
                  <c:v>3.82</c:v>
                </c:pt>
                <c:pt idx="669">
                  <c:v>3.81</c:v>
                </c:pt>
                <c:pt idx="670">
                  <c:v>3.8</c:v>
                </c:pt>
                <c:pt idx="671">
                  <c:v>3.8</c:v>
                </c:pt>
                <c:pt idx="672">
                  <c:v>3.79</c:v>
                </c:pt>
                <c:pt idx="673">
                  <c:v>3.78</c:v>
                </c:pt>
                <c:pt idx="674">
                  <c:v>3.77</c:v>
                </c:pt>
                <c:pt idx="675">
                  <c:v>3.77</c:v>
                </c:pt>
                <c:pt idx="676">
                  <c:v>3.77</c:v>
                </c:pt>
                <c:pt idx="677">
                  <c:v>3.76</c:v>
                </c:pt>
                <c:pt idx="678">
                  <c:v>3.76</c:v>
                </c:pt>
                <c:pt idx="679">
                  <c:v>3.75</c:v>
                </c:pt>
                <c:pt idx="680">
                  <c:v>3.74</c:v>
                </c:pt>
                <c:pt idx="681">
                  <c:v>3.74</c:v>
                </c:pt>
                <c:pt idx="682">
                  <c:v>3.73</c:v>
                </c:pt>
                <c:pt idx="683">
                  <c:v>3.73</c:v>
                </c:pt>
                <c:pt idx="684">
                  <c:v>3.72</c:v>
                </c:pt>
                <c:pt idx="685">
                  <c:v>3.71</c:v>
                </c:pt>
                <c:pt idx="686">
                  <c:v>3.7</c:v>
                </c:pt>
                <c:pt idx="687">
                  <c:v>3.69</c:v>
                </c:pt>
                <c:pt idx="688">
                  <c:v>3.68</c:v>
                </c:pt>
                <c:pt idx="689">
                  <c:v>3.67</c:v>
                </c:pt>
                <c:pt idx="690">
                  <c:v>3.67</c:v>
                </c:pt>
                <c:pt idx="691">
                  <c:v>3.66</c:v>
                </c:pt>
                <c:pt idx="692">
                  <c:v>3.65</c:v>
                </c:pt>
                <c:pt idx="693">
                  <c:v>3.65</c:v>
                </c:pt>
                <c:pt idx="694">
                  <c:v>3.64</c:v>
                </c:pt>
                <c:pt idx="695">
                  <c:v>3.63</c:v>
                </c:pt>
                <c:pt idx="696">
                  <c:v>3.63</c:v>
                </c:pt>
                <c:pt idx="697">
                  <c:v>3.62</c:v>
                </c:pt>
                <c:pt idx="698">
                  <c:v>3.61</c:v>
                </c:pt>
                <c:pt idx="699">
                  <c:v>3.61</c:v>
                </c:pt>
                <c:pt idx="700">
                  <c:v>3.6</c:v>
                </c:pt>
                <c:pt idx="701">
                  <c:v>3.6</c:v>
                </c:pt>
                <c:pt idx="702">
                  <c:v>3.59</c:v>
                </c:pt>
                <c:pt idx="703">
                  <c:v>3.58</c:v>
                </c:pt>
                <c:pt idx="704">
                  <c:v>3.58</c:v>
                </c:pt>
                <c:pt idx="705">
                  <c:v>3.57</c:v>
                </c:pt>
                <c:pt idx="706">
                  <c:v>3.56</c:v>
                </c:pt>
                <c:pt idx="707">
                  <c:v>3.55</c:v>
                </c:pt>
                <c:pt idx="708">
                  <c:v>3.55</c:v>
                </c:pt>
                <c:pt idx="709">
                  <c:v>3.54</c:v>
                </c:pt>
                <c:pt idx="710">
                  <c:v>3.53</c:v>
                </c:pt>
                <c:pt idx="711">
                  <c:v>3.53</c:v>
                </c:pt>
                <c:pt idx="712">
                  <c:v>3.52</c:v>
                </c:pt>
                <c:pt idx="713">
                  <c:v>3.52</c:v>
                </c:pt>
                <c:pt idx="714">
                  <c:v>3.51</c:v>
                </c:pt>
                <c:pt idx="715">
                  <c:v>3.51</c:v>
                </c:pt>
                <c:pt idx="716">
                  <c:v>3.5</c:v>
                </c:pt>
                <c:pt idx="717">
                  <c:v>3.5</c:v>
                </c:pt>
                <c:pt idx="718">
                  <c:v>3.48</c:v>
                </c:pt>
                <c:pt idx="719">
                  <c:v>3.48</c:v>
                </c:pt>
                <c:pt idx="720">
                  <c:v>3.47</c:v>
                </c:pt>
                <c:pt idx="721">
                  <c:v>3.47</c:v>
                </c:pt>
                <c:pt idx="722">
                  <c:v>3.46</c:v>
                </c:pt>
                <c:pt idx="723">
                  <c:v>3.45</c:v>
                </c:pt>
                <c:pt idx="724">
                  <c:v>3.44</c:v>
                </c:pt>
                <c:pt idx="725">
                  <c:v>3.43</c:v>
                </c:pt>
                <c:pt idx="726">
                  <c:v>3.42</c:v>
                </c:pt>
                <c:pt idx="727">
                  <c:v>3.42</c:v>
                </c:pt>
                <c:pt idx="728">
                  <c:v>3.41</c:v>
                </c:pt>
                <c:pt idx="729">
                  <c:v>3.41</c:v>
                </c:pt>
                <c:pt idx="730">
                  <c:v>3.4</c:v>
                </c:pt>
                <c:pt idx="731">
                  <c:v>3.4</c:v>
                </c:pt>
                <c:pt idx="732">
                  <c:v>3.39</c:v>
                </c:pt>
                <c:pt idx="733">
                  <c:v>3.38</c:v>
                </c:pt>
                <c:pt idx="734">
                  <c:v>3.37</c:v>
                </c:pt>
                <c:pt idx="735">
                  <c:v>3.36</c:v>
                </c:pt>
                <c:pt idx="736">
                  <c:v>3.35</c:v>
                </c:pt>
                <c:pt idx="737">
                  <c:v>3.35</c:v>
                </c:pt>
                <c:pt idx="738">
                  <c:v>3.34</c:v>
                </c:pt>
                <c:pt idx="739">
                  <c:v>3.33</c:v>
                </c:pt>
                <c:pt idx="740">
                  <c:v>3.32</c:v>
                </c:pt>
                <c:pt idx="741">
                  <c:v>3.32</c:v>
                </c:pt>
                <c:pt idx="742">
                  <c:v>3.31</c:v>
                </c:pt>
                <c:pt idx="743">
                  <c:v>3.3</c:v>
                </c:pt>
                <c:pt idx="744">
                  <c:v>3.29</c:v>
                </c:pt>
                <c:pt idx="745">
                  <c:v>3.29</c:v>
                </c:pt>
                <c:pt idx="746">
                  <c:v>3.28</c:v>
                </c:pt>
                <c:pt idx="747">
                  <c:v>3.27</c:v>
                </c:pt>
                <c:pt idx="748">
                  <c:v>3.26</c:v>
                </c:pt>
                <c:pt idx="749">
                  <c:v>3.25</c:v>
                </c:pt>
                <c:pt idx="750">
                  <c:v>3.25</c:v>
                </c:pt>
                <c:pt idx="751">
                  <c:v>3.24</c:v>
                </c:pt>
                <c:pt idx="752">
                  <c:v>3.23</c:v>
                </c:pt>
                <c:pt idx="753">
                  <c:v>3.22</c:v>
                </c:pt>
                <c:pt idx="754">
                  <c:v>3.21</c:v>
                </c:pt>
                <c:pt idx="755">
                  <c:v>3.2</c:v>
                </c:pt>
                <c:pt idx="756">
                  <c:v>3.2</c:v>
                </c:pt>
                <c:pt idx="757">
                  <c:v>3.19</c:v>
                </c:pt>
                <c:pt idx="758">
                  <c:v>3.18</c:v>
                </c:pt>
                <c:pt idx="759">
                  <c:v>3.17</c:v>
                </c:pt>
                <c:pt idx="760">
                  <c:v>3.16</c:v>
                </c:pt>
                <c:pt idx="761">
                  <c:v>3.16</c:v>
                </c:pt>
                <c:pt idx="762">
                  <c:v>3.15</c:v>
                </c:pt>
                <c:pt idx="763">
                  <c:v>3.14</c:v>
                </c:pt>
                <c:pt idx="764">
                  <c:v>3.13</c:v>
                </c:pt>
                <c:pt idx="765">
                  <c:v>3.13</c:v>
                </c:pt>
                <c:pt idx="766">
                  <c:v>3.11</c:v>
                </c:pt>
                <c:pt idx="767">
                  <c:v>3.11</c:v>
                </c:pt>
                <c:pt idx="768">
                  <c:v>3.1</c:v>
                </c:pt>
                <c:pt idx="769">
                  <c:v>3.09</c:v>
                </c:pt>
                <c:pt idx="770">
                  <c:v>3.08</c:v>
                </c:pt>
                <c:pt idx="771">
                  <c:v>3.07</c:v>
                </c:pt>
                <c:pt idx="772">
                  <c:v>3.07</c:v>
                </c:pt>
                <c:pt idx="773">
                  <c:v>3.05</c:v>
                </c:pt>
                <c:pt idx="774">
                  <c:v>3.04</c:v>
                </c:pt>
                <c:pt idx="775">
                  <c:v>3.03</c:v>
                </c:pt>
                <c:pt idx="776">
                  <c:v>3.02</c:v>
                </c:pt>
                <c:pt idx="777">
                  <c:v>3.01</c:v>
                </c:pt>
                <c:pt idx="778">
                  <c:v>3</c:v>
                </c:pt>
                <c:pt idx="779">
                  <c:v>2.99</c:v>
                </c:pt>
                <c:pt idx="780">
                  <c:v>2.98</c:v>
                </c:pt>
                <c:pt idx="781">
                  <c:v>2.98</c:v>
                </c:pt>
                <c:pt idx="782">
                  <c:v>2.97</c:v>
                </c:pt>
                <c:pt idx="783">
                  <c:v>2.96</c:v>
                </c:pt>
                <c:pt idx="784">
                  <c:v>2.95</c:v>
                </c:pt>
                <c:pt idx="785">
                  <c:v>2.94</c:v>
                </c:pt>
                <c:pt idx="786">
                  <c:v>2.93</c:v>
                </c:pt>
                <c:pt idx="787">
                  <c:v>2.92</c:v>
                </c:pt>
                <c:pt idx="788">
                  <c:v>2.9</c:v>
                </c:pt>
                <c:pt idx="789">
                  <c:v>2.9</c:v>
                </c:pt>
                <c:pt idx="790">
                  <c:v>2.89</c:v>
                </c:pt>
                <c:pt idx="791">
                  <c:v>2.88</c:v>
                </c:pt>
                <c:pt idx="792">
                  <c:v>2.87</c:v>
                </c:pt>
                <c:pt idx="793">
                  <c:v>2.86</c:v>
                </c:pt>
                <c:pt idx="794">
                  <c:v>2.86</c:v>
                </c:pt>
                <c:pt idx="795">
                  <c:v>2.84</c:v>
                </c:pt>
                <c:pt idx="796">
                  <c:v>2.84</c:v>
                </c:pt>
                <c:pt idx="797">
                  <c:v>2.83</c:v>
                </c:pt>
                <c:pt idx="798">
                  <c:v>2.83</c:v>
                </c:pt>
                <c:pt idx="799">
                  <c:v>2.82</c:v>
                </c:pt>
                <c:pt idx="800">
                  <c:v>2.81</c:v>
                </c:pt>
                <c:pt idx="801">
                  <c:v>2.81</c:v>
                </c:pt>
              </c:numCache>
            </c:numRef>
          </c:yVal>
          <c:smooth val="1"/>
        </c:ser>
        <c:ser>
          <c:idx val="9"/>
          <c:order val="3"/>
          <c:tx>
            <c:v>pH (PAZ03)</c:v>
          </c:tx>
          <c:spPr>
            <a:ln w="19050">
              <a:solidFill>
                <a:srgbClr val="FF0000"/>
              </a:solidFill>
              <a:prstDash val="dash"/>
            </a:ln>
          </c:spPr>
          <c:marker>
            <c:symbol val="none"/>
          </c:marker>
          <c:xVal>
            <c:numRef>
              <c:f>Sheet3!$Z$3:$Z$847</c:f>
              <c:numCache>
                <c:formatCode>General</c:formatCode>
                <c:ptCount val="845"/>
                <c:pt idx="0">
                  <c:v>0</c:v>
                </c:pt>
                <c:pt idx="1">
                  <c:v>2.1325741297808339E-2</c:v>
                </c:pt>
                <c:pt idx="2">
                  <c:v>4.2651482595616678E-2</c:v>
                </c:pt>
                <c:pt idx="3">
                  <c:v>6.3977223893425014E-2</c:v>
                </c:pt>
                <c:pt idx="4">
                  <c:v>8.5302965191233357E-2</c:v>
                </c:pt>
                <c:pt idx="5">
                  <c:v>0.1066287064890417</c:v>
                </c:pt>
                <c:pt idx="6">
                  <c:v>0.12795444778685003</c:v>
                </c:pt>
                <c:pt idx="7">
                  <c:v>0.14928018908465837</c:v>
                </c:pt>
                <c:pt idx="8">
                  <c:v>0.17060593038246671</c:v>
                </c:pt>
                <c:pt idx="9">
                  <c:v>0.19193167168027506</c:v>
                </c:pt>
                <c:pt idx="10">
                  <c:v>0.2132574129780834</c:v>
                </c:pt>
                <c:pt idx="11">
                  <c:v>0.23458315427589174</c:v>
                </c:pt>
                <c:pt idx="12">
                  <c:v>0.25590889557370006</c:v>
                </c:pt>
                <c:pt idx="13">
                  <c:v>0.2772346368715084</c:v>
                </c:pt>
                <c:pt idx="14">
                  <c:v>0.29856037816931674</c:v>
                </c:pt>
                <c:pt idx="15">
                  <c:v>0.31988611946712509</c:v>
                </c:pt>
                <c:pt idx="16">
                  <c:v>0.34121186076493343</c:v>
                </c:pt>
                <c:pt idx="17">
                  <c:v>0.36253760206274177</c:v>
                </c:pt>
                <c:pt idx="18">
                  <c:v>0.38386334336055011</c:v>
                </c:pt>
                <c:pt idx="19">
                  <c:v>0.40518908465835846</c:v>
                </c:pt>
                <c:pt idx="20">
                  <c:v>0.4265148259561668</c:v>
                </c:pt>
                <c:pt idx="21">
                  <c:v>0.44784056725397514</c:v>
                </c:pt>
                <c:pt idx="22">
                  <c:v>0.46916630855178348</c:v>
                </c:pt>
                <c:pt idx="23">
                  <c:v>0.49049204984959183</c:v>
                </c:pt>
                <c:pt idx="24">
                  <c:v>0.51181779114740011</c:v>
                </c:pt>
                <c:pt idx="25">
                  <c:v>0.53314353244520851</c:v>
                </c:pt>
                <c:pt idx="26">
                  <c:v>0.5544692737430168</c:v>
                </c:pt>
                <c:pt idx="27">
                  <c:v>0.5757950150408252</c:v>
                </c:pt>
                <c:pt idx="28">
                  <c:v>0.59712075633863348</c:v>
                </c:pt>
                <c:pt idx="29">
                  <c:v>0.61844649763644188</c:v>
                </c:pt>
                <c:pt idx="30">
                  <c:v>0.63977223893425017</c:v>
                </c:pt>
                <c:pt idx="31">
                  <c:v>0.66109798023205857</c:v>
                </c:pt>
                <c:pt idx="32">
                  <c:v>0.68242372152986686</c:v>
                </c:pt>
                <c:pt idx="33">
                  <c:v>0.70374946282767514</c:v>
                </c:pt>
                <c:pt idx="34">
                  <c:v>0.72507520412548354</c:v>
                </c:pt>
                <c:pt idx="35">
                  <c:v>0.74640094542329183</c:v>
                </c:pt>
                <c:pt idx="36">
                  <c:v>0.76772668672110023</c:v>
                </c:pt>
                <c:pt idx="37">
                  <c:v>0.78905242801890851</c:v>
                </c:pt>
                <c:pt idx="38">
                  <c:v>0.81037816931671691</c:v>
                </c:pt>
                <c:pt idx="39">
                  <c:v>0.8317039106145252</c:v>
                </c:pt>
                <c:pt idx="40">
                  <c:v>0.8530296519123336</c:v>
                </c:pt>
                <c:pt idx="41">
                  <c:v>0.87435539321014188</c:v>
                </c:pt>
                <c:pt idx="42">
                  <c:v>0.89568113450795028</c:v>
                </c:pt>
                <c:pt idx="43">
                  <c:v>0.91700687580575857</c:v>
                </c:pt>
                <c:pt idx="44">
                  <c:v>0.93833261710356697</c:v>
                </c:pt>
                <c:pt idx="45">
                  <c:v>0.95965835840137526</c:v>
                </c:pt>
                <c:pt idx="46">
                  <c:v>0.98098409969918365</c:v>
                </c:pt>
                <c:pt idx="47">
                  <c:v>1.0023098409969919</c:v>
                </c:pt>
                <c:pt idx="48">
                  <c:v>1.0236355822948002</c:v>
                </c:pt>
                <c:pt idx="49">
                  <c:v>1.0449613235926085</c:v>
                </c:pt>
                <c:pt idx="50">
                  <c:v>1.066287064890417</c:v>
                </c:pt>
                <c:pt idx="51">
                  <c:v>1.0876128061882253</c:v>
                </c:pt>
                <c:pt idx="52">
                  <c:v>1.1089385474860336</c:v>
                </c:pt>
                <c:pt idx="53">
                  <c:v>1.1302642887838419</c:v>
                </c:pt>
                <c:pt idx="54">
                  <c:v>1.1515900300816504</c:v>
                </c:pt>
                <c:pt idx="55">
                  <c:v>1.1729157713794587</c:v>
                </c:pt>
                <c:pt idx="56">
                  <c:v>1.194241512677267</c:v>
                </c:pt>
                <c:pt idx="57">
                  <c:v>1.2155672539750753</c:v>
                </c:pt>
                <c:pt idx="58">
                  <c:v>1.2368929952728838</c:v>
                </c:pt>
                <c:pt idx="59">
                  <c:v>1.2582187365706921</c:v>
                </c:pt>
                <c:pt idx="60">
                  <c:v>1.2795444778685003</c:v>
                </c:pt>
                <c:pt idx="61">
                  <c:v>1.3008702191663086</c:v>
                </c:pt>
                <c:pt idx="62">
                  <c:v>1.3221959604641171</c:v>
                </c:pt>
                <c:pt idx="63">
                  <c:v>1.3435217017619254</c:v>
                </c:pt>
                <c:pt idx="64">
                  <c:v>1.3648474430597337</c:v>
                </c:pt>
                <c:pt idx="65">
                  <c:v>1.386173184357542</c:v>
                </c:pt>
                <c:pt idx="66">
                  <c:v>1.4074989256553503</c:v>
                </c:pt>
                <c:pt idx="67">
                  <c:v>1.4288246669531588</c:v>
                </c:pt>
                <c:pt idx="68">
                  <c:v>1.4501504082509671</c:v>
                </c:pt>
                <c:pt idx="69">
                  <c:v>1.4714761495487754</c:v>
                </c:pt>
                <c:pt idx="70">
                  <c:v>1.4928018908465837</c:v>
                </c:pt>
                <c:pt idx="71">
                  <c:v>1.5141276321443922</c:v>
                </c:pt>
                <c:pt idx="72">
                  <c:v>1.5354533734422005</c:v>
                </c:pt>
                <c:pt idx="73">
                  <c:v>1.5567791147400087</c:v>
                </c:pt>
                <c:pt idx="74">
                  <c:v>1.578104856037817</c:v>
                </c:pt>
                <c:pt idx="75">
                  <c:v>1.5994305973356255</c:v>
                </c:pt>
                <c:pt idx="76">
                  <c:v>1.6207563386334338</c:v>
                </c:pt>
                <c:pt idx="77">
                  <c:v>1.6420820799312421</c:v>
                </c:pt>
                <c:pt idx="78">
                  <c:v>1.6634078212290504</c:v>
                </c:pt>
                <c:pt idx="79">
                  <c:v>1.6847335625268589</c:v>
                </c:pt>
                <c:pt idx="80">
                  <c:v>1.7060593038246672</c:v>
                </c:pt>
                <c:pt idx="81">
                  <c:v>1.7273850451224755</c:v>
                </c:pt>
                <c:pt idx="82">
                  <c:v>1.7487107864202838</c:v>
                </c:pt>
                <c:pt idx="83">
                  <c:v>1.7700365277180921</c:v>
                </c:pt>
                <c:pt idx="84">
                  <c:v>1.7913622690159006</c:v>
                </c:pt>
                <c:pt idx="85">
                  <c:v>1.8126880103137089</c:v>
                </c:pt>
                <c:pt idx="86">
                  <c:v>1.8340137516115171</c:v>
                </c:pt>
                <c:pt idx="87">
                  <c:v>1.8553394929093254</c:v>
                </c:pt>
                <c:pt idx="88">
                  <c:v>1.8766652342071339</c:v>
                </c:pt>
                <c:pt idx="89">
                  <c:v>1.8979909755049422</c:v>
                </c:pt>
                <c:pt idx="90">
                  <c:v>1.9193167168027505</c:v>
                </c:pt>
                <c:pt idx="91">
                  <c:v>1.9406424581005588</c:v>
                </c:pt>
                <c:pt idx="92">
                  <c:v>1.9619681993983673</c:v>
                </c:pt>
                <c:pt idx="93">
                  <c:v>1.9832939406961756</c:v>
                </c:pt>
                <c:pt idx="94">
                  <c:v>2.0046196819939839</c:v>
                </c:pt>
                <c:pt idx="95">
                  <c:v>2.0259454232917924</c:v>
                </c:pt>
                <c:pt idx="96">
                  <c:v>2.0472711645896005</c:v>
                </c:pt>
                <c:pt idx="97">
                  <c:v>2.068596905887409</c:v>
                </c:pt>
                <c:pt idx="98">
                  <c:v>2.089922647185217</c:v>
                </c:pt>
                <c:pt idx="99">
                  <c:v>2.1112483884830255</c:v>
                </c:pt>
                <c:pt idx="100">
                  <c:v>2.132574129780834</c:v>
                </c:pt>
                <c:pt idx="101">
                  <c:v>2.1538998710786421</c:v>
                </c:pt>
                <c:pt idx="102">
                  <c:v>2.1752256123764506</c:v>
                </c:pt>
                <c:pt idx="103">
                  <c:v>2.1965513536742591</c:v>
                </c:pt>
                <c:pt idx="104">
                  <c:v>2.2178770949720672</c:v>
                </c:pt>
                <c:pt idx="105">
                  <c:v>2.2392028362698757</c:v>
                </c:pt>
                <c:pt idx="106">
                  <c:v>2.2605285775676838</c:v>
                </c:pt>
                <c:pt idx="107">
                  <c:v>2.2818543188654923</c:v>
                </c:pt>
                <c:pt idx="108">
                  <c:v>2.3031800601633008</c:v>
                </c:pt>
                <c:pt idx="109">
                  <c:v>2.3245058014611089</c:v>
                </c:pt>
                <c:pt idx="110">
                  <c:v>2.3458315427589174</c:v>
                </c:pt>
                <c:pt idx="111">
                  <c:v>2.3671572840567259</c:v>
                </c:pt>
                <c:pt idx="112">
                  <c:v>2.3884830253545339</c:v>
                </c:pt>
                <c:pt idx="113">
                  <c:v>2.4098087666523424</c:v>
                </c:pt>
                <c:pt idx="114">
                  <c:v>2.4311345079501505</c:v>
                </c:pt>
                <c:pt idx="115">
                  <c:v>2.452460249247959</c:v>
                </c:pt>
                <c:pt idx="116">
                  <c:v>2.4737859905457675</c:v>
                </c:pt>
                <c:pt idx="117">
                  <c:v>2.4951117318435756</c:v>
                </c:pt>
                <c:pt idx="118">
                  <c:v>2.5164374731413841</c:v>
                </c:pt>
                <c:pt idx="119">
                  <c:v>2.5377632144391922</c:v>
                </c:pt>
                <c:pt idx="120">
                  <c:v>2.5590889557370007</c:v>
                </c:pt>
                <c:pt idx="121">
                  <c:v>2.5804146970348092</c:v>
                </c:pt>
                <c:pt idx="122">
                  <c:v>2.6017404383326173</c:v>
                </c:pt>
                <c:pt idx="123">
                  <c:v>2.6230661796304258</c:v>
                </c:pt>
                <c:pt idx="124">
                  <c:v>2.6443919209282343</c:v>
                </c:pt>
                <c:pt idx="125">
                  <c:v>2.6657176622260423</c:v>
                </c:pt>
                <c:pt idx="126">
                  <c:v>2.6870434035238508</c:v>
                </c:pt>
                <c:pt idx="127">
                  <c:v>2.7083691448216589</c:v>
                </c:pt>
                <c:pt idx="128">
                  <c:v>2.7296948861194674</c:v>
                </c:pt>
                <c:pt idx="129">
                  <c:v>2.7510206274172759</c:v>
                </c:pt>
                <c:pt idx="130">
                  <c:v>2.772346368715084</c:v>
                </c:pt>
                <c:pt idx="131">
                  <c:v>2.7936721100128925</c:v>
                </c:pt>
                <c:pt idx="132">
                  <c:v>2.8149978513107006</c:v>
                </c:pt>
                <c:pt idx="133">
                  <c:v>2.8363235926085091</c:v>
                </c:pt>
                <c:pt idx="134">
                  <c:v>2.8576493339063176</c:v>
                </c:pt>
                <c:pt idx="135">
                  <c:v>2.8789750752041257</c:v>
                </c:pt>
                <c:pt idx="136">
                  <c:v>2.9003008165019342</c:v>
                </c:pt>
                <c:pt idx="137">
                  <c:v>2.9216265577997427</c:v>
                </c:pt>
                <c:pt idx="138">
                  <c:v>2.9429522990975507</c:v>
                </c:pt>
                <c:pt idx="139">
                  <c:v>2.9642780403953592</c:v>
                </c:pt>
                <c:pt idx="140">
                  <c:v>2.9856037816931673</c:v>
                </c:pt>
                <c:pt idx="141">
                  <c:v>3.0069295229909758</c:v>
                </c:pt>
                <c:pt idx="142">
                  <c:v>3.0282552642887843</c:v>
                </c:pt>
                <c:pt idx="143">
                  <c:v>3.0495810055865924</c:v>
                </c:pt>
                <c:pt idx="144">
                  <c:v>3.0709067468844009</c:v>
                </c:pt>
                <c:pt idx="145">
                  <c:v>3.0922324881822094</c:v>
                </c:pt>
                <c:pt idx="146">
                  <c:v>3.1135582294800175</c:v>
                </c:pt>
                <c:pt idx="147">
                  <c:v>3.134883970777826</c:v>
                </c:pt>
                <c:pt idx="148">
                  <c:v>3.1562097120756341</c:v>
                </c:pt>
                <c:pt idx="149">
                  <c:v>3.1775354533734426</c:v>
                </c:pt>
                <c:pt idx="150">
                  <c:v>3.1988611946712511</c:v>
                </c:pt>
                <c:pt idx="151">
                  <c:v>3.2201869359690591</c:v>
                </c:pt>
                <c:pt idx="152">
                  <c:v>3.2415126772668676</c:v>
                </c:pt>
                <c:pt idx="153">
                  <c:v>3.2628384185646757</c:v>
                </c:pt>
                <c:pt idx="154">
                  <c:v>3.2841641598624842</c:v>
                </c:pt>
                <c:pt idx="155">
                  <c:v>3.3054899011602927</c:v>
                </c:pt>
                <c:pt idx="156">
                  <c:v>3.3268156424581008</c:v>
                </c:pt>
                <c:pt idx="157">
                  <c:v>3.3481413837559093</c:v>
                </c:pt>
                <c:pt idx="158">
                  <c:v>3.3694671250537178</c:v>
                </c:pt>
                <c:pt idx="159">
                  <c:v>3.3907928663515259</c:v>
                </c:pt>
                <c:pt idx="160">
                  <c:v>3.4121186076493344</c:v>
                </c:pt>
                <c:pt idx="161">
                  <c:v>3.4334443489471425</c:v>
                </c:pt>
                <c:pt idx="162">
                  <c:v>3.454770090244951</c:v>
                </c:pt>
                <c:pt idx="163">
                  <c:v>3.4760958315427595</c:v>
                </c:pt>
                <c:pt idx="164">
                  <c:v>3.4974215728405675</c:v>
                </c:pt>
                <c:pt idx="165">
                  <c:v>3.518747314138376</c:v>
                </c:pt>
                <c:pt idx="166">
                  <c:v>3.5400730554361841</c:v>
                </c:pt>
                <c:pt idx="167">
                  <c:v>3.5613987967339926</c:v>
                </c:pt>
                <c:pt idx="168">
                  <c:v>3.5827245380318011</c:v>
                </c:pt>
                <c:pt idx="169">
                  <c:v>3.6040502793296092</c:v>
                </c:pt>
                <c:pt idx="170">
                  <c:v>3.6253760206274177</c:v>
                </c:pt>
                <c:pt idx="171">
                  <c:v>3.6467017619252262</c:v>
                </c:pt>
                <c:pt idx="172">
                  <c:v>3.6680275032230343</c:v>
                </c:pt>
                <c:pt idx="173">
                  <c:v>3.6893532445208428</c:v>
                </c:pt>
                <c:pt idx="174">
                  <c:v>3.7106789858186509</c:v>
                </c:pt>
                <c:pt idx="175">
                  <c:v>3.7320047271164594</c:v>
                </c:pt>
                <c:pt idx="176">
                  <c:v>3.7533304684142679</c:v>
                </c:pt>
                <c:pt idx="177">
                  <c:v>3.7746562097120759</c:v>
                </c:pt>
                <c:pt idx="178">
                  <c:v>3.7959819510098844</c:v>
                </c:pt>
                <c:pt idx="179">
                  <c:v>3.8173076923076925</c:v>
                </c:pt>
                <c:pt idx="180">
                  <c:v>3.838633433605501</c:v>
                </c:pt>
                <c:pt idx="181">
                  <c:v>3.8599591749033095</c:v>
                </c:pt>
                <c:pt idx="182">
                  <c:v>3.8812849162011176</c:v>
                </c:pt>
                <c:pt idx="183">
                  <c:v>3.9026106574989261</c:v>
                </c:pt>
                <c:pt idx="184">
                  <c:v>3.9239363987967346</c:v>
                </c:pt>
                <c:pt idx="185">
                  <c:v>3.9452621400945427</c:v>
                </c:pt>
                <c:pt idx="186">
                  <c:v>3.9665878813923512</c:v>
                </c:pt>
                <c:pt idx="187">
                  <c:v>3.9879136226901593</c:v>
                </c:pt>
                <c:pt idx="188">
                  <c:v>4.0092393639879678</c:v>
                </c:pt>
                <c:pt idx="189">
                  <c:v>4.0305651052857758</c:v>
                </c:pt>
                <c:pt idx="190">
                  <c:v>4.0518908465835848</c:v>
                </c:pt>
                <c:pt idx="191">
                  <c:v>4.0732165878813928</c:v>
                </c:pt>
                <c:pt idx="192">
                  <c:v>4.0945423291792009</c:v>
                </c:pt>
                <c:pt idx="193">
                  <c:v>4.1158680704770099</c:v>
                </c:pt>
                <c:pt idx="194">
                  <c:v>4.1371938117748179</c:v>
                </c:pt>
                <c:pt idx="195">
                  <c:v>4.158519553072626</c:v>
                </c:pt>
                <c:pt idx="196">
                  <c:v>4.1798452943704341</c:v>
                </c:pt>
                <c:pt idx="197">
                  <c:v>4.201171035668243</c:v>
                </c:pt>
                <c:pt idx="198">
                  <c:v>4.2224967769660511</c:v>
                </c:pt>
                <c:pt idx="199">
                  <c:v>4.2438225182638591</c:v>
                </c:pt>
                <c:pt idx="200">
                  <c:v>4.2651482595616681</c:v>
                </c:pt>
                <c:pt idx="201">
                  <c:v>4.2864740008594762</c:v>
                </c:pt>
                <c:pt idx="202">
                  <c:v>4.3077997421572842</c:v>
                </c:pt>
                <c:pt idx="203">
                  <c:v>4.3291254834550932</c:v>
                </c:pt>
                <c:pt idx="204">
                  <c:v>4.3504512247529012</c:v>
                </c:pt>
                <c:pt idx="205">
                  <c:v>4.3717769660507093</c:v>
                </c:pt>
                <c:pt idx="206">
                  <c:v>4.3931027073485183</c:v>
                </c:pt>
                <c:pt idx="207">
                  <c:v>4.4144284486463263</c:v>
                </c:pt>
                <c:pt idx="208">
                  <c:v>4.4357541899441344</c:v>
                </c:pt>
                <c:pt idx="209">
                  <c:v>4.4570799312419433</c:v>
                </c:pt>
                <c:pt idx="210">
                  <c:v>4.4784056725397514</c:v>
                </c:pt>
                <c:pt idx="211">
                  <c:v>4.4997314138375595</c:v>
                </c:pt>
                <c:pt idx="212">
                  <c:v>4.5210571551353675</c:v>
                </c:pt>
                <c:pt idx="213">
                  <c:v>4.5423828964331765</c:v>
                </c:pt>
                <c:pt idx="214">
                  <c:v>4.5637086377309846</c:v>
                </c:pt>
                <c:pt idx="215">
                  <c:v>4.5850343790287926</c:v>
                </c:pt>
                <c:pt idx="216">
                  <c:v>4.6063601203266016</c:v>
                </c:pt>
                <c:pt idx="217">
                  <c:v>4.6276858616244096</c:v>
                </c:pt>
                <c:pt idx="218">
                  <c:v>4.6490116029222177</c:v>
                </c:pt>
                <c:pt idx="219">
                  <c:v>4.6703373442200267</c:v>
                </c:pt>
                <c:pt idx="220">
                  <c:v>4.6916630855178347</c:v>
                </c:pt>
                <c:pt idx="221">
                  <c:v>4.7129888268156428</c:v>
                </c:pt>
                <c:pt idx="222">
                  <c:v>4.7343145681134517</c:v>
                </c:pt>
                <c:pt idx="223">
                  <c:v>4.7556403094112598</c:v>
                </c:pt>
                <c:pt idx="224">
                  <c:v>4.7769660507090679</c:v>
                </c:pt>
                <c:pt idx="225">
                  <c:v>4.7982917920068759</c:v>
                </c:pt>
                <c:pt idx="226">
                  <c:v>4.8196175333046849</c:v>
                </c:pt>
                <c:pt idx="227">
                  <c:v>4.840943274602493</c:v>
                </c:pt>
                <c:pt idx="228">
                  <c:v>4.862269015900301</c:v>
                </c:pt>
                <c:pt idx="229">
                  <c:v>4.88359475719811</c:v>
                </c:pt>
                <c:pt idx="230">
                  <c:v>4.904920498495918</c:v>
                </c:pt>
                <c:pt idx="231">
                  <c:v>4.9262462397937261</c:v>
                </c:pt>
                <c:pt idx="232">
                  <c:v>4.9475719810915351</c:v>
                </c:pt>
                <c:pt idx="233">
                  <c:v>4.9688977223893431</c:v>
                </c:pt>
                <c:pt idx="234">
                  <c:v>4.9902234636871512</c:v>
                </c:pt>
                <c:pt idx="235">
                  <c:v>5.0115492049849601</c:v>
                </c:pt>
                <c:pt idx="236">
                  <c:v>5.0328749462827682</c:v>
                </c:pt>
                <c:pt idx="237">
                  <c:v>5.0542006875805763</c:v>
                </c:pt>
                <c:pt idx="238">
                  <c:v>5.0755264288783843</c:v>
                </c:pt>
                <c:pt idx="239">
                  <c:v>5.0968521701761933</c:v>
                </c:pt>
                <c:pt idx="240">
                  <c:v>5.1181779114740014</c:v>
                </c:pt>
                <c:pt idx="241">
                  <c:v>5.1395036527718094</c:v>
                </c:pt>
                <c:pt idx="242">
                  <c:v>5.1608293940696184</c:v>
                </c:pt>
                <c:pt idx="243">
                  <c:v>5.1821551353674264</c:v>
                </c:pt>
                <c:pt idx="244">
                  <c:v>5.2034808766652345</c:v>
                </c:pt>
                <c:pt idx="245">
                  <c:v>5.2248066179630435</c:v>
                </c:pt>
                <c:pt idx="246">
                  <c:v>5.2461323592608515</c:v>
                </c:pt>
                <c:pt idx="247">
                  <c:v>5.2674581005586596</c:v>
                </c:pt>
                <c:pt idx="248">
                  <c:v>5.2887838418564685</c:v>
                </c:pt>
                <c:pt idx="249">
                  <c:v>5.3101095831542766</c:v>
                </c:pt>
                <c:pt idx="250">
                  <c:v>5.3314353244520847</c:v>
                </c:pt>
                <c:pt idx="251">
                  <c:v>5.3527610657498927</c:v>
                </c:pt>
                <c:pt idx="252">
                  <c:v>5.3740868070477017</c:v>
                </c:pt>
                <c:pt idx="253">
                  <c:v>5.3954125483455098</c:v>
                </c:pt>
                <c:pt idx="254">
                  <c:v>5.4167382896433178</c:v>
                </c:pt>
                <c:pt idx="255">
                  <c:v>5.4380640309411268</c:v>
                </c:pt>
                <c:pt idx="256">
                  <c:v>5.4593897722389348</c:v>
                </c:pt>
                <c:pt idx="257">
                  <c:v>5.4807155135367429</c:v>
                </c:pt>
                <c:pt idx="258">
                  <c:v>5.5020412548345519</c:v>
                </c:pt>
                <c:pt idx="259">
                  <c:v>5.5233669961323599</c:v>
                </c:pt>
                <c:pt idx="260">
                  <c:v>5.544692737430168</c:v>
                </c:pt>
                <c:pt idx="261">
                  <c:v>5.5660184787279769</c:v>
                </c:pt>
                <c:pt idx="262">
                  <c:v>5.587344220025785</c:v>
                </c:pt>
                <c:pt idx="263">
                  <c:v>5.6086699613235931</c:v>
                </c:pt>
                <c:pt idx="264">
                  <c:v>5.6299957026214011</c:v>
                </c:pt>
                <c:pt idx="265">
                  <c:v>5.6513214439192101</c:v>
                </c:pt>
                <c:pt idx="266">
                  <c:v>5.6726471852170182</c:v>
                </c:pt>
                <c:pt idx="267">
                  <c:v>5.6939729265148262</c:v>
                </c:pt>
                <c:pt idx="268">
                  <c:v>5.7152986678126352</c:v>
                </c:pt>
                <c:pt idx="269">
                  <c:v>5.7366244091104432</c:v>
                </c:pt>
                <c:pt idx="270">
                  <c:v>5.7579501504082513</c:v>
                </c:pt>
                <c:pt idx="271">
                  <c:v>5.7792758917060603</c:v>
                </c:pt>
                <c:pt idx="272">
                  <c:v>5.8006016330038683</c:v>
                </c:pt>
                <c:pt idx="273">
                  <c:v>5.8219273743016764</c:v>
                </c:pt>
                <c:pt idx="274">
                  <c:v>5.8432531155994853</c:v>
                </c:pt>
                <c:pt idx="275">
                  <c:v>5.8645788568972934</c:v>
                </c:pt>
                <c:pt idx="276">
                  <c:v>5.8859045981951015</c:v>
                </c:pt>
                <c:pt idx="277">
                  <c:v>5.9072303394929095</c:v>
                </c:pt>
                <c:pt idx="278">
                  <c:v>5.9285560807907185</c:v>
                </c:pt>
                <c:pt idx="279">
                  <c:v>5.9498818220885266</c:v>
                </c:pt>
                <c:pt idx="280">
                  <c:v>5.9712075633863346</c:v>
                </c:pt>
                <c:pt idx="281">
                  <c:v>5.9925333046841436</c:v>
                </c:pt>
                <c:pt idx="282">
                  <c:v>6.0138590459819516</c:v>
                </c:pt>
                <c:pt idx="283">
                  <c:v>6.0351847872797597</c:v>
                </c:pt>
                <c:pt idx="284">
                  <c:v>6.0565105285775687</c:v>
                </c:pt>
                <c:pt idx="285">
                  <c:v>6.0778362698753767</c:v>
                </c:pt>
                <c:pt idx="286">
                  <c:v>6.0991620111731848</c:v>
                </c:pt>
                <c:pt idx="287">
                  <c:v>6.1204877524709937</c:v>
                </c:pt>
                <c:pt idx="288">
                  <c:v>6.1418134937688018</c:v>
                </c:pt>
                <c:pt idx="289">
                  <c:v>6.1631392350666099</c:v>
                </c:pt>
                <c:pt idx="290">
                  <c:v>6.1844649763644188</c:v>
                </c:pt>
                <c:pt idx="291">
                  <c:v>6.2057907176622269</c:v>
                </c:pt>
                <c:pt idx="292">
                  <c:v>6.227116458960035</c:v>
                </c:pt>
                <c:pt idx="293">
                  <c:v>6.248442200257843</c:v>
                </c:pt>
                <c:pt idx="294">
                  <c:v>6.269767941555652</c:v>
                </c:pt>
                <c:pt idx="295">
                  <c:v>6.29109368285346</c:v>
                </c:pt>
                <c:pt idx="296">
                  <c:v>6.3124194241512681</c:v>
                </c:pt>
                <c:pt idx="297">
                  <c:v>6.3337451654490771</c:v>
                </c:pt>
                <c:pt idx="298">
                  <c:v>6.3550709067468851</c:v>
                </c:pt>
                <c:pt idx="299">
                  <c:v>6.3763966480446932</c:v>
                </c:pt>
                <c:pt idx="300">
                  <c:v>6.3977223893425021</c:v>
                </c:pt>
                <c:pt idx="301">
                  <c:v>6.4190481306403102</c:v>
                </c:pt>
                <c:pt idx="302">
                  <c:v>6.4403738719381183</c:v>
                </c:pt>
                <c:pt idx="303">
                  <c:v>6.4616996132359272</c:v>
                </c:pt>
                <c:pt idx="304">
                  <c:v>6.4830253545337353</c:v>
                </c:pt>
                <c:pt idx="305">
                  <c:v>6.5043510958315434</c:v>
                </c:pt>
                <c:pt idx="306">
                  <c:v>6.5256768371293514</c:v>
                </c:pt>
                <c:pt idx="307">
                  <c:v>6.5470025784271604</c:v>
                </c:pt>
                <c:pt idx="308">
                  <c:v>6.5683283197249684</c:v>
                </c:pt>
                <c:pt idx="309">
                  <c:v>6.5896540610227765</c:v>
                </c:pt>
                <c:pt idx="310">
                  <c:v>6.6109798023205855</c:v>
                </c:pt>
                <c:pt idx="311">
                  <c:v>6.6323055436183935</c:v>
                </c:pt>
                <c:pt idx="312">
                  <c:v>6.6536312849162016</c:v>
                </c:pt>
                <c:pt idx="313">
                  <c:v>6.6749570262140105</c:v>
                </c:pt>
                <c:pt idx="314">
                  <c:v>6.6962827675118186</c:v>
                </c:pt>
                <c:pt idx="315">
                  <c:v>6.7176085088096267</c:v>
                </c:pt>
                <c:pt idx="316">
                  <c:v>6.7389342501074356</c:v>
                </c:pt>
                <c:pt idx="317">
                  <c:v>6.7602599914052437</c:v>
                </c:pt>
                <c:pt idx="318">
                  <c:v>6.7815857327030518</c:v>
                </c:pt>
                <c:pt idx="319">
                  <c:v>6.8029114740008598</c:v>
                </c:pt>
                <c:pt idx="320">
                  <c:v>6.8242372152986688</c:v>
                </c:pt>
                <c:pt idx="321">
                  <c:v>6.8455629565964768</c:v>
                </c:pt>
                <c:pt idx="322">
                  <c:v>6.8668886978942849</c:v>
                </c:pt>
                <c:pt idx="323">
                  <c:v>6.8882144391920939</c:v>
                </c:pt>
                <c:pt idx="324">
                  <c:v>6.9095401804899019</c:v>
                </c:pt>
                <c:pt idx="325">
                  <c:v>6.93086592178771</c:v>
                </c:pt>
                <c:pt idx="326">
                  <c:v>6.9521916630855189</c:v>
                </c:pt>
                <c:pt idx="327">
                  <c:v>6.973517404383327</c:v>
                </c:pt>
                <c:pt idx="328">
                  <c:v>6.9948431456811351</c:v>
                </c:pt>
                <c:pt idx="329">
                  <c:v>7.016168886978944</c:v>
                </c:pt>
                <c:pt idx="330">
                  <c:v>7.0374946282767521</c:v>
                </c:pt>
                <c:pt idx="331">
                  <c:v>7.0588203695745602</c:v>
                </c:pt>
                <c:pt idx="332">
                  <c:v>7.0801461108723682</c:v>
                </c:pt>
                <c:pt idx="333">
                  <c:v>7.1014718521701772</c:v>
                </c:pt>
                <c:pt idx="334">
                  <c:v>7.1227975934679852</c:v>
                </c:pt>
                <c:pt idx="335">
                  <c:v>7.1441233347657933</c:v>
                </c:pt>
                <c:pt idx="336">
                  <c:v>7.1654490760636023</c:v>
                </c:pt>
                <c:pt idx="337">
                  <c:v>7.1867748173614103</c:v>
                </c:pt>
                <c:pt idx="338">
                  <c:v>7.2081005586592184</c:v>
                </c:pt>
                <c:pt idx="339">
                  <c:v>7.2294262999570273</c:v>
                </c:pt>
                <c:pt idx="340">
                  <c:v>7.2507520412548354</c:v>
                </c:pt>
                <c:pt idx="341">
                  <c:v>7.2720777825526435</c:v>
                </c:pt>
                <c:pt idx="342">
                  <c:v>7.2934035238504524</c:v>
                </c:pt>
                <c:pt idx="343">
                  <c:v>7.3147292651482605</c:v>
                </c:pt>
                <c:pt idx="344">
                  <c:v>7.3360550064460686</c:v>
                </c:pt>
                <c:pt idx="345">
                  <c:v>7.3573807477438766</c:v>
                </c:pt>
                <c:pt idx="346">
                  <c:v>7.3787064890416856</c:v>
                </c:pt>
                <c:pt idx="347">
                  <c:v>7.4000322303394936</c:v>
                </c:pt>
                <c:pt idx="348">
                  <c:v>7.4213579716373017</c:v>
                </c:pt>
                <c:pt idx="349">
                  <c:v>7.4426837129351107</c:v>
                </c:pt>
                <c:pt idx="350">
                  <c:v>7.4640094542329187</c:v>
                </c:pt>
                <c:pt idx="351">
                  <c:v>7.4853351955307268</c:v>
                </c:pt>
                <c:pt idx="352">
                  <c:v>7.5066609368285357</c:v>
                </c:pt>
                <c:pt idx="353">
                  <c:v>7.5279866781263438</c:v>
                </c:pt>
                <c:pt idx="354">
                  <c:v>7.5493124194241519</c:v>
                </c:pt>
                <c:pt idx="355">
                  <c:v>7.5706381607219608</c:v>
                </c:pt>
                <c:pt idx="356">
                  <c:v>7.5919639020197689</c:v>
                </c:pt>
                <c:pt idx="357">
                  <c:v>7.613289643317577</c:v>
                </c:pt>
                <c:pt idx="358">
                  <c:v>7.634615384615385</c:v>
                </c:pt>
                <c:pt idx="359">
                  <c:v>7.655941125913194</c:v>
                </c:pt>
                <c:pt idx="360">
                  <c:v>7.677266867211002</c:v>
                </c:pt>
                <c:pt idx="361">
                  <c:v>7.6985926085088101</c:v>
                </c:pt>
                <c:pt idx="362">
                  <c:v>7.7199183498066191</c:v>
                </c:pt>
                <c:pt idx="363">
                  <c:v>7.7412440911044271</c:v>
                </c:pt>
                <c:pt idx="364">
                  <c:v>7.7625698324022352</c:v>
                </c:pt>
                <c:pt idx="365">
                  <c:v>7.7838955737000441</c:v>
                </c:pt>
                <c:pt idx="366">
                  <c:v>7.8052213149978522</c:v>
                </c:pt>
                <c:pt idx="367">
                  <c:v>7.8265470562956603</c:v>
                </c:pt>
                <c:pt idx="368">
                  <c:v>7.8478727975934692</c:v>
                </c:pt>
                <c:pt idx="369">
                  <c:v>7.8691985388912773</c:v>
                </c:pt>
                <c:pt idx="370">
                  <c:v>7.8905242801890854</c:v>
                </c:pt>
                <c:pt idx="371">
                  <c:v>7.9118500214868943</c:v>
                </c:pt>
                <c:pt idx="372">
                  <c:v>7.9331757627847024</c:v>
                </c:pt>
                <c:pt idx="373">
                  <c:v>7.9545015040825104</c:v>
                </c:pt>
                <c:pt idx="374">
                  <c:v>7.9758272453803185</c:v>
                </c:pt>
                <c:pt idx="375">
                  <c:v>7.9971529866781275</c:v>
                </c:pt>
                <c:pt idx="376">
                  <c:v>8.0184787279759355</c:v>
                </c:pt>
                <c:pt idx="377">
                  <c:v>8.0398044692737436</c:v>
                </c:pt>
                <c:pt idx="378">
                  <c:v>8.0611302105715517</c:v>
                </c:pt>
                <c:pt idx="379">
                  <c:v>8.0824559518693597</c:v>
                </c:pt>
                <c:pt idx="380">
                  <c:v>8.1037816931671696</c:v>
                </c:pt>
                <c:pt idx="381">
                  <c:v>8.1251074344649776</c:v>
                </c:pt>
                <c:pt idx="382">
                  <c:v>8.1464331757627857</c:v>
                </c:pt>
                <c:pt idx="383">
                  <c:v>8.1677589170605938</c:v>
                </c:pt>
                <c:pt idx="384">
                  <c:v>8.1890846583584018</c:v>
                </c:pt>
                <c:pt idx="385">
                  <c:v>8.2104103996562099</c:v>
                </c:pt>
                <c:pt idx="386">
                  <c:v>8.2317361409540197</c:v>
                </c:pt>
                <c:pt idx="387">
                  <c:v>8.2530618822518278</c:v>
                </c:pt>
                <c:pt idx="388">
                  <c:v>8.2743876235496359</c:v>
                </c:pt>
                <c:pt idx="389">
                  <c:v>8.2957133648474439</c:v>
                </c:pt>
                <c:pt idx="390">
                  <c:v>8.317039106145252</c:v>
                </c:pt>
                <c:pt idx="391">
                  <c:v>8.3383648474430601</c:v>
                </c:pt>
                <c:pt idx="392">
                  <c:v>8.3596905887408681</c:v>
                </c:pt>
                <c:pt idx="393">
                  <c:v>8.381016330038678</c:v>
                </c:pt>
                <c:pt idx="394">
                  <c:v>8.402342071336486</c:v>
                </c:pt>
                <c:pt idx="395">
                  <c:v>8.4236678126342941</c:v>
                </c:pt>
                <c:pt idx="396">
                  <c:v>8.4449935539321022</c:v>
                </c:pt>
                <c:pt idx="397">
                  <c:v>8.4663192952299102</c:v>
                </c:pt>
                <c:pt idx="398">
                  <c:v>8.4876450365277183</c:v>
                </c:pt>
                <c:pt idx="399">
                  <c:v>8.5089707778255281</c:v>
                </c:pt>
                <c:pt idx="400">
                  <c:v>8.5302965191233362</c:v>
                </c:pt>
                <c:pt idx="401">
                  <c:v>8.5516222604211443</c:v>
                </c:pt>
                <c:pt idx="402">
                  <c:v>8.5729480017189523</c:v>
                </c:pt>
                <c:pt idx="403">
                  <c:v>8.5942737430167604</c:v>
                </c:pt>
                <c:pt idx="404">
                  <c:v>8.6155994843145685</c:v>
                </c:pt>
                <c:pt idx="405">
                  <c:v>8.6369252256123783</c:v>
                </c:pt>
                <c:pt idx="406">
                  <c:v>8.6582509669101864</c:v>
                </c:pt>
                <c:pt idx="407">
                  <c:v>8.6795767082079944</c:v>
                </c:pt>
                <c:pt idx="408">
                  <c:v>8.7009024495058025</c:v>
                </c:pt>
                <c:pt idx="409">
                  <c:v>8.7222281908036106</c:v>
                </c:pt>
                <c:pt idx="410">
                  <c:v>8.7435539321014186</c:v>
                </c:pt>
                <c:pt idx="411">
                  <c:v>8.7648796733992267</c:v>
                </c:pt>
                <c:pt idx="412">
                  <c:v>8.7862054146970365</c:v>
                </c:pt>
                <c:pt idx="413">
                  <c:v>8.8075311559948446</c:v>
                </c:pt>
                <c:pt idx="414">
                  <c:v>8.8288568972926527</c:v>
                </c:pt>
                <c:pt idx="415">
                  <c:v>8.8501826385904607</c:v>
                </c:pt>
                <c:pt idx="416">
                  <c:v>8.8715083798882688</c:v>
                </c:pt>
                <c:pt idx="417">
                  <c:v>8.8928341211860769</c:v>
                </c:pt>
                <c:pt idx="418">
                  <c:v>8.9141598624838867</c:v>
                </c:pt>
                <c:pt idx="419">
                  <c:v>8.9354856037816948</c:v>
                </c:pt>
                <c:pt idx="420">
                  <c:v>8.9568113450795028</c:v>
                </c:pt>
                <c:pt idx="421">
                  <c:v>8.9781370863773109</c:v>
                </c:pt>
                <c:pt idx="422">
                  <c:v>8.999462827675119</c:v>
                </c:pt>
                <c:pt idx="423">
                  <c:v>9.020788568972927</c:v>
                </c:pt>
                <c:pt idx="424">
                  <c:v>9.0421143102707351</c:v>
                </c:pt>
                <c:pt idx="425">
                  <c:v>9.0634400515685449</c:v>
                </c:pt>
                <c:pt idx="426">
                  <c:v>9.084765792866353</c:v>
                </c:pt>
                <c:pt idx="427">
                  <c:v>9.1060915341641611</c:v>
                </c:pt>
                <c:pt idx="428">
                  <c:v>9.1274172754619691</c:v>
                </c:pt>
                <c:pt idx="429">
                  <c:v>9.1487430167597772</c:v>
                </c:pt>
                <c:pt idx="430">
                  <c:v>9.1700687580575853</c:v>
                </c:pt>
                <c:pt idx="431">
                  <c:v>9.1913944993553951</c:v>
                </c:pt>
                <c:pt idx="432">
                  <c:v>9.2127202406532032</c:v>
                </c:pt>
                <c:pt idx="433">
                  <c:v>9.2340459819510112</c:v>
                </c:pt>
                <c:pt idx="434">
                  <c:v>9.2553717232488193</c:v>
                </c:pt>
                <c:pt idx="435">
                  <c:v>9.2766974645466274</c:v>
                </c:pt>
                <c:pt idx="436">
                  <c:v>9.2980232058444354</c:v>
                </c:pt>
                <c:pt idx="437">
                  <c:v>9.3193489471422435</c:v>
                </c:pt>
                <c:pt idx="438">
                  <c:v>9.3406746884400533</c:v>
                </c:pt>
                <c:pt idx="439">
                  <c:v>9.3620004297378614</c:v>
                </c:pt>
                <c:pt idx="440">
                  <c:v>9.3833261710356695</c:v>
                </c:pt>
                <c:pt idx="441">
                  <c:v>9.4046519123334775</c:v>
                </c:pt>
                <c:pt idx="442">
                  <c:v>9.4259776536312856</c:v>
                </c:pt>
                <c:pt idx="443">
                  <c:v>9.4473033949290937</c:v>
                </c:pt>
                <c:pt idx="444">
                  <c:v>9.4686291362269035</c:v>
                </c:pt>
                <c:pt idx="445">
                  <c:v>9.4899548775247116</c:v>
                </c:pt>
                <c:pt idx="446">
                  <c:v>9.5112806188225196</c:v>
                </c:pt>
                <c:pt idx="447">
                  <c:v>9.5326063601203277</c:v>
                </c:pt>
                <c:pt idx="448">
                  <c:v>9.5539321014181358</c:v>
                </c:pt>
                <c:pt idx="449">
                  <c:v>9.5752578427159438</c:v>
                </c:pt>
                <c:pt idx="450">
                  <c:v>9.5965835840137519</c:v>
                </c:pt>
                <c:pt idx="451">
                  <c:v>9.6179093253115617</c:v>
                </c:pt>
                <c:pt idx="452">
                  <c:v>9.6392350666093698</c:v>
                </c:pt>
                <c:pt idx="453">
                  <c:v>9.6605608079071779</c:v>
                </c:pt>
                <c:pt idx="454">
                  <c:v>9.6818865492049859</c:v>
                </c:pt>
                <c:pt idx="455">
                  <c:v>9.703212290502794</c:v>
                </c:pt>
                <c:pt idx="456">
                  <c:v>9.7245380318006021</c:v>
                </c:pt>
                <c:pt idx="457">
                  <c:v>9.7458637730984119</c:v>
                </c:pt>
                <c:pt idx="458">
                  <c:v>9.76718951439622</c:v>
                </c:pt>
                <c:pt idx="459">
                  <c:v>9.788515255694028</c:v>
                </c:pt>
                <c:pt idx="460">
                  <c:v>9.8098409969918361</c:v>
                </c:pt>
                <c:pt idx="461">
                  <c:v>9.8311667382896442</c:v>
                </c:pt>
                <c:pt idx="462">
                  <c:v>9.8524924795874522</c:v>
                </c:pt>
                <c:pt idx="463">
                  <c:v>9.8738182208852603</c:v>
                </c:pt>
                <c:pt idx="464">
                  <c:v>9.8951439621830701</c:v>
                </c:pt>
                <c:pt idx="465">
                  <c:v>9.9164697034808782</c:v>
                </c:pt>
                <c:pt idx="466">
                  <c:v>9.9377954447786863</c:v>
                </c:pt>
                <c:pt idx="467">
                  <c:v>9.9591211860764943</c:v>
                </c:pt>
                <c:pt idx="468">
                  <c:v>9.9804469273743024</c:v>
                </c:pt>
                <c:pt idx="469">
                  <c:v>10.00177266867211</c:v>
                </c:pt>
                <c:pt idx="470">
                  <c:v>10.02309840996992</c:v>
                </c:pt>
                <c:pt idx="471">
                  <c:v>10.044424151267728</c:v>
                </c:pt>
                <c:pt idx="472">
                  <c:v>10.065749892565536</c:v>
                </c:pt>
                <c:pt idx="473">
                  <c:v>10.087075633863344</c:v>
                </c:pt>
                <c:pt idx="474">
                  <c:v>10.108401375161153</c:v>
                </c:pt>
                <c:pt idx="475">
                  <c:v>10.129727116458961</c:v>
                </c:pt>
                <c:pt idx="476">
                  <c:v>10.151052857756769</c:v>
                </c:pt>
                <c:pt idx="477">
                  <c:v>10.172378599054579</c:v>
                </c:pt>
                <c:pt idx="478">
                  <c:v>10.193704340352387</c:v>
                </c:pt>
                <c:pt idx="479">
                  <c:v>10.215030081650195</c:v>
                </c:pt>
                <c:pt idx="480">
                  <c:v>10.236355822948003</c:v>
                </c:pt>
                <c:pt idx="481">
                  <c:v>10.257681564245811</c:v>
                </c:pt>
                <c:pt idx="482">
                  <c:v>10.279007305543619</c:v>
                </c:pt>
                <c:pt idx="483">
                  <c:v>10.300333046841429</c:v>
                </c:pt>
                <c:pt idx="484">
                  <c:v>10.321658788139237</c:v>
                </c:pt>
                <c:pt idx="485">
                  <c:v>10.342984529437045</c:v>
                </c:pt>
                <c:pt idx="486">
                  <c:v>10.364310270734853</c:v>
                </c:pt>
                <c:pt idx="487">
                  <c:v>10.385636012032661</c:v>
                </c:pt>
                <c:pt idx="488">
                  <c:v>10.406961753330469</c:v>
                </c:pt>
                <c:pt idx="489">
                  <c:v>10.428287494628277</c:v>
                </c:pt>
                <c:pt idx="490">
                  <c:v>10.449613235926087</c:v>
                </c:pt>
                <c:pt idx="491">
                  <c:v>10.470938977223895</c:v>
                </c:pt>
                <c:pt idx="492">
                  <c:v>10.492264718521703</c:v>
                </c:pt>
                <c:pt idx="493">
                  <c:v>10.513590459819511</c:v>
                </c:pt>
                <c:pt idx="494">
                  <c:v>10.534916201117319</c:v>
                </c:pt>
                <c:pt idx="495">
                  <c:v>10.556241942415127</c:v>
                </c:pt>
                <c:pt idx="496">
                  <c:v>10.577567683712937</c:v>
                </c:pt>
                <c:pt idx="497">
                  <c:v>10.598893425010745</c:v>
                </c:pt>
                <c:pt idx="498">
                  <c:v>10.620219166308553</c:v>
                </c:pt>
                <c:pt idx="499">
                  <c:v>10.641544907606361</c:v>
                </c:pt>
                <c:pt idx="500">
                  <c:v>10.662870648904169</c:v>
                </c:pt>
                <c:pt idx="501">
                  <c:v>10.684196390201977</c:v>
                </c:pt>
                <c:pt idx="502">
                  <c:v>10.705522131499785</c:v>
                </c:pt>
                <c:pt idx="503">
                  <c:v>10.726847872797595</c:v>
                </c:pt>
                <c:pt idx="504">
                  <c:v>10.748173614095403</c:v>
                </c:pt>
                <c:pt idx="505">
                  <c:v>10.769499355393211</c:v>
                </c:pt>
                <c:pt idx="506">
                  <c:v>10.79082509669102</c:v>
                </c:pt>
                <c:pt idx="507">
                  <c:v>10.812150837988828</c:v>
                </c:pt>
                <c:pt idx="508">
                  <c:v>10.833476579286636</c:v>
                </c:pt>
                <c:pt idx="509">
                  <c:v>10.854802320584445</c:v>
                </c:pt>
                <c:pt idx="510">
                  <c:v>10.876128061882254</c:v>
                </c:pt>
                <c:pt idx="511">
                  <c:v>10.897453803180062</c:v>
                </c:pt>
                <c:pt idx="512">
                  <c:v>10.91877954447787</c:v>
                </c:pt>
                <c:pt idx="513">
                  <c:v>10.940105285775678</c:v>
                </c:pt>
                <c:pt idx="514">
                  <c:v>10.961431027073486</c:v>
                </c:pt>
                <c:pt idx="515">
                  <c:v>10.982756768371294</c:v>
                </c:pt>
                <c:pt idx="516">
                  <c:v>11.004082509669104</c:v>
                </c:pt>
                <c:pt idx="517">
                  <c:v>11.025408250966912</c:v>
                </c:pt>
                <c:pt idx="518">
                  <c:v>11.04673399226472</c:v>
                </c:pt>
                <c:pt idx="519">
                  <c:v>11.068059733562528</c:v>
                </c:pt>
                <c:pt idx="520">
                  <c:v>11.089385474860336</c:v>
                </c:pt>
                <c:pt idx="521">
                  <c:v>11.110711216158144</c:v>
                </c:pt>
                <c:pt idx="522">
                  <c:v>11.132036957455954</c:v>
                </c:pt>
                <c:pt idx="523">
                  <c:v>11.153362698753762</c:v>
                </c:pt>
                <c:pt idx="524">
                  <c:v>11.17468844005157</c:v>
                </c:pt>
                <c:pt idx="525">
                  <c:v>11.196014181349378</c:v>
                </c:pt>
                <c:pt idx="526">
                  <c:v>11.217339922647186</c:v>
                </c:pt>
                <c:pt idx="527">
                  <c:v>11.238665663944994</c:v>
                </c:pt>
                <c:pt idx="528">
                  <c:v>11.259991405242802</c:v>
                </c:pt>
                <c:pt idx="529">
                  <c:v>11.281317146540612</c:v>
                </c:pt>
                <c:pt idx="530">
                  <c:v>11.30264288783842</c:v>
                </c:pt>
                <c:pt idx="531">
                  <c:v>11.323968629136228</c:v>
                </c:pt>
                <c:pt idx="532">
                  <c:v>11.345294370434036</c:v>
                </c:pt>
                <c:pt idx="533">
                  <c:v>11.366620111731844</c:v>
                </c:pt>
                <c:pt idx="534">
                  <c:v>11.387945853029652</c:v>
                </c:pt>
                <c:pt idx="535">
                  <c:v>11.409271594327462</c:v>
                </c:pt>
                <c:pt idx="536">
                  <c:v>11.43059733562527</c:v>
                </c:pt>
                <c:pt idx="537">
                  <c:v>11.451923076923078</c:v>
                </c:pt>
                <c:pt idx="538">
                  <c:v>11.473248818220886</c:v>
                </c:pt>
                <c:pt idx="539">
                  <c:v>11.494574559518695</c:v>
                </c:pt>
                <c:pt idx="540">
                  <c:v>11.515900300816503</c:v>
                </c:pt>
                <c:pt idx="541">
                  <c:v>11.537226042114311</c:v>
                </c:pt>
                <c:pt idx="542">
                  <c:v>11.558551783412121</c:v>
                </c:pt>
                <c:pt idx="543">
                  <c:v>11.579877524709929</c:v>
                </c:pt>
                <c:pt idx="544">
                  <c:v>11.601203266007737</c:v>
                </c:pt>
                <c:pt idx="545">
                  <c:v>11.622529007305545</c:v>
                </c:pt>
                <c:pt idx="546">
                  <c:v>11.643854748603353</c:v>
                </c:pt>
                <c:pt idx="547">
                  <c:v>11.665180489901161</c:v>
                </c:pt>
                <c:pt idx="548">
                  <c:v>11.686506231198971</c:v>
                </c:pt>
                <c:pt idx="549">
                  <c:v>11.707831972496779</c:v>
                </c:pt>
                <c:pt idx="550">
                  <c:v>11.729157713794587</c:v>
                </c:pt>
                <c:pt idx="551">
                  <c:v>11.750483455092395</c:v>
                </c:pt>
                <c:pt idx="552">
                  <c:v>11.771809196390203</c:v>
                </c:pt>
                <c:pt idx="553">
                  <c:v>11.793134937688011</c:v>
                </c:pt>
                <c:pt idx="554">
                  <c:v>11.814460678985819</c:v>
                </c:pt>
                <c:pt idx="555">
                  <c:v>11.835786420283629</c:v>
                </c:pt>
                <c:pt idx="556">
                  <c:v>11.857112161581437</c:v>
                </c:pt>
                <c:pt idx="557">
                  <c:v>11.878437902879245</c:v>
                </c:pt>
                <c:pt idx="558">
                  <c:v>11.899763644177053</c:v>
                </c:pt>
                <c:pt idx="559">
                  <c:v>11.921089385474861</c:v>
                </c:pt>
                <c:pt idx="560">
                  <c:v>11.942415126772669</c:v>
                </c:pt>
                <c:pt idx="561">
                  <c:v>11.963740868070479</c:v>
                </c:pt>
                <c:pt idx="562">
                  <c:v>11.985066609368287</c:v>
                </c:pt>
                <c:pt idx="563">
                  <c:v>12.006392350666095</c:v>
                </c:pt>
                <c:pt idx="564">
                  <c:v>12.027718091963903</c:v>
                </c:pt>
                <c:pt idx="565">
                  <c:v>12.049043833261711</c:v>
                </c:pt>
                <c:pt idx="566">
                  <c:v>12.070369574559519</c:v>
                </c:pt>
                <c:pt idx="567">
                  <c:v>12.091695315857329</c:v>
                </c:pt>
                <c:pt idx="568">
                  <c:v>12.113021057155137</c:v>
                </c:pt>
                <c:pt idx="569">
                  <c:v>12.134346798452945</c:v>
                </c:pt>
                <c:pt idx="570">
                  <c:v>12.155672539750753</c:v>
                </c:pt>
                <c:pt idx="571">
                  <c:v>12.176998281048562</c:v>
                </c:pt>
                <c:pt idx="572">
                  <c:v>12.19832402234637</c:v>
                </c:pt>
                <c:pt idx="573">
                  <c:v>12.219649763644178</c:v>
                </c:pt>
                <c:pt idx="574">
                  <c:v>12.240975504941987</c:v>
                </c:pt>
                <c:pt idx="575">
                  <c:v>12.262301246239796</c:v>
                </c:pt>
                <c:pt idx="576">
                  <c:v>12.283626987537604</c:v>
                </c:pt>
                <c:pt idx="577">
                  <c:v>12.304952728835412</c:v>
                </c:pt>
                <c:pt idx="578">
                  <c:v>12.32627847013322</c:v>
                </c:pt>
                <c:pt idx="579">
                  <c:v>12.347604211431028</c:v>
                </c:pt>
                <c:pt idx="580">
                  <c:v>12.368929952728838</c:v>
                </c:pt>
                <c:pt idx="581">
                  <c:v>12.390255694026646</c:v>
                </c:pt>
                <c:pt idx="582">
                  <c:v>12.411581435324454</c:v>
                </c:pt>
                <c:pt idx="583">
                  <c:v>12.432907176622262</c:v>
                </c:pt>
                <c:pt idx="584">
                  <c:v>12.45423291792007</c:v>
                </c:pt>
                <c:pt idx="585">
                  <c:v>12.475558659217878</c:v>
                </c:pt>
                <c:pt idx="586">
                  <c:v>12.496884400515686</c:v>
                </c:pt>
                <c:pt idx="587">
                  <c:v>12.518210141813496</c:v>
                </c:pt>
                <c:pt idx="588">
                  <c:v>12.539535883111304</c:v>
                </c:pt>
                <c:pt idx="589">
                  <c:v>12.560861624409112</c:v>
                </c:pt>
                <c:pt idx="590">
                  <c:v>12.58218736570692</c:v>
                </c:pt>
                <c:pt idx="591">
                  <c:v>12.603513107004728</c:v>
                </c:pt>
                <c:pt idx="592">
                  <c:v>12.624838848302536</c:v>
                </c:pt>
                <c:pt idx="593">
                  <c:v>12.646164589600346</c:v>
                </c:pt>
                <c:pt idx="594">
                  <c:v>12.667490330898154</c:v>
                </c:pt>
                <c:pt idx="595">
                  <c:v>12.688816072195962</c:v>
                </c:pt>
                <c:pt idx="596">
                  <c:v>12.71014181349377</c:v>
                </c:pt>
                <c:pt idx="597">
                  <c:v>12.731467554791578</c:v>
                </c:pt>
                <c:pt idx="598">
                  <c:v>12.752793296089386</c:v>
                </c:pt>
                <c:pt idx="599">
                  <c:v>12.774119037387194</c:v>
                </c:pt>
                <c:pt idx="600">
                  <c:v>12.795444778685004</c:v>
                </c:pt>
                <c:pt idx="601">
                  <c:v>12.816770519982812</c:v>
                </c:pt>
                <c:pt idx="602">
                  <c:v>12.83809626128062</c:v>
                </c:pt>
                <c:pt idx="603">
                  <c:v>12.859422002578428</c:v>
                </c:pt>
                <c:pt idx="604">
                  <c:v>12.880747743876237</c:v>
                </c:pt>
                <c:pt idx="605">
                  <c:v>12.902073485174045</c:v>
                </c:pt>
                <c:pt idx="606">
                  <c:v>12.923399226471854</c:v>
                </c:pt>
                <c:pt idx="607">
                  <c:v>12.944724967769663</c:v>
                </c:pt>
                <c:pt idx="608">
                  <c:v>12.966050709067471</c:v>
                </c:pt>
                <c:pt idx="609">
                  <c:v>12.987376450365279</c:v>
                </c:pt>
                <c:pt idx="610">
                  <c:v>13.008702191663087</c:v>
                </c:pt>
                <c:pt idx="611">
                  <c:v>13.030027932960895</c:v>
                </c:pt>
                <c:pt idx="612">
                  <c:v>13.051353674258703</c:v>
                </c:pt>
                <c:pt idx="613">
                  <c:v>13.072679415556513</c:v>
                </c:pt>
                <c:pt idx="614">
                  <c:v>13.094005156854321</c:v>
                </c:pt>
                <c:pt idx="615">
                  <c:v>13.115330898152129</c:v>
                </c:pt>
                <c:pt idx="616">
                  <c:v>13.136656639449937</c:v>
                </c:pt>
                <c:pt idx="617">
                  <c:v>13.157982380747745</c:v>
                </c:pt>
                <c:pt idx="618">
                  <c:v>13.179308122045553</c:v>
                </c:pt>
                <c:pt idx="619">
                  <c:v>13.200633863343363</c:v>
                </c:pt>
                <c:pt idx="620">
                  <c:v>13.221959604641171</c:v>
                </c:pt>
                <c:pt idx="621">
                  <c:v>13.243285345938979</c:v>
                </c:pt>
                <c:pt idx="622">
                  <c:v>13.264611087236787</c:v>
                </c:pt>
                <c:pt idx="623">
                  <c:v>13.285936828534595</c:v>
                </c:pt>
                <c:pt idx="624">
                  <c:v>13.307262569832403</c:v>
                </c:pt>
                <c:pt idx="625">
                  <c:v>13.328588311130211</c:v>
                </c:pt>
                <c:pt idx="626">
                  <c:v>13.349914052428021</c:v>
                </c:pt>
                <c:pt idx="627">
                  <c:v>13.371239793725829</c:v>
                </c:pt>
                <c:pt idx="628">
                  <c:v>13.392565535023637</c:v>
                </c:pt>
                <c:pt idx="629">
                  <c:v>13.413891276321445</c:v>
                </c:pt>
                <c:pt idx="630">
                  <c:v>13.435217017619253</c:v>
                </c:pt>
                <c:pt idx="631">
                  <c:v>13.456542758917061</c:v>
                </c:pt>
                <c:pt idx="632">
                  <c:v>13.477868500214871</c:v>
                </c:pt>
                <c:pt idx="633">
                  <c:v>13.499194241512679</c:v>
                </c:pt>
                <c:pt idx="634">
                  <c:v>13.520519982810487</c:v>
                </c:pt>
                <c:pt idx="635">
                  <c:v>13.541845724108295</c:v>
                </c:pt>
                <c:pt idx="636">
                  <c:v>13.563171465406104</c:v>
                </c:pt>
                <c:pt idx="637">
                  <c:v>13.584497206703912</c:v>
                </c:pt>
                <c:pt idx="638">
                  <c:v>13.60582294800172</c:v>
                </c:pt>
                <c:pt idx="639">
                  <c:v>13.627148689299529</c:v>
                </c:pt>
                <c:pt idx="640">
                  <c:v>13.648474430597338</c:v>
                </c:pt>
                <c:pt idx="641">
                  <c:v>13.669800171895146</c:v>
                </c:pt>
                <c:pt idx="642">
                  <c:v>13.691125913192954</c:v>
                </c:pt>
                <c:pt idx="643">
                  <c:v>13.712451654490762</c:v>
                </c:pt>
                <c:pt idx="644">
                  <c:v>13.73377739578857</c:v>
                </c:pt>
                <c:pt idx="645">
                  <c:v>13.75510313708638</c:v>
                </c:pt>
                <c:pt idx="646">
                  <c:v>13.776428878384188</c:v>
                </c:pt>
                <c:pt idx="647">
                  <c:v>13.797754619681996</c:v>
                </c:pt>
                <c:pt idx="648">
                  <c:v>13.819080360979804</c:v>
                </c:pt>
                <c:pt idx="649">
                  <c:v>13.840406102277612</c:v>
                </c:pt>
                <c:pt idx="650">
                  <c:v>13.86173184357542</c:v>
                </c:pt>
                <c:pt idx="651">
                  <c:v>13.883057584873228</c:v>
                </c:pt>
                <c:pt idx="652">
                  <c:v>13.904383326171038</c:v>
                </c:pt>
                <c:pt idx="653">
                  <c:v>13.925709067468846</c:v>
                </c:pt>
                <c:pt idx="654">
                  <c:v>13.947034808766654</c:v>
                </c:pt>
                <c:pt idx="655">
                  <c:v>13.968360550064462</c:v>
                </c:pt>
                <c:pt idx="656">
                  <c:v>13.98968629136227</c:v>
                </c:pt>
                <c:pt idx="657">
                  <c:v>14.011012032660078</c:v>
                </c:pt>
                <c:pt idx="658">
                  <c:v>14.032337773957888</c:v>
                </c:pt>
                <c:pt idx="659">
                  <c:v>14.053663515255696</c:v>
                </c:pt>
                <c:pt idx="660">
                  <c:v>14.074989256553504</c:v>
                </c:pt>
                <c:pt idx="661">
                  <c:v>14.096314997851312</c:v>
                </c:pt>
                <c:pt idx="662">
                  <c:v>14.11764073914912</c:v>
                </c:pt>
                <c:pt idx="663">
                  <c:v>14.138966480446928</c:v>
                </c:pt>
                <c:pt idx="664">
                  <c:v>14.160292221744736</c:v>
                </c:pt>
                <c:pt idx="665">
                  <c:v>14.181617963042546</c:v>
                </c:pt>
                <c:pt idx="666">
                  <c:v>14.202943704340354</c:v>
                </c:pt>
                <c:pt idx="667">
                  <c:v>14.224269445638162</c:v>
                </c:pt>
                <c:pt idx="668">
                  <c:v>14.24559518693597</c:v>
                </c:pt>
                <c:pt idx="669">
                  <c:v>14.266920928233779</c:v>
                </c:pt>
                <c:pt idx="670">
                  <c:v>14.288246669531587</c:v>
                </c:pt>
                <c:pt idx="671">
                  <c:v>14.309572410829396</c:v>
                </c:pt>
                <c:pt idx="672">
                  <c:v>14.330898152127205</c:v>
                </c:pt>
                <c:pt idx="673">
                  <c:v>14.352223893425013</c:v>
                </c:pt>
                <c:pt idx="674">
                  <c:v>14.373549634722821</c:v>
                </c:pt>
                <c:pt idx="675">
                  <c:v>14.394875376020629</c:v>
                </c:pt>
                <c:pt idx="676">
                  <c:v>14.416201117318437</c:v>
                </c:pt>
                <c:pt idx="677">
                  <c:v>14.437526858616245</c:v>
                </c:pt>
                <c:pt idx="678">
                  <c:v>14.458852599914055</c:v>
                </c:pt>
                <c:pt idx="679">
                  <c:v>14.480178341211863</c:v>
                </c:pt>
                <c:pt idx="680">
                  <c:v>14.501504082509671</c:v>
                </c:pt>
                <c:pt idx="681">
                  <c:v>14.522829823807479</c:v>
                </c:pt>
                <c:pt idx="682">
                  <c:v>14.544155565105287</c:v>
                </c:pt>
                <c:pt idx="683">
                  <c:v>14.565481306403095</c:v>
                </c:pt>
                <c:pt idx="684">
                  <c:v>14.586807047700905</c:v>
                </c:pt>
                <c:pt idx="685">
                  <c:v>14.608132788998713</c:v>
                </c:pt>
                <c:pt idx="686">
                  <c:v>14.629458530296521</c:v>
                </c:pt>
                <c:pt idx="687">
                  <c:v>14.650784271594329</c:v>
                </c:pt>
                <c:pt idx="688">
                  <c:v>14.672110012892137</c:v>
                </c:pt>
                <c:pt idx="689">
                  <c:v>14.693435754189945</c:v>
                </c:pt>
                <c:pt idx="690">
                  <c:v>14.714761495487753</c:v>
                </c:pt>
                <c:pt idx="691">
                  <c:v>14.736087236785563</c:v>
                </c:pt>
                <c:pt idx="692">
                  <c:v>14.757412978083371</c:v>
                </c:pt>
                <c:pt idx="693">
                  <c:v>14.778738719381179</c:v>
                </c:pt>
                <c:pt idx="694">
                  <c:v>14.800064460678987</c:v>
                </c:pt>
                <c:pt idx="695">
                  <c:v>14.821390201976795</c:v>
                </c:pt>
                <c:pt idx="696">
                  <c:v>14.842715943274603</c:v>
                </c:pt>
                <c:pt idx="697">
                  <c:v>14.864041684572413</c:v>
                </c:pt>
                <c:pt idx="698">
                  <c:v>14.885367425870221</c:v>
                </c:pt>
                <c:pt idx="699">
                  <c:v>14.906693167168029</c:v>
                </c:pt>
                <c:pt idx="700">
                  <c:v>14.928018908465837</c:v>
                </c:pt>
                <c:pt idx="701">
                  <c:v>14.949344649763646</c:v>
                </c:pt>
                <c:pt idx="702">
                  <c:v>14.970670391061454</c:v>
                </c:pt>
                <c:pt idx="703">
                  <c:v>14.991996132359262</c:v>
                </c:pt>
                <c:pt idx="704">
                  <c:v>15.013321873657071</c:v>
                </c:pt>
                <c:pt idx="705">
                  <c:v>15.03464761495488</c:v>
                </c:pt>
                <c:pt idx="706">
                  <c:v>15.055973356252688</c:v>
                </c:pt>
                <c:pt idx="707">
                  <c:v>15.077299097550496</c:v>
                </c:pt>
                <c:pt idx="708">
                  <c:v>15.098624838848304</c:v>
                </c:pt>
                <c:pt idx="709">
                  <c:v>15.119950580146112</c:v>
                </c:pt>
                <c:pt idx="710">
                  <c:v>15.141276321443922</c:v>
                </c:pt>
                <c:pt idx="711">
                  <c:v>15.16260206274173</c:v>
                </c:pt>
                <c:pt idx="712">
                  <c:v>15.183927804039538</c:v>
                </c:pt>
                <c:pt idx="713">
                  <c:v>15.205253545337346</c:v>
                </c:pt>
                <c:pt idx="714">
                  <c:v>15.226579286635154</c:v>
                </c:pt>
                <c:pt idx="715">
                  <c:v>15.247905027932962</c:v>
                </c:pt>
                <c:pt idx="716">
                  <c:v>15.26923076923077</c:v>
                </c:pt>
                <c:pt idx="717">
                  <c:v>15.29055651052858</c:v>
                </c:pt>
                <c:pt idx="718">
                  <c:v>15.311882251826388</c:v>
                </c:pt>
                <c:pt idx="719">
                  <c:v>15.333207993124196</c:v>
                </c:pt>
                <c:pt idx="720">
                  <c:v>15.354533734422004</c:v>
                </c:pt>
                <c:pt idx="721">
                  <c:v>15.375859475719812</c:v>
                </c:pt>
                <c:pt idx="722">
                  <c:v>15.39718521701762</c:v>
                </c:pt>
                <c:pt idx="723">
                  <c:v>15.41851095831543</c:v>
                </c:pt>
                <c:pt idx="724">
                  <c:v>15.439836699613238</c:v>
                </c:pt>
                <c:pt idx="725">
                  <c:v>15.461162440911046</c:v>
                </c:pt>
                <c:pt idx="726">
                  <c:v>15.482488182208854</c:v>
                </c:pt>
                <c:pt idx="727">
                  <c:v>15.503813923506662</c:v>
                </c:pt>
                <c:pt idx="728">
                  <c:v>15.52513966480447</c:v>
                </c:pt>
                <c:pt idx="729">
                  <c:v>15.54646540610228</c:v>
                </c:pt>
                <c:pt idx="730">
                  <c:v>15.567791147400088</c:v>
                </c:pt>
                <c:pt idx="731">
                  <c:v>15.589116888697896</c:v>
                </c:pt>
                <c:pt idx="732">
                  <c:v>15.610442629995704</c:v>
                </c:pt>
                <c:pt idx="733">
                  <c:v>15.631768371293512</c:v>
                </c:pt>
                <c:pt idx="734">
                  <c:v>15.653094112591321</c:v>
                </c:pt>
                <c:pt idx="735">
                  <c:v>15.674419853889129</c:v>
                </c:pt>
                <c:pt idx="736">
                  <c:v>15.695745595186938</c:v>
                </c:pt>
                <c:pt idx="737">
                  <c:v>15.717071336484747</c:v>
                </c:pt>
                <c:pt idx="738">
                  <c:v>15.738397077782555</c:v>
                </c:pt>
                <c:pt idx="739">
                  <c:v>15.759722819080363</c:v>
                </c:pt>
                <c:pt idx="740">
                  <c:v>15.781048560378171</c:v>
                </c:pt>
                <c:pt idx="741">
                  <c:v>15.802374301675979</c:v>
                </c:pt>
                <c:pt idx="742">
                  <c:v>15.823700042973789</c:v>
                </c:pt>
                <c:pt idx="743">
                  <c:v>15.845025784271597</c:v>
                </c:pt>
                <c:pt idx="744">
                  <c:v>15.866351525569405</c:v>
                </c:pt>
                <c:pt idx="745">
                  <c:v>15.887677266867213</c:v>
                </c:pt>
                <c:pt idx="746">
                  <c:v>15.909003008165021</c:v>
                </c:pt>
                <c:pt idx="747">
                  <c:v>15.930328749462829</c:v>
                </c:pt>
                <c:pt idx="748">
                  <c:v>15.951654490760637</c:v>
                </c:pt>
                <c:pt idx="749">
                  <c:v>15.972980232058447</c:v>
                </c:pt>
                <c:pt idx="750">
                  <c:v>15.994305973356255</c:v>
                </c:pt>
                <c:pt idx="751">
                  <c:v>16.015631714654063</c:v>
                </c:pt>
                <c:pt idx="752">
                  <c:v>16.036957455951871</c:v>
                </c:pt>
                <c:pt idx="753">
                  <c:v>16.058283197249679</c:v>
                </c:pt>
                <c:pt idx="754">
                  <c:v>16.079608938547487</c:v>
                </c:pt>
                <c:pt idx="755">
                  <c:v>16.100934679845295</c:v>
                </c:pt>
                <c:pt idx="756">
                  <c:v>16.122260421143103</c:v>
                </c:pt>
                <c:pt idx="757">
                  <c:v>16.143586162440911</c:v>
                </c:pt>
                <c:pt idx="758">
                  <c:v>16.164911903738719</c:v>
                </c:pt>
                <c:pt idx="759">
                  <c:v>16.186237645036531</c:v>
                </c:pt>
                <c:pt idx="760">
                  <c:v>16.207563386334339</c:v>
                </c:pt>
                <c:pt idx="761">
                  <c:v>16.228889127632147</c:v>
                </c:pt>
                <c:pt idx="762">
                  <c:v>16.250214868929955</c:v>
                </c:pt>
                <c:pt idx="763">
                  <c:v>16.271540610227763</c:v>
                </c:pt>
                <c:pt idx="764">
                  <c:v>16.292866351525571</c:v>
                </c:pt>
                <c:pt idx="765">
                  <c:v>16.314192092823379</c:v>
                </c:pt>
                <c:pt idx="766">
                  <c:v>16.335517834121188</c:v>
                </c:pt>
                <c:pt idx="767">
                  <c:v>16.356843575418996</c:v>
                </c:pt>
                <c:pt idx="768">
                  <c:v>16.378169316716804</c:v>
                </c:pt>
                <c:pt idx="769">
                  <c:v>16.399495058014612</c:v>
                </c:pt>
                <c:pt idx="770">
                  <c:v>16.42082079931242</c:v>
                </c:pt>
                <c:pt idx="771">
                  <c:v>16.442146540610228</c:v>
                </c:pt>
                <c:pt idx="772">
                  <c:v>16.463472281908039</c:v>
                </c:pt>
                <c:pt idx="773">
                  <c:v>16.484798023205848</c:v>
                </c:pt>
                <c:pt idx="774">
                  <c:v>16.506123764503656</c:v>
                </c:pt>
                <c:pt idx="775">
                  <c:v>16.527449505801464</c:v>
                </c:pt>
                <c:pt idx="776">
                  <c:v>16.548775247099272</c:v>
                </c:pt>
                <c:pt idx="777">
                  <c:v>16.57010098839708</c:v>
                </c:pt>
                <c:pt idx="778">
                  <c:v>16.591426729694888</c:v>
                </c:pt>
                <c:pt idx="779">
                  <c:v>16.612752470992696</c:v>
                </c:pt>
                <c:pt idx="780">
                  <c:v>16.634078212290504</c:v>
                </c:pt>
                <c:pt idx="781">
                  <c:v>16.655403953588312</c:v>
                </c:pt>
                <c:pt idx="782">
                  <c:v>16.67672969488612</c:v>
                </c:pt>
                <c:pt idx="783">
                  <c:v>16.698055436183928</c:v>
                </c:pt>
                <c:pt idx="784">
                  <c:v>16.719381177481736</c:v>
                </c:pt>
                <c:pt idx="785">
                  <c:v>16.740706918779548</c:v>
                </c:pt>
                <c:pt idx="786">
                  <c:v>16.762032660077356</c:v>
                </c:pt>
                <c:pt idx="787">
                  <c:v>16.783358401375164</c:v>
                </c:pt>
                <c:pt idx="788">
                  <c:v>16.804684142672972</c:v>
                </c:pt>
                <c:pt idx="789">
                  <c:v>16.82600988397078</c:v>
                </c:pt>
                <c:pt idx="790">
                  <c:v>16.847335625268588</c:v>
                </c:pt>
                <c:pt idx="791">
                  <c:v>16.868661366566396</c:v>
                </c:pt>
                <c:pt idx="792">
                  <c:v>16.889987107864204</c:v>
                </c:pt>
                <c:pt idx="793">
                  <c:v>16.911312849162012</c:v>
                </c:pt>
                <c:pt idx="794">
                  <c:v>16.93263859045982</c:v>
                </c:pt>
                <c:pt idx="795">
                  <c:v>16.953964331757629</c:v>
                </c:pt>
                <c:pt idx="796">
                  <c:v>16.975290073055437</c:v>
                </c:pt>
                <c:pt idx="797">
                  <c:v>16.996615814353245</c:v>
                </c:pt>
                <c:pt idx="798">
                  <c:v>17.017941555651056</c:v>
                </c:pt>
                <c:pt idx="799">
                  <c:v>17.039267296948864</c:v>
                </c:pt>
                <c:pt idx="800">
                  <c:v>17.060593038246672</c:v>
                </c:pt>
                <c:pt idx="801">
                  <c:v>17.08191877954448</c:v>
                </c:pt>
                <c:pt idx="802">
                  <c:v>17.103244520842289</c:v>
                </c:pt>
                <c:pt idx="803">
                  <c:v>17.124570262140097</c:v>
                </c:pt>
                <c:pt idx="804">
                  <c:v>17.145896003437905</c:v>
                </c:pt>
                <c:pt idx="805">
                  <c:v>17.167221744735713</c:v>
                </c:pt>
                <c:pt idx="806">
                  <c:v>17.188547486033521</c:v>
                </c:pt>
                <c:pt idx="807">
                  <c:v>17.209873227331329</c:v>
                </c:pt>
                <c:pt idx="808">
                  <c:v>17.231198968629137</c:v>
                </c:pt>
                <c:pt idx="809">
                  <c:v>17.252524709926945</c:v>
                </c:pt>
                <c:pt idx="810">
                  <c:v>17.273850451224757</c:v>
                </c:pt>
                <c:pt idx="811">
                  <c:v>17.295176192522565</c:v>
                </c:pt>
                <c:pt idx="812">
                  <c:v>17.316501933820373</c:v>
                </c:pt>
                <c:pt idx="813">
                  <c:v>17.337827675118181</c:v>
                </c:pt>
                <c:pt idx="814">
                  <c:v>17.359153416415989</c:v>
                </c:pt>
                <c:pt idx="815">
                  <c:v>17.380479157713797</c:v>
                </c:pt>
                <c:pt idx="816">
                  <c:v>17.401804899011605</c:v>
                </c:pt>
                <c:pt idx="817">
                  <c:v>17.423130640309413</c:v>
                </c:pt>
                <c:pt idx="818">
                  <c:v>17.444456381607221</c:v>
                </c:pt>
                <c:pt idx="819">
                  <c:v>17.465782122905029</c:v>
                </c:pt>
                <c:pt idx="820">
                  <c:v>17.487107864202837</c:v>
                </c:pt>
                <c:pt idx="821">
                  <c:v>17.508433605500645</c:v>
                </c:pt>
                <c:pt idx="822">
                  <c:v>17.529759346798453</c:v>
                </c:pt>
                <c:pt idx="823">
                  <c:v>17.551085088096265</c:v>
                </c:pt>
                <c:pt idx="824">
                  <c:v>17.572410829394073</c:v>
                </c:pt>
                <c:pt idx="825">
                  <c:v>17.593736570691881</c:v>
                </c:pt>
                <c:pt idx="826">
                  <c:v>17.615062311989689</c:v>
                </c:pt>
                <c:pt idx="827">
                  <c:v>17.636388053287497</c:v>
                </c:pt>
                <c:pt idx="828">
                  <c:v>17.657713794585305</c:v>
                </c:pt>
                <c:pt idx="829">
                  <c:v>17.679039535883113</c:v>
                </c:pt>
                <c:pt idx="830">
                  <c:v>17.700365277180921</c:v>
                </c:pt>
                <c:pt idx="831">
                  <c:v>17.72169101847873</c:v>
                </c:pt>
                <c:pt idx="832">
                  <c:v>17.743016759776538</c:v>
                </c:pt>
                <c:pt idx="833">
                  <c:v>17.764342501074346</c:v>
                </c:pt>
                <c:pt idx="834">
                  <c:v>17.785668242372154</c:v>
                </c:pt>
                <c:pt idx="835">
                  <c:v>17.806993983669962</c:v>
                </c:pt>
                <c:pt idx="836">
                  <c:v>17.828319724967773</c:v>
                </c:pt>
                <c:pt idx="837">
                  <c:v>17.849645466265581</c:v>
                </c:pt>
                <c:pt idx="838">
                  <c:v>17.87097120756339</c:v>
                </c:pt>
                <c:pt idx="839">
                  <c:v>17.892296948861198</c:v>
                </c:pt>
                <c:pt idx="840">
                  <c:v>17.913622690159006</c:v>
                </c:pt>
                <c:pt idx="841">
                  <c:v>17.934948431456814</c:v>
                </c:pt>
                <c:pt idx="842">
                  <c:v>17.956274172754622</c:v>
                </c:pt>
                <c:pt idx="843">
                  <c:v>17.97759991405243</c:v>
                </c:pt>
                <c:pt idx="844">
                  <c:v>17.998925655350238</c:v>
                </c:pt>
              </c:numCache>
            </c:numRef>
          </c:xVal>
          <c:yVal>
            <c:numRef>
              <c:f>Sheet3!$AA$3:$AA$847</c:f>
              <c:numCache>
                <c:formatCode>General</c:formatCode>
                <c:ptCount val="845"/>
                <c:pt idx="0">
                  <c:v>7.22</c:v>
                </c:pt>
                <c:pt idx="1">
                  <c:v>7.22</c:v>
                </c:pt>
                <c:pt idx="2">
                  <c:v>7.22</c:v>
                </c:pt>
                <c:pt idx="3">
                  <c:v>7.21</c:v>
                </c:pt>
                <c:pt idx="4">
                  <c:v>7.21</c:v>
                </c:pt>
                <c:pt idx="5">
                  <c:v>7.21</c:v>
                </c:pt>
                <c:pt idx="6">
                  <c:v>7.21</c:v>
                </c:pt>
                <c:pt idx="7">
                  <c:v>7.22</c:v>
                </c:pt>
                <c:pt idx="8">
                  <c:v>7.21</c:v>
                </c:pt>
                <c:pt idx="9">
                  <c:v>7.22</c:v>
                </c:pt>
                <c:pt idx="10">
                  <c:v>7.22</c:v>
                </c:pt>
                <c:pt idx="11">
                  <c:v>7.21</c:v>
                </c:pt>
                <c:pt idx="12">
                  <c:v>7.21</c:v>
                </c:pt>
                <c:pt idx="13">
                  <c:v>7.22</c:v>
                </c:pt>
                <c:pt idx="14">
                  <c:v>7.21</c:v>
                </c:pt>
                <c:pt idx="15">
                  <c:v>7.22</c:v>
                </c:pt>
                <c:pt idx="16">
                  <c:v>7.21</c:v>
                </c:pt>
                <c:pt idx="17">
                  <c:v>7.21</c:v>
                </c:pt>
                <c:pt idx="18">
                  <c:v>7.21</c:v>
                </c:pt>
                <c:pt idx="19">
                  <c:v>7.21</c:v>
                </c:pt>
                <c:pt idx="20">
                  <c:v>7.21</c:v>
                </c:pt>
                <c:pt idx="21">
                  <c:v>7.21</c:v>
                </c:pt>
                <c:pt idx="22">
                  <c:v>7.21</c:v>
                </c:pt>
                <c:pt idx="23">
                  <c:v>7.2</c:v>
                </c:pt>
                <c:pt idx="24">
                  <c:v>7.21</c:v>
                </c:pt>
                <c:pt idx="25">
                  <c:v>7.21</c:v>
                </c:pt>
                <c:pt idx="26">
                  <c:v>7.2</c:v>
                </c:pt>
                <c:pt idx="27">
                  <c:v>7.2</c:v>
                </c:pt>
                <c:pt idx="28">
                  <c:v>7.2</c:v>
                </c:pt>
                <c:pt idx="29">
                  <c:v>7.2</c:v>
                </c:pt>
                <c:pt idx="30">
                  <c:v>7.2</c:v>
                </c:pt>
                <c:pt idx="31">
                  <c:v>7.2</c:v>
                </c:pt>
                <c:pt idx="32">
                  <c:v>7.2</c:v>
                </c:pt>
                <c:pt idx="33">
                  <c:v>7.2</c:v>
                </c:pt>
                <c:pt idx="34">
                  <c:v>7.19</c:v>
                </c:pt>
                <c:pt idx="35">
                  <c:v>7.2</c:v>
                </c:pt>
                <c:pt idx="36">
                  <c:v>7.2</c:v>
                </c:pt>
                <c:pt idx="37">
                  <c:v>7.19</c:v>
                </c:pt>
                <c:pt idx="38">
                  <c:v>7.19</c:v>
                </c:pt>
                <c:pt idx="39">
                  <c:v>7.2</c:v>
                </c:pt>
                <c:pt idx="40">
                  <c:v>7.19</c:v>
                </c:pt>
                <c:pt idx="41">
                  <c:v>7.2</c:v>
                </c:pt>
                <c:pt idx="42">
                  <c:v>7.2</c:v>
                </c:pt>
                <c:pt idx="43">
                  <c:v>7.2</c:v>
                </c:pt>
                <c:pt idx="44">
                  <c:v>7.19</c:v>
                </c:pt>
                <c:pt idx="45">
                  <c:v>7.19</c:v>
                </c:pt>
                <c:pt idx="46">
                  <c:v>7.19</c:v>
                </c:pt>
                <c:pt idx="47">
                  <c:v>7.19</c:v>
                </c:pt>
                <c:pt idx="48">
                  <c:v>7.19</c:v>
                </c:pt>
                <c:pt idx="49">
                  <c:v>7.19</c:v>
                </c:pt>
                <c:pt idx="50">
                  <c:v>7.19</c:v>
                </c:pt>
                <c:pt idx="51">
                  <c:v>7.18</c:v>
                </c:pt>
                <c:pt idx="52">
                  <c:v>7.18</c:v>
                </c:pt>
                <c:pt idx="53">
                  <c:v>7.18</c:v>
                </c:pt>
                <c:pt idx="54">
                  <c:v>7.19</c:v>
                </c:pt>
                <c:pt idx="55">
                  <c:v>7.19</c:v>
                </c:pt>
                <c:pt idx="56">
                  <c:v>7.18</c:v>
                </c:pt>
                <c:pt idx="57">
                  <c:v>7.19</c:v>
                </c:pt>
                <c:pt idx="58">
                  <c:v>7.18</c:v>
                </c:pt>
                <c:pt idx="59">
                  <c:v>7.17</c:v>
                </c:pt>
                <c:pt idx="60">
                  <c:v>7.17</c:v>
                </c:pt>
                <c:pt idx="61">
                  <c:v>7.16</c:v>
                </c:pt>
                <c:pt idx="62">
                  <c:v>7.17</c:v>
                </c:pt>
                <c:pt idx="63">
                  <c:v>7.17</c:v>
                </c:pt>
                <c:pt idx="64">
                  <c:v>7.17</c:v>
                </c:pt>
                <c:pt idx="65">
                  <c:v>7.17</c:v>
                </c:pt>
                <c:pt idx="66">
                  <c:v>7.17</c:v>
                </c:pt>
                <c:pt idx="67">
                  <c:v>7.16</c:v>
                </c:pt>
                <c:pt idx="68">
                  <c:v>7.17</c:v>
                </c:pt>
                <c:pt idx="69">
                  <c:v>7.17</c:v>
                </c:pt>
                <c:pt idx="70">
                  <c:v>7.17</c:v>
                </c:pt>
                <c:pt idx="71">
                  <c:v>7.17</c:v>
                </c:pt>
                <c:pt idx="72">
                  <c:v>7.17</c:v>
                </c:pt>
                <c:pt idx="73">
                  <c:v>7.17</c:v>
                </c:pt>
                <c:pt idx="74">
                  <c:v>7.17</c:v>
                </c:pt>
                <c:pt idx="75">
                  <c:v>7.16</c:v>
                </c:pt>
                <c:pt idx="76">
                  <c:v>7.17</c:v>
                </c:pt>
                <c:pt idx="77">
                  <c:v>7.17</c:v>
                </c:pt>
                <c:pt idx="78">
                  <c:v>7.17</c:v>
                </c:pt>
                <c:pt idx="79">
                  <c:v>7.17</c:v>
                </c:pt>
                <c:pt idx="80">
                  <c:v>7.16</c:v>
                </c:pt>
                <c:pt idx="81">
                  <c:v>7.16</c:v>
                </c:pt>
                <c:pt idx="82">
                  <c:v>7.17</c:v>
                </c:pt>
                <c:pt idx="83">
                  <c:v>7.17</c:v>
                </c:pt>
                <c:pt idx="84">
                  <c:v>7.17</c:v>
                </c:pt>
                <c:pt idx="85">
                  <c:v>7.17</c:v>
                </c:pt>
                <c:pt idx="86">
                  <c:v>7.17</c:v>
                </c:pt>
                <c:pt idx="87">
                  <c:v>7.17</c:v>
                </c:pt>
                <c:pt idx="88">
                  <c:v>7.17</c:v>
                </c:pt>
                <c:pt idx="89">
                  <c:v>7.17</c:v>
                </c:pt>
                <c:pt idx="90">
                  <c:v>7.16</c:v>
                </c:pt>
                <c:pt idx="91">
                  <c:v>7.17</c:v>
                </c:pt>
                <c:pt idx="92">
                  <c:v>7.17</c:v>
                </c:pt>
                <c:pt idx="93">
                  <c:v>7.17</c:v>
                </c:pt>
                <c:pt idx="94">
                  <c:v>7.17</c:v>
                </c:pt>
                <c:pt idx="95">
                  <c:v>7.16</c:v>
                </c:pt>
                <c:pt idx="96">
                  <c:v>7.17</c:v>
                </c:pt>
                <c:pt idx="97">
                  <c:v>7.17</c:v>
                </c:pt>
                <c:pt idx="98">
                  <c:v>7.17</c:v>
                </c:pt>
                <c:pt idx="99">
                  <c:v>7.17</c:v>
                </c:pt>
                <c:pt idx="100">
                  <c:v>7.17</c:v>
                </c:pt>
                <c:pt idx="101">
                  <c:v>7.16</c:v>
                </c:pt>
                <c:pt idx="102">
                  <c:v>7.17</c:v>
                </c:pt>
                <c:pt idx="103">
                  <c:v>7.16</c:v>
                </c:pt>
                <c:pt idx="104">
                  <c:v>7.17</c:v>
                </c:pt>
                <c:pt idx="105">
                  <c:v>7.17</c:v>
                </c:pt>
                <c:pt idx="106">
                  <c:v>7.16</c:v>
                </c:pt>
                <c:pt idx="107">
                  <c:v>7.16</c:v>
                </c:pt>
                <c:pt idx="108">
                  <c:v>7.16</c:v>
                </c:pt>
                <c:pt idx="109">
                  <c:v>7.16</c:v>
                </c:pt>
                <c:pt idx="110">
                  <c:v>7.16</c:v>
                </c:pt>
                <c:pt idx="111">
                  <c:v>7.16</c:v>
                </c:pt>
                <c:pt idx="112">
                  <c:v>7.16</c:v>
                </c:pt>
                <c:pt idx="113">
                  <c:v>7.16</c:v>
                </c:pt>
                <c:pt idx="114">
                  <c:v>7.16</c:v>
                </c:pt>
                <c:pt idx="115">
                  <c:v>7.16</c:v>
                </c:pt>
                <c:pt idx="116">
                  <c:v>7.16</c:v>
                </c:pt>
                <c:pt idx="117">
                  <c:v>7.16</c:v>
                </c:pt>
                <c:pt idx="118">
                  <c:v>7.16</c:v>
                </c:pt>
                <c:pt idx="119">
                  <c:v>7.16</c:v>
                </c:pt>
                <c:pt idx="120">
                  <c:v>7.16</c:v>
                </c:pt>
                <c:pt idx="121">
                  <c:v>7.16</c:v>
                </c:pt>
                <c:pt idx="122">
                  <c:v>7.16</c:v>
                </c:pt>
                <c:pt idx="123">
                  <c:v>7.16</c:v>
                </c:pt>
                <c:pt idx="124">
                  <c:v>7.16</c:v>
                </c:pt>
                <c:pt idx="125">
                  <c:v>7.15</c:v>
                </c:pt>
                <c:pt idx="126">
                  <c:v>7.15</c:v>
                </c:pt>
                <c:pt idx="127">
                  <c:v>7.16</c:v>
                </c:pt>
                <c:pt idx="128">
                  <c:v>7.16</c:v>
                </c:pt>
                <c:pt idx="129">
                  <c:v>7.15</c:v>
                </c:pt>
                <c:pt idx="130">
                  <c:v>7.15</c:v>
                </c:pt>
                <c:pt idx="131">
                  <c:v>7.16</c:v>
                </c:pt>
                <c:pt idx="132">
                  <c:v>7.16</c:v>
                </c:pt>
                <c:pt idx="133">
                  <c:v>7.16</c:v>
                </c:pt>
                <c:pt idx="134">
                  <c:v>7.16</c:v>
                </c:pt>
                <c:pt idx="135">
                  <c:v>7.15</c:v>
                </c:pt>
                <c:pt idx="136">
                  <c:v>7.15</c:v>
                </c:pt>
                <c:pt idx="137">
                  <c:v>7.15</c:v>
                </c:pt>
                <c:pt idx="138">
                  <c:v>7.15</c:v>
                </c:pt>
                <c:pt idx="139">
                  <c:v>7.15</c:v>
                </c:pt>
                <c:pt idx="140">
                  <c:v>7.15</c:v>
                </c:pt>
                <c:pt idx="141">
                  <c:v>7.15</c:v>
                </c:pt>
                <c:pt idx="142">
                  <c:v>7.15</c:v>
                </c:pt>
                <c:pt idx="143">
                  <c:v>7.15</c:v>
                </c:pt>
                <c:pt idx="144">
                  <c:v>7.16</c:v>
                </c:pt>
                <c:pt idx="145">
                  <c:v>7.15</c:v>
                </c:pt>
                <c:pt idx="146">
                  <c:v>7.16</c:v>
                </c:pt>
                <c:pt idx="147">
                  <c:v>7.15</c:v>
                </c:pt>
                <c:pt idx="148">
                  <c:v>7.16</c:v>
                </c:pt>
                <c:pt idx="149">
                  <c:v>7.16</c:v>
                </c:pt>
                <c:pt idx="150">
                  <c:v>7.15</c:v>
                </c:pt>
                <c:pt idx="151">
                  <c:v>7.16</c:v>
                </c:pt>
                <c:pt idx="152">
                  <c:v>7.15</c:v>
                </c:pt>
                <c:pt idx="153">
                  <c:v>7.16</c:v>
                </c:pt>
                <c:pt idx="154">
                  <c:v>7.15</c:v>
                </c:pt>
                <c:pt idx="155">
                  <c:v>7.15</c:v>
                </c:pt>
                <c:pt idx="156">
                  <c:v>7.16</c:v>
                </c:pt>
                <c:pt idx="157">
                  <c:v>7.15</c:v>
                </c:pt>
                <c:pt idx="158">
                  <c:v>7.16</c:v>
                </c:pt>
                <c:pt idx="159">
                  <c:v>7.15</c:v>
                </c:pt>
                <c:pt idx="160">
                  <c:v>7.16</c:v>
                </c:pt>
                <c:pt idx="161">
                  <c:v>7.15</c:v>
                </c:pt>
                <c:pt idx="162">
                  <c:v>7.15</c:v>
                </c:pt>
                <c:pt idx="163">
                  <c:v>7.15</c:v>
                </c:pt>
                <c:pt idx="164">
                  <c:v>7.16</c:v>
                </c:pt>
                <c:pt idx="165">
                  <c:v>7.16</c:v>
                </c:pt>
                <c:pt idx="166">
                  <c:v>7.16</c:v>
                </c:pt>
                <c:pt idx="167">
                  <c:v>7.15</c:v>
                </c:pt>
                <c:pt idx="168">
                  <c:v>7.16</c:v>
                </c:pt>
                <c:pt idx="169">
                  <c:v>7.16</c:v>
                </c:pt>
                <c:pt idx="170">
                  <c:v>7.16</c:v>
                </c:pt>
                <c:pt idx="171">
                  <c:v>7.16</c:v>
                </c:pt>
                <c:pt idx="172">
                  <c:v>7.16</c:v>
                </c:pt>
                <c:pt idx="173">
                  <c:v>7.15</c:v>
                </c:pt>
                <c:pt idx="174">
                  <c:v>7.15</c:v>
                </c:pt>
                <c:pt idx="175">
                  <c:v>7.15</c:v>
                </c:pt>
                <c:pt idx="176">
                  <c:v>7.16</c:v>
                </c:pt>
                <c:pt idx="177">
                  <c:v>7.16</c:v>
                </c:pt>
                <c:pt idx="178">
                  <c:v>7.15</c:v>
                </c:pt>
                <c:pt idx="179">
                  <c:v>7.16</c:v>
                </c:pt>
                <c:pt idx="180">
                  <c:v>7.16</c:v>
                </c:pt>
                <c:pt idx="181">
                  <c:v>7.16</c:v>
                </c:pt>
                <c:pt idx="182">
                  <c:v>7.15</c:v>
                </c:pt>
                <c:pt idx="183">
                  <c:v>7.15</c:v>
                </c:pt>
                <c:pt idx="184">
                  <c:v>7.16</c:v>
                </c:pt>
                <c:pt idx="185">
                  <c:v>7.15</c:v>
                </c:pt>
                <c:pt idx="186">
                  <c:v>7.15</c:v>
                </c:pt>
                <c:pt idx="187">
                  <c:v>7.16</c:v>
                </c:pt>
                <c:pt idx="188">
                  <c:v>7.15</c:v>
                </c:pt>
                <c:pt idx="189">
                  <c:v>7.15</c:v>
                </c:pt>
                <c:pt idx="190">
                  <c:v>7.15</c:v>
                </c:pt>
                <c:pt idx="191">
                  <c:v>7.15</c:v>
                </c:pt>
                <c:pt idx="192">
                  <c:v>7.15</c:v>
                </c:pt>
                <c:pt idx="193">
                  <c:v>7.15</c:v>
                </c:pt>
                <c:pt idx="194">
                  <c:v>7.16</c:v>
                </c:pt>
                <c:pt idx="195">
                  <c:v>7.16</c:v>
                </c:pt>
                <c:pt idx="196">
                  <c:v>7.16</c:v>
                </c:pt>
                <c:pt idx="197">
                  <c:v>7.15</c:v>
                </c:pt>
                <c:pt idx="198">
                  <c:v>7.15</c:v>
                </c:pt>
                <c:pt idx="199">
                  <c:v>7.15</c:v>
                </c:pt>
                <c:pt idx="200">
                  <c:v>7.16</c:v>
                </c:pt>
                <c:pt idx="201">
                  <c:v>7.16</c:v>
                </c:pt>
                <c:pt idx="202">
                  <c:v>7.16</c:v>
                </c:pt>
                <c:pt idx="203">
                  <c:v>7.16</c:v>
                </c:pt>
                <c:pt idx="204">
                  <c:v>7.16</c:v>
                </c:pt>
                <c:pt idx="205">
                  <c:v>7.16</c:v>
                </c:pt>
                <c:pt idx="206">
                  <c:v>7.16</c:v>
                </c:pt>
                <c:pt idx="207">
                  <c:v>7.16</c:v>
                </c:pt>
                <c:pt idx="208">
                  <c:v>7.16</c:v>
                </c:pt>
                <c:pt idx="209">
                  <c:v>7.16</c:v>
                </c:pt>
                <c:pt idx="210">
                  <c:v>7.16</c:v>
                </c:pt>
                <c:pt idx="211">
                  <c:v>7.16</c:v>
                </c:pt>
                <c:pt idx="212">
                  <c:v>7.16</c:v>
                </c:pt>
                <c:pt idx="213">
                  <c:v>7.16</c:v>
                </c:pt>
                <c:pt idx="214">
                  <c:v>7.16</c:v>
                </c:pt>
                <c:pt idx="215">
                  <c:v>7.16</c:v>
                </c:pt>
                <c:pt idx="216">
                  <c:v>7.16</c:v>
                </c:pt>
                <c:pt idx="217">
                  <c:v>7.16</c:v>
                </c:pt>
                <c:pt idx="218">
                  <c:v>7.16</c:v>
                </c:pt>
                <c:pt idx="219">
                  <c:v>7.16</c:v>
                </c:pt>
                <c:pt idx="220">
                  <c:v>7.16</c:v>
                </c:pt>
                <c:pt idx="221">
                  <c:v>7.16</c:v>
                </c:pt>
                <c:pt idx="222">
                  <c:v>7.16</c:v>
                </c:pt>
                <c:pt idx="223">
                  <c:v>7.16</c:v>
                </c:pt>
                <c:pt idx="224">
                  <c:v>7.16</c:v>
                </c:pt>
                <c:pt idx="225">
                  <c:v>7.16</c:v>
                </c:pt>
                <c:pt idx="226">
                  <c:v>7.16</c:v>
                </c:pt>
                <c:pt idx="227">
                  <c:v>7.16</c:v>
                </c:pt>
                <c:pt idx="228">
                  <c:v>7.16</c:v>
                </c:pt>
                <c:pt idx="229">
                  <c:v>7.17</c:v>
                </c:pt>
                <c:pt idx="230">
                  <c:v>7.16</c:v>
                </c:pt>
                <c:pt idx="231">
                  <c:v>7.16</c:v>
                </c:pt>
                <c:pt idx="232">
                  <c:v>7.16</c:v>
                </c:pt>
                <c:pt idx="233">
                  <c:v>7.16</c:v>
                </c:pt>
                <c:pt idx="234">
                  <c:v>7.16</c:v>
                </c:pt>
                <c:pt idx="235">
                  <c:v>7.16</c:v>
                </c:pt>
                <c:pt idx="236">
                  <c:v>7.16</c:v>
                </c:pt>
                <c:pt idx="237">
                  <c:v>7.16</c:v>
                </c:pt>
                <c:pt idx="238">
                  <c:v>7.16</c:v>
                </c:pt>
                <c:pt idx="239">
                  <c:v>7.17</c:v>
                </c:pt>
                <c:pt idx="240">
                  <c:v>7.17</c:v>
                </c:pt>
                <c:pt idx="241">
                  <c:v>7.16</c:v>
                </c:pt>
                <c:pt idx="242">
                  <c:v>7.16</c:v>
                </c:pt>
                <c:pt idx="243">
                  <c:v>7.16</c:v>
                </c:pt>
                <c:pt idx="244">
                  <c:v>7.16</c:v>
                </c:pt>
                <c:pt idx="245">
                  <c:v>7.16</c:v>
                </c:pt>
                <c:pt idx="246">
                  <c:v>7.16</c:v>
                </c:pt>
                <c:pt idx="247">
                  <c:v>7.16</c:v>
                </c:pt>
                <c:pt idx="248">
                  <c:v>7.16</c:v>
                </c:pt>
                <c:pt idx="249">
                  <c:v>7.16</c:v>
                </c:pt>
                <c:pt idx="250">
                  <c:v>7.16</c:v>
                </c:pt>
                <c:pt idx="251">
                  <c:v>7.16</c:v>
                </c:pt>
                <c:pt idx="252">
                  <c:v>7.16</c:v>
                </c:pt>
                <c:pt idx="253">
                  <c:v>7.16</c:v>
                </c:pt>
                <c:pt idx="254">
                  <c:v>7.16</c:v>
                </c:pt>
                <c:pt idx="255">
                  <c:v>7.16</c:v>
                </c:pt>
                <c:pt idx="256">
                  <c:v>7.16</c:v>
                </c:pt>
                <c:pt idx="257">
                  <c:v>7.16</c:v>
                </c:pt>
                <c:pt idx="258">
                  <c:v>7.17</c:v>
                </c:pt>
                <c:pt idx="259">
                  <c:v>7.17</c:v>
                </c:pt>
                <c:pt idx="260">
                  <c:v>7.16</c:v>
                </c:pt>
                <c:pt idx="261">
                  <c:v>7.16</c:v>
                </c:pt>
                <c:pt idx="262">
                  <c:v>7.16</c:v>
                </c:pt>
                <c:pt idx="263">
                  <c:v>7.16</c:v>
                </c:pt>
                <c:pt idx="264">
                  <c:v>7.16</c:v>
                </c:pt>
                <c:pt idx="265">
                  <c:v>7.16</c:v>
                </c:pt>
                <c:pt idx="266">
                  <c:v>7.16</c:v>
                </c:pt>
                <c:pt idx="267">
                  <c:v>7.17</c:v>
                </c:pt>
                <c:pt idx="268">
                  <c:v>7.17</c:v>
                </c:pt>
                <c:pt idx="269">
                  <c:v>7.16</c:v>
                </c:pt>
                <c:pt idx="270">
                  <c:v>7.16</c:v>
                </c:pt>
                <c:pt idx="271">
                  <c:v>7.16</c:v>
                </c:pt>
                <c:pt idx="272">
                  <c:v>7.16</c:v>
                </c:pt>
                <c:pt idx="273">
                  <c:v>7.17</c:v>
                </c:pt>
                <c:pt idx="274">
                  <c:v>7.17</c:v>
                </c:pt>
                <c:pt idx="275">
                  <c:v>7.16</c:v>
                </c:pt>
                <c:pt idx="276">
                  <c:v>7.16</c:v>
                </c:pt>
                <c:pt idx="277">
                  <c:v>7.16</c:v>
                </c:pt>
                <c:pt idx="278">
                  <c:v>7.16</c:v>
                </c:pt>
                <c:pt idx="279">
                  <c:v>7.16</c:v>
                </c:pt>
                <c:pt idx="280">
                  <c:v>7.17</c:v>
                </c:pt>
                <c:pt idx="281">
                  <c:v>7.17</c:v>
                </c:pt>
                <c:pt idx="282">
                  <c:v>7.17</c:v>
                </c:pt>
                <c:pt idx="283">
                  <c:v>7.17</c:v>
                </c:pt>
                <c:pt idx="284">
                  <c:v>7.16</c:v>
                </c:pt>
                <c:pt idx="285">
                  <c:v>7.16</c:v>
                </c:pt>
                <c:pt idx="286">
                  <c:v>7.16</c:v>
                </c:pt>
                <c:pt idx="287">
                  <c:v>7.16</c:v>
                </c:pt>
                <c:pt idx="288">
                  <c:v>7.17</c:v>
                </c:pt>
                <c:pt idx="289">
                  <c:v>7.17</c:v>
                </c:pt>
                <c:pt idx="290">
                  <c:v>7.17</c:v>
                </c:pt>
                <c:pt idx="291">
                  <c:v>7.17</c:v>
                </c:pt>
                <c:pt idx="292">
                  <c:v>7.17</c:v>
                </c:pt>
                <c:pt idx="293">
                  <c:v>7.16</c:v>
                </c:pt>
                <c:pt idx="294">
                  <c:v>7.16</c:v>
                </c:pt>
                <c:pt idx="295">
                  <c:v>7.16</c:v>
                </c:pt>
                <c:pt idx="296">
                  <c:v>7.16</c:v>
                </c:pt>
                <c:pt idx="297">
                  <c:v>7.16</c:v>
                </c:pt>
                <c:pt idx="298">
                  <c:v>7.16</c:v>
                </c:pt>
                <c:pt idx="299">
                  <c:v>7.16</c:v>
                </c:pt>
                <c:pt idx="300">
                  <c:v>7.16</c:v>
                </c:pt>
                <c:pt idx="301">
                  <c:v>7.16</c:v>
                </c:pt>
                <c:pt idx="302">
                  <c:v>7.16</c:v>
                </c:pt>
                <c:pt idx="303">
                  <c:v>7.16</c:v>
                </c:pt>
                <c:pt idx="304">
                  <c:v>7.16</c:v>
                </c:pt>
                <c:pt idx="305">
                  <c:v>7.16</c:v>
                </c:pt>
                <c:pt idx="306">
                  <c:v>7.16</c:v>
                </c:pt>
                <c:pt idx="307">
                  <c:v>7.16</c:v>
                </c:pt>
                <c:pt idx="308">
                  <c:v>7.16</c:v>
                </c:pt>
                <c:pt idx="309">
                  <c:v>7.16</c:v>
                </c:pt>
                <c:pt idx="310">
                  <c:v>7.16</c:v>
                </c:pt>
                <c:pt idx="311">
                  <c:v>7.16</c:v>
                </c:pt>
                <c:pt idx="312">
                  <c:v>7.16</c:v>
                </c:pt>
                <c:pt idx="313">
                  <c:v>7.16</c:v>
                </c:pt>
                <c:pt idx="314">
                  <c:v>7.16</c:v>
                </c:pt>
                <c:pt idx="315">
                  <c:v>7.16</c:v>
                </c:pt>
                <c:pt idx="316">
                  <c:v>7.16</c:v>
                </c:pt>
                <c:pt idx="317">
                  <c:v>7.16</c:v>
                </c:pt>
                <c:pt idx="318">
                  <c:v>7.16</c:v>
                </c:pt>
                <c:pt idx="319">
                  <c:v>7.16</c:v>
                </c:pt>
                <c:pt idx="320">
                  <c:v>7.16</c:v>
                </c:pt>
                <c:pt idx="321">
                  <c:v>7.16</c:v>
                </c:pt>
                <c:pt idx="322">
                  <c:v>7.16</c:v>
                </c:pt>
                <c:pt idx="323">
                  <c:v>7.16</c:v>
                </c:pt>
                <c:pt idx="324">
                  <c:v>7.16</c:v>
                </c:pt>
                <c:pt idx="325">
                  <c:v>7.16</c:v>
                </c:pt>
                <c:pt idx="326">
                  <c:v>7.16</c:v>
                </c:pt>
                <c:pt idx="327">
                  <c:v>7.16</c:v>
                </c:pt>
                <c:pt idx="328">
                  <c:v>7.16</c:v>
                </c:pt>
                <c:pt idx="329">
                  <c:v>7.16</c:v>
                </c:pt>
                <c:pt idx="330">
                  <c:v>7.16</c:v>
                </c:pt>
                <c:pt idx="331">
                  <c:v>7.16</c:v>
                </c:pt>
                <c:pt idx="332">
                  <c:v>7.16</c:v>
                </c:pt>
                <c:pt idx="333">
                  <c:v>7.17</c:v>
                </c:pt>
                <c:pt idx="334">
                  <c:v>7.17</c:v>
                </c:pt>
                <c:pt idx="335">
                  <c:v>7.17</c:v>
                </c:pt>
                <c:pt idx="336">
                  <c:v>7.17</c:v>
                </c:pt>
                <c:pt idx="337">
                  <c:v>7.17</c:v>
                </c:pt>
                <c:pt idx="338">
                  <c:v>7.17</c:v>
                </c:pt>
                <c:pt idx="339">
                  <c:v>7.17</c:v>
                </c:pt>
                <c:pt idx="340">
                  <c:v>7.17</c:v>
                </c:pt>
                <c:pt idx="341">
                  <c:v>7.17</c:v>
                </c:pt>
                <c:pt idx="342">
                  <c:v>7.17</c:v>
                </c:pt>
                <c:pt idx="343">
                  <c:v>7.17</c:v>
                </c:pt>
                <c:pt idx="344">
                  <c:v>7.17</c:v>
                </c:pt>
                <c:pt idx="345">
                  <c:v>7.17</c:v>
                </c:pt>
                <c:pt idx="346">
                  <c:v>7.16</c:v>
                </c:pt>
                <c:pt idx="347">
                  <c:v>7.16</c:v>
                </c:pt>
                <c:pt idx="348">
                  <c:v>7.16</c:v>
                </c:pt>
                <c:pt idx="349">
                  <c:v>7.15</c:v>
                </c:pt>
                <c:pt idx="350">
                  <c:v>7.14</c:v>
                </c:pt>
                <c:pt idx="351">
                  <c:v>7.13</c:v>
                </c:pt>
                <c:pt idx="352">
                  <c:v>7.11</c:v>
                </c:pt>
                <c:pt idx="353">
                  <c:v>7.09</c:v>
                </c:pt>
                <c:pt idx="354">
                  <c:v>7.05</c:v>
                </c:pt>
                <c:pt idx="355">
                  <c:v>7.02</c:v>
                </c:pt>
                <c:pt idx="356">
                  <c:v>6.96</c:v>
                </c:pt>
                <c:pt idx="357">
                  <c:v>6.9</c:v>
                </c:pt>
                <c:pt idx="358">
                  <c:v>6.82</c:v>
                </c:pt>
                <c:pt idx="359">
                  <c:v>6.73</c:v>
                </c:pt>
                <c:pt idx="360">
                  <c:v>6.64</c:v>
                </c:pt>
                <c:pt idx="361">
                  <c:v>6.51</c:v>
                </c:pt>
                <c:pt idx="362">
                  <c:v>6.42</c:v>
                </c:pt>
                <c:pt idx="363">
                  <c:v>6.28</c:v>
                </c:pt>
                <c:pt idx="364">
                  <c:v>6.19</c:v>
                </c:pt>
                <c:pt idx="365">
                  <c:v>6.09</c:v>
                </c:pt>
                <c:pt idx="366">
                  <c:v>5.96</c:v>
                </c:pt>
                <c:pt idx="367">
                  <c:v>5.88</c:v>
                </c:pt>
                <c:pt idx="368">
                  <c:v>5.74</c:v>
                </c:pt>
                <c:pt idx="369">
                  <c:v>5.66</c:v>
                </c:pt>
                <c:pt idx="370">
                  <c:v>5.55</c:v>
                </c:pt>
                <c:pt idx="371">
                  <c:v>5.49</c:v>
                </c:pt>
                <c:pt idx="372">
                  <c:v>5.43</c:v>
                </c:pt>
                <c:pt idx="373">
                  <c:v>5.36</c:v>
                </c:pt>
                <c:pt idx="374">
                  <c:v>5.32</c:v>
                </c:pt>
                <c:pt idx="375">
                  <c:v>5.26</c:v>
                </c:pt>
                <c:pt idx="376">
                  <c:v>5.23</c:v>
                </c:pt>
                <c:pt idx="377">
                  <c:v>5.2</c:v>
                </c:pt>
                <c:pt idx="378">
                  <c:v>5.18</c:v>
                </c:pt>
                <c:pt idx="379">
                  <c:v>5.17</c:v>
                </c:pt>
                <c:pt idx="380">
                  <c:v>5.15</c:v>
                </c:pt>
                <c:pt idx="381">
                  <c:v>5.13</c:v>
                </c:pt>
                <c:pt idx="382">
                  <c:v>5.0999999999999996</c:v>
                </c:pt>
                <c:pt idx="383">
                  <c:v>5.09</c:v>
                </c:pt>
                <c:pt idx="384">
                  <c:v>5.08</c:v>
                </c:pt>
                <c:pt idx="385">
                  <c:v>5.07</c:v>
                </c:pt>
                <c:pt idx="386">
                  <c:v>5.0599999999999996</c:v>
                </c:pt>
                <c:pt idx="387">
                  <c:v>5.05</c:v>
                </c:pt>
                <c:pt idx="388">
                  <c:v>5.05</c:v>
                </c:pt>
                <c:pt idx="389">
                  <c:v>5.04</c:v>
                </c:pt>
                <c:pt idx="390">
                  <c:v>5.04</c:v>
                </c:pt>
                <c:pt idx="391">
                  <c:v>5.03</c:v>
                </c:pt>
                <c:pt idx="392">
                  <c:v>5.0199999999999996</c:v>
                </c:pt>
                <c:pt idx="393">
                  <c:v>5.0199999999999996</c:v>
                </c:pt>
                <c:pt idx="394">
                  <c:v>5.01</c:v>
                </c:pt>
                <c:pt idx="395">
                  <c:v>5.01</c:v>
                </c:pt>
                <c:pt idx="396">
                  <c:v>5</c:v>
                </c:pt>
                <c:pt idx="397">
                  <c:v>5</c:v>
                </c:pt>
                <c:pt idx="398">
                  <c:v>5</c:v>
                </c:pt>
                <c:pt idx="399">
                  <c:v>5</c:v>
                </c:pt>
                <c:pt idx="400">
                  <c:v>5</c:v>
                </c:pt>
                <c:pt idx="401">
                  <c:v>5</c:v>
                </c:pt>
                <c:pt idx="402">
                  <c:v>5</c:v>
                </c:pt>
                <c:pt idx="403">
                  <c:v>5</c:v>
                </c:pt>
                <c:pt idx="404">
                  <c:v>5</c:v>
                </c:pt>
                <c:pt idx="405">
                  <c:v>5</c:v>
                </c:pt>
                <c:pt idx="406">
                  <c:v>5</c:v>
                </c:pt>
                <c:pt idx="407">
                  <c:v>5</c:v>
                </c:pt>
                <c:pt idx="408">
                  <c:v>5</c:v>
                </c:pt>
                <c:pt idx="409">
                  <c:v>4.99</c:v>
                </c:pt>
                <c:pt idx="410">
                  <c:v>5</c:v>
                </c:pt>
                <c:pt idx="411">
                  <c:v>5</c:v>
                </c:pt>
                <c:pt idx="412">
                  <c:v>5</c:v>
                </c:pt>
                <c:pt idx="413">
                  <c:v>5</c:v>
                </c:pt>
                <c:pt idx="414">
                  <c:v>5</c:v>
                </c:pt>
                <c:pt idx="415">
                  <c:v>5</c:v>
                </c:pt>
                <c:pt idx="416">
                  <c:v>5</c:v>
                </c:pt>
                <c:pt idx="417">
                  <c:v>5</c:v>
                </c:pt>
                <c:pt idx="418">
                  <c:v>5</c:v>
                </c:pt>
                <c:pt idx="419">
                  <c:v>5</c:v>
                </c:pt>
                <c:pt idx="420">
                  <c:v>5</c:v>
                </c:pt>
                <c:pt idx="421">
                  <c:v>5</c:v>
                </c:pt>
                <c:pt idx="422">
                  <c:v>5</c:v>
                </c:pt>
                <c:pt idx="423">
                  <c:v>5</c:v>
                </c:pt>
                <c:pt idx="424">
                  <c:v>5</c:v>
                </c:pt>
                <c:pt idx="425">
                  <c:v>5</c:v>
                </c:pt>
                <c:pt idx="426">
                  <c:v>5</c:v>
                </c:pt>
                <c:pt idx="427">
                  <c:v>5</c:v>
                </c:pt>
                <c:pt idx="428">
                  <c:v>5</c:v>
                </c:pt>
                <c:pt idx="429">
                  <c:v>5</c:v>
                </c:pt>
                <c:pt idx="430">
                  <c:v>5</c:v>
                </c:pt>
                <c:pt idx="431">
                  <c:v>5</c:v>
                </c:pt>
                <c:pt idx="432">
                  <c:v>5</c:v>
                </c:pt>
                <c:pt idx="433">
                  <c:v>5</c:v>
                </c:pt>
                <c:pt idx="434">
                  <c:v>5</c:v>
                </c:pt>
                <c:pt idx="435">
                  <c:v>5</c:v>
                </c:pt>
                <c:pt idx="436">
                  <c:v>5</c:v>
                </c:pt>
                <c:pt idx="437">
                  <c:v>5</c:v>
                </c:pt>
                <c:pt idx="438">
                  <c:v>5</c:v>
                </c:pt>
                <c:pt idx="439">
                  <c:v>5</c:v>
                </c:pt>
                <c:pt idx="440">
                  <c:v>5.01</c:v>
                </c:pt>
                <c:pt idx="441">
                  <c:v>5</c:v>
                </c:pt>
                <c:pt idx="442">
                  <c:v>5</c:v>
                </c:pt>
                <c:pt idx="443">
                  <c:v>5</c:v>
                </c:pt>
                <c:pt idx="444">
                  <c:v>5</c:v>
                </c:pt>
                <c:pt idx="445">
                  <c:v>5</c:v>
                </c:pt>
                <c:pt idx="446">
                  <c:v>5</c:v>
                </c:pt>
                <c:pt idx="447">
                  <c:v>5</c:v>
                </c:pt>
                <c:pt idx="448">
                  <c:v>5.01</c:v>
                </c:pt>
                <c:pt idx="449">
                  <c:v>5</c:v>
                </c:pt>
                <c:pt idx="450">
                  <c:v>5</c:v>
                </c:pt>
                <c:pt idx="451">
                  <c:v>5</c:v>
                </c:pt>
                <c:pt idx="452">
                  <c:v>5</c:v>
                </c:pt>
                <c:pt idx="453">
                  <c:v>5</c:v>
                </c:pt>
                <c:pt idx="454">
                  <c:v>5</c:v>
                </c:pt>
                <c:pt idx="455">
                  <c:v>5</c:v>
                </c:pt>
                <c:pt idx="456">
                  <c:v>5</c:v>
                </c:pt>
                <c:pt idx="457">
                  <c:v>5</c:v>
                </c:pt>
                <c:pt idx="458">
                  <c:v>5</c:v>
                </c:pt>
                <c:pt idx="459">
                  <c:v>5</c:v>
                </c:pt>
                <c:pt idx="460">
                  <c:v>5</c:v>
                </c:pt>
                <c:pt idx="461">
                  <c:v>5</c:v>
                </c:pt>
                <c:pt idx="462">
                  <c:v>5</c:v>
                </c:pt>
                <c:pt idx="463">
                  <c:v>5</c:v>
                </c:pt>
                <c:pt idx="464">
                  <c:v>5</c:v>
                </c:pt>
                <c:pt idx="465">
                  <c:v>5</c:v>
                </c:pt>
                <c:pt idx="466">
                  <c:v>5</c:v>
                </c:pt>
                <c:pt idx="467">
                  <c:v>5</c:v>
                </c:pt>
                <c:pt idx="468">
                  <c:v>5</c:v>
                </c:pt>
                <c:pt idx="469">
                  <c:v>5</c:v>
                </c:pt>
                <c:pt idx="470">
                  <c:v>5</c:v>
                </c:pt>
                <c:pt idx="471">
                  <c:v>5</c:v>
                </c:pt>
                <c:pt idx="472">
                  <c:v>5</c:v>
                </c:pt>
                <c:pt idx="473">
                  <c:v>5</c:v>
                </c:pt>
                <c:pt idx="474">
                  <c:v>5</c:v>
                </c:pt>
                <c:pt idx="475">
                  <c:v>5</c:v>
                </c:pt>
                <c:pt idx="476">
                  <c:v>5.01</c:v>
                </c:pt>
                <c:pt idx="477">
                  <c:v>5.01</c:v>
                </c:pt>
                <c:pt idx="478">
                  <c:v>5.01</c:v>
                </c:pt>
                <c:pt idx="479">
                  <c:v>5.01</c:v>
                </c:pt>
                <c:pt idx="480">
                  <c:v>5.01</c:v>
                </c:pt>
                <c:pt idx="481">
                  <c:v>5.01</c:v>
                </c:pt>
                <c:pt idx="482">
                  <c:v>5</c:v>
                </c:pt>
                <c:pt idx="483">
                  <c:v>5</c:v>
                </c:pt>
                <c:pt idx="484">
                  <c:v>5</c:v>
                </c:pt>
                <c:pt idx="485">
                  <c:v>5</c:v>
                </c:pt>
                <c:pt idx="486">
                  <c:v>5</c:v>
                </c:pt>
                <c:pt idx="487">
                  <c:v>5</c:v>
                </c:pt>
                <c:pt idx="488">
                  <c:v>5</c:v>
                </c:pt>
                <c:pt idx="489">
                  <c:v>5</c:v>
                </c:pt>
                <c:pt idx="490">
                  <c:v>5.01</c:v>
                </c:pt>
                <c:pt idx="491">
                  <c:v>5.01</c:v>
                </c:pt>
                <c:pt idx="492">
                  <c:v>5.01</c:v>
                </c:pt>
                <c:pt idx="493">
                  <c:v>5.01</c:v>
                </c:pt>
                <c:pt idx="494">
                  <c:v>5.01</c:v>
                </c:pt>
                <c:pt idx="495">
                  <c:v>5</c:v>
                </c:pt>
                <c:pt idx="496">
                  <c:v>5</c:v>
                </c:pt>
                <c:pt idx="497">
                  <c:v>5</c:v>
                </c:pt>
                <c:pt idx="498">
                  <c:v>5</c:v>
                </c:pt>
                <c:pt idx="499">
                  <c:v>5</c:v>
                </c:pt>
                <c:pt idx="500">
                  <c:v>5</c:v>
                </c:pt>
                <c:pt idx="501">
                  <c:v>5</c:v>
                </c:pt>
                <c:pt idx="502">
                  <c:v>5.01</c:v>
                </c:pt>
                <c:pt idx="503">
                  <c:v>5.01</c:v>
                </c:pt>
                <c:pt idx="504">
                  <c:v>5</c:v>
                </c:pt>
                <c:pt idx="505">
                  <c:v>5</c:v>
                </c:pt>
                <c:pt idx="506">
                  <c:v>5</c:v>
                </c:pt>
                <c:pt idx="507">
                  <c:v>5</c:v>
                </c:pt>
                <c:pt idx="508">
                  <c:v>5.01</c:v>
                </c:pt>
                <c:pt idx="509">
                  <c:v>5.01</c:v>
                </c:pt>
                <c:pt idx="510">
                  <c:v>5.01</c:v>
                </c:pt>
                <c:pt idx="511">
                  <c:v>5.01</c:v>
                </c:pt>
                <c:pt idx="512">
                  <c:v>5</c:v>
                </c:pt>
                <c:pt idx="513">
                  <c:v>5</c:v>
                </c:pt>
                <c:pt idx="514">
                  <c:v>5</c:v>
                </c:pt>
                <c:pt idx="515">
                  <c:v>5</c:v>
                </c:pt>
                <c:pt idx="516">
                  <c:v>5</c:v>
                </c:pt>
                <c:pt idx="517">
                  <c:v>5</c:v>
                </c:pt>
                <c:pt idx="518">
                  <c:v>5</c:v>
                </c:pt>
                <c:pt idx="519">
                  <c:v>5.01</c:v>
                </c:pt>
                <c:pt idx="520">
                  <c:v>5.01</c:v>
                </c:pt>
                <c:pt idx="521">
                  <c:v>5.01</c:v>
                </c:pt>
                <c:pt idx="522">
                  <c:v>5.01</c:v>
                </c:pt>
                <c:pt idx="523">
                  <c:v>5.01</c:v>
                </c:pt>
                <c:pt idx="524">
                  <c:v>5.01</c:v>
                </c:pt>
                <c:pt idx="525">
                  <c:v>5</c:v>
                </c:pt>
                <c:pt idx="526">
                  <c:v>5</c:v>
                </c:pt>
                <c:pt idx="527">
                  <c:v>5</c:v>
                </c:pt>
                <c:pt idx="528">
                  <c:v>5</c:v>
                </c:pt>
                <c:pt idx="529">
                  <c:v>5</c:v>
                </c:pt>
                <c:pt idx="530">
                  <c:v>5</c:v>
                </c:pt>
                <c:pt idx="531">
                  <c:v>5</c:v>
                </c:pt>
                <c:pt idx="532">
                  <c:v>5</c:v>
                </c:pt>
                <c:pt idx="533">
                  <c:v>5</c:v>
                </c:pt>
                <c:pt idx="534">
                  <c:v>5.01</c:v>
                </c:pt>
                <c:pt idx="535">
                  <c:v>5.01</c:v>
                </c:pt>
                <c:pt idx="536">
                  <c:v>5.01</c:v>
                </c:pt>
                <c:pt idx="537">
                  <c:v>5.01</c:v>
                </c:pt>
                <c:pt idx="538">
                  <c:v>5.01</c:v>
                </c:pt>
                <c:pt idx="539">
                  <c:v>5.01</c:v>
                </c:pt>
                <c:pt idx="540">
                  <c:v>5.01</c:v>
                </c:pt>
                <c:pt idx="541">
                  <c:v>5</c:v>
                </c:pt>
                <c:pt idx="542">
                  <c:v>5</c:v>
                </c:pt>
                <c:pt idx="543">
                  <c:v>5</c:v>
                </c:pt>
                <c:pt idx="544">
                  <c:v>5</c:v>
                </c:pt>
                <c:pt idx="545">
                  <c:v>5</c:v>
                </c:pt>
                <c:pt idx="546">
                  <c:v>5</c:v>
                </c:pt>
                <c:pt idx="547">
                  <c:v>5</c:v>
                </c:pt>
                <c:pt idx="548">
                  <c:v>5</c:v>
                </c:pt>
                <c:pt idx="549">
                  <c:v>5</c:v>
                </c:pt>
                <c:pt idx="550">
                  <c:v>5.01</c:v>
                </c:pt>
                <c:pt idx="551">
                  <c:v>5.01</c:v>
                </c:pt>
                <c:pt idx="552">
                  <c:v>5.01</c:v>
                </c:pt>
                <c:pt idx="553">
                  <c:v>5.01</c:v>
                </c:pt>
                <c:pt idx="554">
                  <c:v>5</c:v>
                </c:pt>
                <c:pt idx="555">
                  <c:v>5</c:v>
                </c:pt>
                <c:pt idx="556">
                  <c:v>5</c:v>
                </c:pt>
                <c:pt idx="557">
                  <c:v>5</c:v>
                </c:pt>
                <c:pt idx="558">
                  <c:v>5</c:v>
                </c:pt>
                <c:pt idx="559">
                  <c:v>5</c:v>
                </c:pt>
                <c:pt idx="560">
                  <c:v>5.01</c:v>
                </c:pt>
                <c:pt idx="561">
                  <c:v>5.01</c:v>
                </c:pt>
                <c:pt idx="562">
                  <c:v>5.01</c:v>
                </c:pt>
                <c:pt idx="563">
                  <c:v>5.01</c:v>
                </c:pt>
                <c:pt idx="564">
                  <c:v>5.01</c:v>
                </c:pt>
                <c:pt idx="565">
                  <c:v>5.01</c:v>
                </c:pt>
                <c:pt idx="566">
                  <c:v>5.01</c:v>
                </c:pt>
                <c:pt idx="567">
                  <c:v>5.01</c:v>
                </c:pt>
                <c:pt idx="568">
                  <c:v>5.01</c:v>
                </c:pt>
                <c:pt idx="569">
                  <c:v>5.01</c:v>
                </c:pt>
                <c:pt idx="570">
                  <c:v>5.01</c:v>
                </c:pt>
                <c:pt idx="571">
                  <c:v>5.01</c:v>
                </c:pt>
                <c:pt idx="572">
                  <c:v>5.01</c:v>
                </c:pt>
                <c:pt idx="573">
                  <c:v>5.01</c:v>
                </c:pt>
                <c:pt idx="574">
                  <c:v>5</c:v>
                </c:pt>
                <c:pt idx="575">
                  <c:v>5</c:v>
                </c:pt>
                <c:pt idx="576">
                  <c:v>5</c:v>
                </c:pt>
                <c:pt idx="577">
                  <c:v>5</c:v>
                </c:pt>
                <c:pt idx="578">
                  <c:v>5</c:v>
                </c:pt>
                <c:pt idx="579">
                  <c:v>5</c:v>
                </c:pt>
                <c:pt idx="580">
                  <c:v>5</c:v>
                </c:pt>
                <c:pt idx="581">
                  <c:v>5</c:v>
                </c:pt>
                <c:pt idx="582">
                  <c:v>5</c:v>
                </c:pt>
                <c:pt idx="583">
                  <c:v>5</c:v>
                </c:pt>
                <c:pt idx="584">
                  <c:v>5</c:v>
                </c:pt>
                <c:pt idx="585">
                  <c:v>5</c:v>
                </c:pt>
                <c:pt idx="586">
                  <c:v>5</c:v>
                </c:pt>
                <c:pt idx="587">
                  <c:v>5</c:v>
                </c:pt>
                <c:pt idx="588">
                  <c:v>5</c:v>
                </c:pt>
                <c:pt idx="589">
                  <c:v>5</c:v>
                </c:pt>
                <c:pt idx="590">
                  <c:v>5</c:v>
                </c:pt>
                <c:pt idx="591">
                  <c:v>5</c:v>
                </c:pt>
                <c:pt idx="592">
                  <c:v>5</c:v>
                </c:pt>
                <c:pt idx="593">
                  <c:v>5</c:v>
                </c:pt>
                <c:pt idx="594">
                  <c:v>5</c:v>
                </c:pt>
                <c:pt idx="595">
                  <c:v>5</c:v>
                </c:pt>
                <c:pt idx="596">
                  <c:v>5</c:v>
                </c:pt>
                <c:pt idx="597">
                  <c:v>5</c:v>
                </c:pt>
                <c:pt idx="598">
                  <c:v>5</c:v>
                </c:pt>
                <c:pt idx="599">
                  <c:v>5</c:v>
                </c:pt>
                <c:pt idx="600">
                  <c:v>4.99</c:v>
                </c:pt>
                <c:pt idx="601">
                  <c:v>4.99</c:v>
                </c:pt>
                <c:pt idx="602">
                  <c:v>4.99</c:v>
                </c:pt>
                <c:pt idx="603">
                  <c:v>4.9800000000000004</c:v>
                </c:pt>
                <c:pt idx="604">
                  <c:v>4.9800000000000004</c:v>
                </c:pt>
                <c:pt idx="605">
                  <c:v>4.97</c:v>
                </c:pt>
                <c:pt idx="606">
                  <c:v>4.97</c:v>
                </c:pt>
                <c:pt idx="607">
                  <c:v>4.95</c:v>
                </c:pt>
                <c:pt idx="608">
                  <c:v>4.9400000000000004</c:v>
                </c:pt>
                <c:pt idx="609">
                  <c:v>4.93</c:v>
                </c:pt>
                <c:pt idx="610">
                  <c:v>4.92</c:v>
                </c:pt>
                <c:pt idx="611">
                  <c:v>4.91</c:v>
                </c:pt>
                <c:pt idx="612">
                  <c:v>4.8899999999999997</c:v>
                </c:pt>
                <c:pt idx="613">
                  <c:v>4.88</c:v>
                </c:pt>
                <c:pt idx="614">
                  <c:v>4.8600000000000003</c:v>
                </c:pt>
                <c:pt idx="615">
                  <c:v>4.8499999999999996</c:v>
                </c:pt>
                <c:pt idx="616">
                  <c:v>4.83</c:v>
                </c:pt>
                <c:pt idx="617">
                  <c:v>4.8099999999999996</c:v>
                </c:pt>
                <c:pt idx="618">
                  <c:v>4.79</c:v>
                </c:pt>
                <c:pt idx="619">
                  <c:v>4.7699999999999996</c:v>
                </c:pt>
                <c:pt idx="620">
                  <c:v>4.76</c:v>
                </c:pt>
                <c:pt idx="621">
                  <c:v>4.7300000000000004</c:v>
                </c:pt>
                <c:pt idx="622">
                  <c:v>4.71</c:v>
                </c:pt>
                <c:pt idx="623">
                  <c:v>4.6900000000000004</c:v>
                </c:pt>
                <c:pt idx="624">
                  <c:v>4.67</c:v>
                </c:pt>
                <c:pt idx="625">
                  <c:v>4.6500000000000004</c:v>
                </c:pt>
                <c:pt idx="626">
                  <c:v>4.63</c:v>
                </c:pt>
                <c:pt idx="627">
                  <c:v>4.6100000000000003</c:v>
                </c:pt>
                <c:pt idx="628">
                  <c:v>4.59</c:v>
                </c:pt>
                <c:pt idx="629">
                  <c:v>4.57</c:v>
                </c:pt>
                <c:pt idx="630">
                  <c:v>4.5599999999999996</c:v>
                </c:pt>
                <c:pt idx="631">
                  <c:v>4.53</c:v>
                </c:pt>
                <c:pt idx="632">
                  <c:v>4.5199999999999996</c:v>
                </c:pt>
                <c:pt idx="633">
                  <c:v>4.5</c:v>
                </c:pt>
                <c:pt idx="634">
                  <c:v>4.4800000000000004</c:v>
                </c:pt>
                <c:pt idx="635">
                  <c:v>4.46</c:v>
                </c:pt>
                <c:pt idx="636">
                  <c:v>4.45</c:v>
                </c:pt>
                <c:pt idx="637">
                  <c:v>4.4400000000000004</c:v>
                </c:pt>
                <c:pt idx="638">
                  <c:v>4.43</c:v>
                </c:pt>
                <c:pt idx="639">
                  <c:v>4.41</c:v>
                </c:pt>
                <c:pt idx="640">
                  <c:v>4.3899999999999997</c:v>
                </c:pt>
                <c:pt idx="641">
                  <c:v>4.38</c:v>
                </c:pt>
                <c:pt idx="642">
                  <c:v>4.3600000000000003</c:v>
                </c:pt>
                <c:pt idx="643">
                  <c:v>4.3499999999999996</c:v>
                </c:pt>
                <c:pt idx="644">
                  <c:v>4.34</c:v>
                </c:pt>
                <c:pt idx="645">
                  <c:v>4.32</c:v>
                </c:pt>
                <c:pt idx="646">
                  <c:v>4.3099999999999996</c:v>
                </c:pt>
                <c:pt idx="647">
                  <c:v>4.29</c:v>
                </c:pt>
                <c:pt idx="648">
                  <c:v>4.28</c:v>
                </c:pt>
                <c:pt idx="649">
                  <c:v>4.2699999999999996</c:v>
                </c:pt>
                <c:pt idx="650">
                  <c:v>4.26</c:v>
                </c:pt>
                <c:pt idx="651">
                  <c:v>4.25</c:v>
                </c:pt>
                <c:pt idx="652">
                  <c:v>4.24</c:v>
                </c:pt>
                <c:pt idx="653">
                  <c:v>4.2300000000000004</c:v>
                </c:pt>
                <c:pt idx="654">
                  <c:v>4.21</c:v>
                </c:pt>
                <c:pt idx="655">
                  <c:v>4.2</c:v>
                </c:pt>
                <c:pt idx="656">
                  <c:v>4.1900000000000004</c:v>
                </c:pt>
                <c:pt idx="657">
                  <c:v>4.18</c:v>
                </c:pt>
                <c:pt idx="658">
                  <c:v>4.17</c:v>
                </c:pt>
                <c:pt idx="659">
                  <c:v>4.16</c:v>
                </c:pt>
                <c:pt idx="660">
                  <c:v>4.1500000000000004</c:v>
                </c:pt>
                <c:pt idx="661">
                  <c:v>4.13</c:v>
                </c:pt>
                <c:pt idx="662">
                  <c:v>4.12</c:v>
                </c:pt>
                <c:pt idx="663">
                  <c:v>4.1100000000000003</c:v>
                </c:pt>
                <c:pt idx="664">
                  <c:v>4.0999999999999996</c:v>
                </c:pt>
                <c:pt idx="665">
                  <c:v>4.0999999999999996</c:v>
                </c:pt>
                <c:pt idx="666">
                  <c:v>4.09</c:v>
                </c:pt>
                <c:pt idx="667">
                  <c:v>4.08</c:v>
                </c:pt>
                <c:pt idx="668">
                  <c:v>4.07</c:v>
                </c:pt>
                <c:pt idx="669">
                  <c:v>4.0599999999999996</c:v>
                </c:pt>
                <c:pt idx="670">
                  <c:v>4.05</c:v>
                </c:pt>
                <c:pt idx="671">
                  <c:v>4.04</c:v>
                </c:pt>
                <c:pt idx="672">
                  <c:v>4.04</c:v>
                </c:pt>
                <c:pt idx="673">
                  <c:v>4.03</c:v>
                </c:pt>
                <c:pt idx="674">
                  <c:v>4.0199999999999996</c:v>
                </c:pt>
                <c:pt idx="675">
                  <c:v>4.01</c:v>
                </c:pt>
                <c:pt idx="676">
                  <c:v>3.99</c:v>
                </c:pt>
                <c:pt idx="677">
                  <c:v>3.98</c:v>
                </c:pt>
                <c:pt idx="678">
                  <c:v>3.97</c:v>
                </c:pt>
                <c:pt idx="679">
                  <c:v>3.97</c:v>
                </c:pt>
                <c:pt idx="680">
                  <c:v>3.96</c:v>
                </c:pt>
                <c:pt idx="681">
                  <c:v>3.95</c:v>
                </c:pt>
                <c:pt idx="682">
                  <c:v>3.94</c:v>
                </c:pt>
                <c:pt idx="683">
                  <c:v>3.94</c:v>
                </c:pt>
                <c:pt idx="684">
                  <c:v>3.92</c:v>
                </c:pt>
                <c:pt idx="685">
                  <c:v>3.92</c:v>
                </c:pt>
                <c:pt idx="686">
                  <c:v>3.91</c:v>
                </c:pt>
                <c:pt idx="687">
                  <c:v>3.9</c:v>
                </c:pt>
                <c:pt idx="688">
                  <c:v>3.9</c:v>
                </c:pt>
                <c:pt idx="689">
                  <c:v>3.89</c:v>
                </c:pt>
                <c:pt idx="690">
                  <c:v>3.89</c:v>
                </c:pt>
                <c:pt idx="691">
                  <c:v>3.88</c:v>
                </c:pt>
                <c:pt idx="692">
                  <c:v>3.87</c:v>
                </c:pt>
                <c:pt idx="693">
                  <c:v>3.86</c:v>
                </c:pt>
                <c:pt idx="694">
                  <c:v>3.85</c:v>
                </c:pt>
                <c:pt idx="695">
                  <c:v>3.85</c:v>
                </c:pt>
                <c:pt idx="696">
                  <c:v>3.84</c:v>
                </c:pt>
                <c:pt idx="697">
                  <c:v>3.84</c:v>
                </c:pt>
                <c:pt idx="698">
                  <c:v>3.83</c:v>
                </c:pt>
                <c:pt idx="699">
                  <c:v>3.82</c:v>
                </c:pt>
                <c:pt idx="700">
                  <c:v>3.82</c:v>
                </c:pt>
                <c:pt idx="701">
                  <c:v>3.81</c:v>
                </c:pt>
                <c:pt idx="702">
                  <c:v>3.81</c:v>
                </c:pt>
                <c:pt idx="703">
                  <c:v>3.8</c:v>
                </c:pt>
                <c:pt idx="704">
                  <c:v>3.79</c:v>
                </c:pt>
                <c:pt idx="705">
                  <c:v>3.78</c:v>
                </c:pt>
                <c:pt idx="706">
                  <c:v>3.77</c:v>
                </c:pt>
                <c:pt idx="707">
                  <c:v>3.76</c:v>
                </c:pt>
                <c:pt idx="708">
                  <c:v>3.76</c:v>
                </c:pt>
                <c:pt idx="709">
                  <c:v>3.75</c:v>
                </c:pt>
                <c:pt idx="710">
                  <c:v>3.75</c:v>
                </c:pt>
                <c:pt idx="711">
                  <c:v>3.74</c:v>
                </c:pt>
                <c:pt idx="712">
                  <c:v>3.74</c:v>
                </c:pt>
                <c:pt idx="713">
                  <c:v>3.73</c:v>
                </c:pt>
                <c:pt idx="714">
                  <c:v>3.72</c:v>
                </c:pt>
                <c:pt idx="715">
                  <c:v>3.71</c:v>
                </c:pt>
                <c:pt idx="716">
                  <c:v>3.71</c:v>
                </c:pt>
                <c:pt idx="717">
                  <c:v>3.7</c:v>
                </c:pt>
                <c:pt idx="718">
                  <c:v>3.7</c:v>
                </c:pt>
                <c:pt idx="719">
                  <c:v>3.69</c:v>
                </c:pt>
                <c:pt idx="720">
                  <c:v>3.68</c:v>
                </c:pt>
                <c:pt idx="721">
                  <c:v>3.67</c:v>
                </c:pt>
                <c:pt idx="722">
                  <c:v>3.67</c:v>
                </c:pt>
                <c:pt idx="723">
                  <c:v>3.66</c:v>
                </c:pt>
                <c:pt idx="724">
                  <c:v>3.66</c:v>
                </c:pt>
                <c:pt idx="725">
                  <c:v>3.65</c:v>
                </c:pt>
                <c:pt idx="726">
                  <c:v>3.65</c:v>
                </c:pt>
                <c:pt idx="727">
                  <c:v>3.64</c:v>
                </c:pt>
                <c:pt idx="728">
                  <c:v>3.64</c:v>
                </c:pt>
                <c:pt idx="729">
                  <c:v>3.63</c:v>
                </c:pt>
                <c:pt idx="730">
                  <c:v>3.62</c:v>
                </c:pt>
                <c:pt idx="731">
                  <c:v>3.62</c:v>
                </c:pt>
                <c:pt idx="732">
                  <c:v>3.61</c:v>
                </c:pt>
                <c:pt idx="733">
                  <c:v>3.6</c:v>
                </c:pt>
                <c:pt idx="734">
                  <c:v>3.6</c:v>
                </c:pt>
                <c:pt idx="735">
                  <c:v>3.59</c:v>
                </c:pt>
                <c:pt idx="736">
                  <c:v>3.58</c:v>
                </c:pt>
                <c:pt idx="737">
                  <c:v>3.58</c:v>
                </c:pt>
                <c:pt idx="738">
                  <c:v>3.57</c:v>
                </c:pt>
                <c:pt idx="739">
                  <c:v>3.57</c:v>
                </c:pt>
                <c:pt idx="740">
                  <c:v>3.56</c:v>
                </c:pt>
                <c:pt idx="741">
                  <c:v>3.56</c:v>
                </c:pt>
                <c:pt idx="742">
                  <c:v>3.55</c:v>
                </c:pt>
                <c:pt idx="743">
                  <c:v>3.54</c:v>
                </c:pt>
                <c:pt idx="744">
                  <c:v>3.53</c:v>
                </c:pt>
                <c:pt idx="745">
                  <c:v>3.53</c:v>
                </c:pt>
                <c:pt idx="746">
                  <c:v>3.52</c:v>
                </c:pt>
                <c:pt idx="747">
                  <c:v>3.52</c:v>
                </c:pt>
                <c:pt idx="748">
                  <c:v>3.5</c:v>
                </c:pt>
                <c:pt idx="749">
                  <c:v>3.5</c:v>
                </c:pt>
                <c:pt idx="750">
                  <c:v>3.49</c:v>
                </c:pt>
                <c:pt idx="751">
                  <c:v>3.49</c:v>
                </c:pt>
                <c:pt idx="752">
                  <c:v>3.48</c:v>
                </c:pt>
                <c:pt idx="753">
                  <c:v>3.47</c:v>
                </c:pt>
                <c:pt idx="754">
                  <c:v>3.47</c:v>
                </c:pt>
                <c:pt idx="755">
                  <c:v>3.47</c:v>
                </c:pt>
                <c:pt idx="756">
                  <c:v>3.46</c:v>
                </c:pt>
                <c:pt idx="757">
                  <c:v>3.46</c:v>
                </c:pt>
                <c:pt idx="758">
                  <c:v>3.45</c:v>
                </c:pt>
                <c:pt idx="759">
                  <c:v>3.44</c:v>
                </c:pt>
                <c:pt idx="760">
                  <c:v>3.44</c:v>
                </c:pt>
                <c:pt idx="761">
                  <c:v>3.43</c:v>
                </c:pt>
                <c:pt idx="762">
                  <c:v>3.42</c:v>
                </c:pt>
                <c:pt idx="763">
                  <c:v>3.42</c:v>
                </c:pt>
                <c:pt idx="764">
                  <c:v>3.41</c:v>
                </c:pt>
                <c:pt idx="765">
                  <c:v>3.4</c:v>
                </c:pt>
                <c:pt idx="766">
                  <c:v>3.39</c:v>
                </c:pt>
                <c:pt idx="767">
                  <c:v>3.38</c:v>
                </c:pt>
                <c:pt idx="768">
                  <c:v>3.38</c:v>
                </c:pt>
                <c:pt idx="769">
                  <c:v>3.37</c:v>
                </c:pt>
                <c:pt idx="770">
                  <c:v>3.36</c:v>
                </c:pt>
                <c:pt idx="771">
                  <c:v>3.35</c:v>
                </c:pt>
                <c:pt idx="772">
                  <c:v>3.35</c:v>
                </c:pt>
                <c:pt idx="773">
                  <c:v>3.34</c:v>
                </c:pt>
                <c:pt idx="774">
                  <c:v>3.34</c:v>
                </c:pt>
                <c:pt idx="775">
                  <c:v>3.33</c:v>
                </c:pt>
                <c:pt idx="776">
                  <c:v>3.33</c:v>
                </c:pt>
                <c:pt idx="777">
                  <c:v>3.32</c:v>
                </c:pt>
                <c:pt idx="778">
                  <c:v>3.32</c:v>
                </c:pt>
                <c:pt idx="779">
                  <c:v>3.31</c:v>
                </c:pt>
                <c:pt idx="780">
                  <c:v>3.31</c:v>
                </c:pt>
                <c:pt idx="781">
                  <c:v>3.29</c:v>
                </c:pt>
                <c:pt idx="782">
                  <c:v>3.29</c:v>
                </c:pt>
                <c:pt idx="783">
                  <c:v>3.28</c:v>
                </c:pt>
                <c:pt idx="784">
                  <c:v>3.27</c:v>
                </c:pt>
                <c:pt idx="785">
                  <c:v>3.26</c:v>
                </c:pt>
                <c:pt idx="786">
                  <c:v>3.25</c:v>
                </c:pt>
                <c:pt idx="787">
                  <c:v>3.25</c:v>
                </c:pt>
                <c:pt idx="788">
                  <c:v>3.24</c:v>
                </c:pt>
                <c:pt idx="789">
                  <c:v>3.23</c:v>
                </c:pt>
                <c:pt idx="790">
                  <c:v>3.22</c:v>
                </c:pt>
                <c:pt idx="791">
                  <c:v>3.21</c:v>
                </c:pt>
                <c:pt idx="792">
                  <c:v>3.2</c:v>
                </c:pt>
                <c:pt idx="793">
                  <c:v>3.2</c:v>
                </c:pt>
                <c:pt idx="794">
                  <c:v>3.19</c:v>
                </c:pt>
                <c:pt idx="795">
                  <c:v>3.18</c:v>
                </c:pt>
                <c:pt idx="796">
                  <c:v>3.17</c:v>
                </c:pt>
                <c:pt idx="797">
                  <c:v>3.16</c:v>
                </c:pt>
                <c:pt idx="798">
                  <c:v>3.16</c:v>
                </c:pt>
                <c:pt idx="799">
                  <c:v>3.15</c:v>
                </c:pt>
                <c:pt idx="800">
                  <c:v>3.15</c:v>
                </c:pt>
                <c:pt idx="801">
                  <c:v>3.14</c:v>
                </c:pt>
                <c:pt idx="802">
                  <c:v>3.13</c:v>
                </c:pt>
                <c:pt idx="803">
                  <c:v>3.13</c:v>
                </c:pt>
                <c:pt idx="804">
                  <c:v>3.12</c:v>
                </c:pt>
                <c:pt idx="805">
                  <c:v>3.11</c:v>
                </c:pt>
                <c:pt idx="806">
                  <c:v>3.1</c:v>
                </c:pt>
                <c:pt idx="807">
                  <c:v>3.09</c:v>
                </c:pt>
                <c:pt idx="808">
                  <c:v>3.08</c:v>
                </c:pt>
                <c:pt idx="809">
                  <c:v>3.08</c:v>
                </c:pt>
                <c:pt idx="810">
                  <c:v>3.07</c:v>
                </c:pt>
                <c:pt idx="811">
                  <c:v>3.06</c:v>
                </c:pt>
                <c:pt idx="812">
                  <c:v>3.05</c:v>
                </c:pt>
                <c:pt idx="813">
                  <c:v>3.04</c:v>
                </c:pt>
                <c:pt idx="814">
                  <c:v>3.03</c:v>
                </c:pt>
                <c:pt idx="815">
                  <c:v>3.02</c:v>
                </c:pt>
                <c:pt idx="816">
                  <c:v>3.01</c:v>
                </c:pt>
                <c:pt idx="817">
                  <c:v>3</c:v>
                </c:pt>
                <c:pt idx="818">
                  <c:v>2.99</c:v>
                </c:pt>
                <c:pt idx="819">
                  <c:v>2.99</c:v>
                </c:pt>
                <c:pt idx="820">
                  <c:v>2.98</c:v>
                </c:pt>
                <c:pt idx="821">
                  <c:v>2.97</c:v>
                </c:pt>
                <c:pt idx="822">
                  <c:v>2.96</c:v>
                </c:pt>
                <c:pt idx="823">
                  <c:v>2.95</c:v>
                </c:pt>
                <c:pt idx="824">
                  <c:v>2.94</c:v>
                </c:pt>
                <c:pt idx="825">
                  <c:v>2.93</c:v>
                </c:pt>
                <c:pt idx="826">
                  <c:v>2.92</c:v>
                </c:pt>
                <c:pt idx="827">
                  <c:v>2.92</c:v>
                </c:pt>
                <c:pt idx="828">
                  <c:v>2.91</c:v>
                </c:pt>
                <c:pt idx="829">
                  <c:v>2.9</c:v>
                </c:pt>
                <c:pt idx="830">
                  <c:v>2.89</c:v>
                </c:pt>
                <c:pt idx="831">
                  <c:v>2.89</c:v>
                </c:pt>
                <c:pt idx="832">
                  <c:v>2.88</c:v>
                </c:pt>
                <c:pt idx="833">
                  <c:v>2.87</c:v>
                </c:pt>
                <c:pt idx="834">
                  <c:v>2.86</c:v>
                </c:pt>
                <c:pt idx="835">
                  <c:v>2.85</c:v>
                </c:pt>
                <c:pt idx="836">
                  <c:v>2.84</c:v>
                </c:pt>
                <c:pt idx="837">
                  <c:v>2.84</c:v>
                </c:pt>
                <c:pt idx="838">
                  <c:v>2.83</c:v>
                </c:pt>
                <c:pt idx="839">
                  <c:v>2.83</c:v>
                </c:pt>
                <c:pt idx="840">
                  <c:v>2.82</c:v>
                </c:pt>
                <c:pt idx="841">
                  <c:v>2.81</c:v>
                </c:pt>
                <c:pt idx="842">
                  <c:v>2.8</c:v>
                </c:pt>
                <c:pt idx="843">
                  <c:v>2.8</c:v>
                </c:pt>
                <c:pt idx="844">
                  <c:v>2.78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7675808"/>
        <c:axId val="287676200"/>
      </c:scatterChart>
      <c:valAx>
        <c:axId val="287675024"/>
        <c:scaling>
          <c:orientation val="minMax"/>
          <c:max val="16"/>
          <c:min val="0"/>
        </c:scaling>
        <c:delete val="0"/>
        <c:axPos val="b"/>
        <c:numFmt formatCode="General" sourceLinked="1"/>
        <c:majorTickMark val="in"/>
        <c:minorTickMark val="none"/>
        <c:tickLblPos val="nextTo"/>
        <c:txPr>
          <a:bodyPr rot="0" vert="horz"/>
          <a:lstStyle/>
          <a:p>
            <a:pPr>
              <a:defRPr sz="1000"/>
            </a:pPr>
            <a:endParaRPr lang="ja-JP"/>
          </a:p>
        </c:txPr>
        <c:crossAx val="287675416"/>
        <c:crossesAt val="0"/>
        <c:crossBetween val="midCat"/>
        <c:majorUnit val="2"/>
      </c:valAx>
      <c:valAx>
        <c:axId val="287675416"/>
        <c:scaling>
          <c:orientation val="minMax"/>
          <c:max val="2600"/>
          <c:min val="-5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000"/>
                </a:pPr>
                <a:r>
                  <a:rPr lang="en-US" sz="1000"/>
                  <a:t>Abs (mAU)</a:t>
                </a:r>
              </a:p>
            </c:rich>
          </c:tx>
          <c:layout/>
          <c:overlay val="0"/>
        </c:title>
        <c:numFmt formatCode="General" sourceLinked="1"/>
        <c:majorTickMark val="in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000"/>
            </a:pPr>
            <a:endParaRPr lang="ja-JP"/>
          </a:p>
        </c:txPr>
        <c:crossAx val="287675024"/>
        <c:crossesAt val="0"/>
        <c:crossBetween val="midCat"/>
      </c:valAx>
      <c:valAx>
        <c:axId val="28767580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287676200"/>
        <c:crossesAt val="0"/>
        <c:crossBetween val="midCat"/>
      </c:valAx>
      <c:valAx>
        <c:axId val="287676200"/>
        <c:scaling>
          <c:orientation val="minMax"/>
          <c:max val="8.5"/>
          <c:min val="2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 sz="1000"/>
                </a:pPr>
                <a:r>
                  <a:rPr lang="en-US" sz="1000"/>
                  <a:t>pH</a:t>
                </a:r>
              </a:p>
            </c:rich>
          </c:tx>
          <c:layout/>
          <c:overlay val="0"/>
        </c:title>
        <c:numFmt formatCode="General" sourceLinked="1"/>
        <c:majorTickMark val="in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000"/>
            </a:pPr>
            <a:endParaRPr lang="ja-JP"/>
          </a:p>
        </c:txPr>
        <c:crossAx val="287675808"/>
        <c:crosses val="max"/>
        <c:crossBetween val="midCat"/>
      </c:valAx>
      <c:spPr>
        <a:ln>
          <a:solidFill>
            <a:sysClr val="windowText" lastClr="000000"/>
          </a:solidFill>
        </a:ln>
      </c:spPr>
    </c:plotArea>
    <c:legend>
      <c:legendPos val="b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58561030864519414"/>
          <c:y val="7.8608235195090415E-2"/>
          <c:w val="0.21044663167104111"/>
          <c:h val="0.18592065787145831"/>
        </c:manualLayout>
      </c:layout>
      <c:overlay val="0"/>
      <c:txPr>
        <a:bodyPr/>
        <a:lstStyle/>
        <a:p>
          <a:pPr>
            <a:defRPr sz="1100"/>
          </a:pPr>
          <a:endParaRPr lang="ja-JP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100" b="1">
          <a:latin typeface="Times New Roman" panose="02020603050405020304" pitchFamily="18" charset="0"/>
          <a:ea typeface="+mn-ea"/>
          <a:cs typeface="Times New Roman" panose="02020603050405020304" pitchFamily="18" charset="0"/>
        </a:defRPr>
      </a:pPr>
      <a:endParaRPr lang="ja-JP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9981180555555556"/>
          <c:y val="5.8605772035975896E-2"/>
          <c:w val="0.7772169728783902"/>
          <c:h val="0.84601742490522014"/>
        </c:manualLayout>
      </c:layout>
      <c:scatterChart>
        <c:scatterStyle val="smoothMarker"/>
        <c:varyColors val="0"/>
        <c:ser>
          <c:idx val="6"/>
          <c:order val="0"/>
          <c:tx>
            <c:v>4×PAZ01</c:v>
          </c:tx>
          <c:spPr>
            <a:ln w="28575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Sheet3!$T$3:$T$913</c:f>
              <c:numCache>
                <c:formatCode>General</c:formatCode>
                <c:ptCount val="911"/>
                <c:pt idx="0">
                  <c:v>0</c:v>
                </c:pt>
                <c:pt idx="1">
                  <c:v>1.9782092589452262E-2</c:v>
                </c:pt>
                <c:pt idx="2">
                  <c:v>3.9564185178904525E-2</c:v>
                </c:pt>
                <c:pt idx="3">
                  <c:v>5.9346277768356791E-2</c:v>
                </c:pt>
                <c:pt idx="4">
                  <c:v>7.912837035780905E-2</c:v>
                </c:pt>
                <c:pt idx="5">
                  <c:v>9.8910462947261316E-2</c:v>
                </c:pt>
                <c:pt idx="6">
                  <c:v>0.11869255553671358</c:v>
                </c:pt>
                <c:pt idx="7">
                  <c:v>0.13847464812616586</c:v>
                </c:pt>
                <c:pt idx="8">
                  <c:v>0.1582567407156181</c:v>
                </c:pt>
                <c:pt idx="9">
                  <c:v>0.17803883330507037</c:v>
                </c:pt>
                <c:pt idx="10">
                  <c:v>0.19782092589452263</c:v>
                </c:pt>
                <c:pt idx="11">
                  <c:v>0.2176030184839749</c:v>
                </c:pt>
                <c:pt idx="12">
                  <c:v>0.23738511107342716</c:v>
                </c:pt>
                <c:pt idx="13">
                  <c:v>0.25716720366287943</c:v>
                </c:pt>
                <c:pt idx="14">
                  <c:v>0.27694929625233172</c:v>
                </c:pt>
                <c:pt idx="15">
                  <c:v>0.29673138884178396</c:v>
                </c:pt>
                <c:pt idx="16">
                  <c:v>0.3165134814312362</c:v>
                </c:pt>
                <c:pt idx="17">
                  <c:v>0.33629557402068849</c:v>
                </c:pt>
                <c:pt idx="18">
                  <c:v>0.35607766661014073</c:v>
                </c:pt>
                <c:pt idx="19">
                  <c:v>0.37585975919959302</c:v>
                </c:pt>
                <c:pt idx="20">
                  <c:v>0.39564185178904526</c:v>
                </c:pt>
                <c:pt idx="21">
                  <c:v>0.41542394437849756</c:v>
                </c:pt>
                <c:pt idx="22">
                  <c:v>0.43520603696794979</c:v>
                </c:pt>
                <c:pt idx="23">
                  <c:v>0.45498812955740209</c:v>
                </c:pt>
                <c:pt idx="24">
                  <c:v>0.47477022214685433</c:v>
                </c:pt>
                <c:pt idx="25">
                  <c:v>0.49455231473630662</c:v>
                </c:pt>
                <c:pt idx="26">
                  <c:v>0.51433440732575886</c:v>
                </c:pt>
                <c:pt idx="27">
                  <c:v>0.53411649991521115</c:v>
                </c:pt>
                <c:pt idx="28">
                  <c:v>0.55389859250466345</c:v>
                </c:pt>
                <c:pt idx="29">
                  <c:v>0.57368068509411563</c:v>
                </c:pt>
                <c:pt idx="30">
                  <c:v>0.59346277768356792</c:v>
                </c:pt>
                <c:pt idx="31">
                  <c:v>0.61324487027302022</c:v>
                </c:pt>
                <c:pt idx="32">
                  <c:v>0.6330269628624724</c:v>
                </c:pt>
                <c:pt idx="33">
                  <c:v>0.65280905545192469</c:v>
                </c:pt>
                <c:pt idx="34">
                  <c:v>0.67259114804137698</c:v>
                </c:pt>
                <c:pt idx="35">
                  <c:v>0.69237324063082928</c:v>
                </c:pt>
                <c:pt idx="36">
                  <c:v>0.71215533322028146</c:v>
                </c:pt>
                <c:pt idx="37">
                  <c:v>0.73193742580973375</c:v>
                </c:pt>
                <c:pt idx="38">
                  <c:v>0.75171951839918605</c:v>
                </c:pt>
                <c:pt idx="39">
                  <c:v>0.77150161098863834</c:v>
                </c:pt>
                <c:pt idx="40">
                  <c:v>0.79128370357809052</c:v>
                </c:pt>
                <c:pt idx="41">
                  <c:v>0.81106579616754282</c:v>
                </c:pt>
                <c:pt idx="42">
                  <c:v>0.83084788875699511</c:v>
                </c:pt>
                <c:pt idx="43">
                  <c:v>0.85062998134644741</c:v>
                </c:pt>
                <c:pt idx="44">
                  <c:v>0.87041207393589959</c:v>
                </c:pt>
                <c:pt idx="45">
                  <c:v>0.89019416652535188</c:v>
                </c:pt>
                <c:pt idx="46">
                  <c:v>0.90997625911480418</c:v>
                </c:pt>
                <c:pt idx="47">
                  <c:v>0.92975835170425636</c:v>
                </c:pt>
                <c:pt idx="48">
                  <c:v>0.94954044429370865</c:v>
                </c:pt>
                <c:pt idx="49">
                  <c:v>0.96932253688316095</c:v>
                </c:pt>
                <c:pt idx="50">
                  <c:v>0.98910462947261324</c:v>
                </c:pt>
                <c:pt idx="51">
                  <c:v>1.0088867220620654</c:v>
                </c:pt>
                <c:pt idx="52">
                  <c:v>1.0286688146515177</c:v>
                </c:pt>
                <c:pt idx="53">
                  <c:v>1.04845090724097</c:v>
                </c:pt>
                <c:pt idx="54">
                  <c:v>1.0682329998304223</c:v>
                </c:pt>
                <c:pt idx="55">
                  <c:v>1.0880150924198746</c:v>
                </c:pt>
                <c:pt idx="56">
                  <c:v>1.1077971850093269</c:v>
                </c:pt>
                <c:pt idx="57">
                  <c:v>1.127579277598779</c:v>
                </c:pt>
                <c:pt idx="58">
                  <c:v>1.1473613701882313</c:v>
                </c:pt>
                <c:pt idx="59">
                  <c:v>1.1671434627776835</c:v>
                </c:pt>
                <c:pt idx="60">
                  <c:v>1.1869255553671358</c:v>
                </c:pt>
                <c:pt idx="61">
                  <c:v>1.2067076479565881</c:v>
                </c:pt>
                <c:pt idx="62">
                  <c:v>1.2264897405460404</c:v>
                </c:pt>
                <c:pt idx="63">
                  <c:v>1.2462718331354927</c:v>
                </c:pt>
                <c:pt idx="64">
                  <c:v>1.2660539257249448</c:v>
                </c:pt>
                <c:pt idx="65">
                  <c:v>1.2858360183143971</c:v>
                </c:pt>
                <c:pt idx="66">
                  <c:v>1.3056181109038494</c:v>
                </c:pt>
                <c:pt idx="67">
                  <c:v>1.3254002034933017</c:v>
                </c:pt>
                <c:pt idx="68">
                  <c:v>1.345182296082754</c:v>
                </c:pt>
                <c:pt idx="69">
                  <c:v>1.3649643886722063</c:v>
                </c:pt>
                <c:pt idx="70">
                  <c:v>1.3847464812616586</c:v>
                </c:pt>
                <c:pt idx="71">
                  <c:v>1.4045285738511109</c:v>
                </c:pt>
                <c:pt idx="72">
                  <c:v>1.4243106664405629</c:v>
                </c:pt>
                <c:pt idx="73">
                  <c:v>1.4440927590300152</c:v>
                </c:pt>
                <c:pt idx="74">
                  <c:v>1.4638748516194675</c:v>
                </c:pt>
                <c:pt idx="75">
                  <c:v>1.4836569442089198</c:v>
                </c:pt>
                <c:pt idx="76">
                  <c:v>1.5034390367983721</c:v>
                </c:pt>
                <c:pt idx="77">
                  <c:v>1.5232211293878244</c:v>
                </c:pt>
                <c:pt idx="78">
                  <c:v>1.5430032219772767</c:v>
                </c:pt>
                <c:pt idx="79">
                  <c:v>1.5627853145667288</c:v>
                </c:pt>
                <c:pt idx="80">
                  <c:v>1.582567407156181</c:v>
                </c:pt>
                <c:pt idx="81">
                  <c:v>1.6023494997456333</c:v>
                </c:pt>
                <c:pt idx="82">
                  <c:v>1.6221315923350856</c:v>
                </c:pt>
                <c:pt idx="83">
                  <c:v>1.6419136849245379</c:v>
                </c:pt>
                <c:pt idx="84">
                  <c:v>1.6616957775139902</c:v>
                </c:pt>
                <c:pt idx="85">
                  <c:v>1.6814778701034425</c:v>
                </c:pt>
                <c:pt idx="86">
                  <c:v>1.7012599626928948</c:v>
                </c:pt>
                <c:pt idx="87">
                  <c:v>1.7210420552823469</c:v>
                </c:pt>
                <c:pt idx="88">
                  <c:v>1.7408241478717992</c:v>
                </c:pt>
                <c:pt idx="89">
                  <c:v>1.7606062404612515</c:v>
                </c:pt>
                <c:pt idx="90">
                  <c:v>1.7803883330507038</c:v>
                </c:pt>
                <c:pt idx="91">
                  <c:v>1.8001704256401561</c:v>
                </c:pt>
                <c:pt idx="92">
                  <c:v>1.8199525182296084</c:v>
                </c:pt>
                <c:pt idx="93">
                  <c:v>1.8397346108190606</c:v>
                </c:pt>
                <c:pt idx="94">
                  <c:v>1.8595167034085127</c:v>
                </c:pt>
                <c:pt idx="95">
                  <c:v>1.879298795997965</c:v>
                </c:pt>
                <c:pt idx="96">
                  <c:v>1.8990808885874173</c:v>
                </c:pt>
                <c:pt idx="97">
                  <c:v>1.9188629811768696</c:v>
                </c:pt>
                <c:pt idx="98">
                  <c:v>1.9386450737663219</c:v>
                </c:pt>
                <c:pt idx="99">
                  <c:v>1.9584271663557742</c:v>
                </c:pt>
                <c:pt idx="100">
                  <c:v>1.9782092589452265</c:v>
                </c:pt>
                <c:pt idx="101">
                  <c:v>1.9979913515346788</c:v>
                </c:pt>
                <c:pt idx="102">
                  <c:v>2.0177734441241308</c:v>
                </c:pt>
                <c:pt idx="103">
                  <c:v>2.0375555367135831</c:v>
                </c:pt>
                <c:pt idx="104">
                  <c:v>2.0573376293030354</c:v>
                </c:pt>
                <c:pt idx="105">
                  <c:v>2.0771197218924877</c:v>
                </c:pt>
                <c:pt idx="106">
                  <c:v>2.09690181448194</c:v>
                </c:pt>
                <c:pt idx="107">
                  <c:v>2.1166839070713923</c:v>
                </c:pt>
                <c:pt idx="108">
                  <c:v>2.1364659996608446</c:v>
                </c:pt>
                <c:pt idx="109">
                  <c:v>2.1562480922502969</c:v>
                </c:pt>
                <c:pt idx="110">
                  <c:v>2.1760301848397492</c:v>
                </c:pt>
                <c:pt idx="111">
                  <c:v>2.1958122774292015</c:v>
                </c:pt>
                <c:pt idx="112">
                  <c:v>2.2155943700186538</c:v>
                </c:pt>
                <c:pt idx="113">
                  <c:v>2.2353764626081056</c:v>
                </c:pt>
                <c:pt idx="114">
                  <c:v>2.2551585551975579</c:v>
                </c:pt>
                <c:pt idx="115">
                  <c:v>2.2749406477870102</c:v>
                </c:pt>
                <c:pt idx="116">
                  <c:v>2.2947227403764625</c:v>
                </c:pt>
                <c:pt idx="117">
                  <c:v>2.3145048329659148</c:v>
                </c:pt>
                <c:pt idx="118">
                  <c:v>2.3342869255553671</c:v>
                </c:pt>
                <c:pt idx="119">
                  <c:v>2.3540690181448194</c:v>
                </c:pt>
                <c:pt idx="120">
                  <c:v>2.3738511107342717</c:v>
                </c:pt>
                <c:pt idx="121">
                  <c:v>2.393633203323724</c:v>
                </c:pt>
                <c:pt idx="122">
                  <c:v>2.4134152959131763</c:v>
                </c:pt>
                <c:pt idx="123">
                  <c:v>2.4331973885026286</c:v>
                </c:pt>
                <c:pt idx="124">
                  <c:v>2.4529794810920809</c:v>
                </c:pt>
                <c:pt idx="125">
                  <c:v>2.4727615736815332</c:v>
                </c:pt>
                <c:pt idx="126">
                  <c:v>2.4925436662709854</c:v>
                </c:pt>
                <c:pt idx="127">
                  <c:v>2.5123257588604377</c:v>
                </c:pt>
                <c:pt idx="128">
                  <c:v>2.5321078514498896</c:v>
                </c:pt>
                <c:pt idx="129">
                  <c:v>2.5518899440393419</c:v>
                </c:pt>
                <c:pt idx="130">
                  <c:v>2.5716720366287942</c:v>
                </c:pt>
                <c:pt idx="131">
                  <c:v>2.5914541292182465</c:v>
                </c:pt>
                <c:pt idx="132">
                  <c:v>2.6112362218076988</c:v>
                </c:pt>
                <c:pt idx="133">
                  <c:v>2.6310183143971511</c:v>
                </c:pt>
                <c:pt idx="134">
                  <c:v>2.6508004069866034</c:v>
                </c:pt>
                <c:pt idx="135">
                  <c:v>2.6705824995760556</c:v>
                </c:pt>
                <c:pt idx="136">
                  <c:v>2.6903645921655079</c:v>
                </c:pt>
                <c:pt idx="137">
                  <c:v>2.7101466847549602</c:v>
                </c:pt>
                <c:pt idx="138">
                  <c:v>2.7299287773444125</c:v>
                </c:pt>
                <c:pt idx="139">
                  <c:v>2.7497108699338648</c:v>
                </c:pt>
                <c:pt idx="140">
                  <c:v>2.7694929625233171</c:v>
                </c:pt>
                <c:pt idx="141">
                  <c:v>2.7892750551127694</c:v>
                </c:pt>
                <c:pt idx="142">
                  <c:v>2.8090571477022217</c:v>
                </c:pt>
                <c:pt idx="143">
                  <c:v>2.8288392402916736</c:v>
                </c:pt>
                <c:pt idx="144">
                  <c:v>2.8486213328811258</c:v>
                </c:pt>
                <c:pt idx="145">
                  <c:v>2.8684034254705781</c:v>
                </c:pt>
                <c:pt idx="146">
                  <c:v>2.8881855180600304</c:v>
                </c:pt>
                <c:pt idx="147">
                  <c:v>2.9079676106494827</c:v>
                </c:pt>
                <c:pt idx="148">
                  <c:v>2.927749703238935</c:v>
                </c:pt>
                <c:pt idx="149">
                  <c:v>2.9475317958283873</c:v>
                </c:pt>
                <c:pt idx="150">
                  <c:v>2.9673138884178396</c:v>
                </c:pt>
                <c:pt idx="151">
                  <c:v>2.9870959810072919</c:v>
                </c:pt>
                <c:pt idx="152">
                  <c:v>3.0068780735967442</c:v>
                </c:pt>
                <c:pt idx="153">
                  <c:v>3.0266601661861965</c:v>
                </c:pt>
                <c:pt idx="154">
                  <c:v>3.0464422587756488</c:v>
                </c:pt>
                <c:pt idx="155">
                  <c:v>3.0662243513651011</c:v>
                </c:pt>
                <c:pt idx="156">
                  <c:v>3.0860064439545534</c:v>
                </c:pt>
                <c:pt idx="157">
                  <c:v>3.1057885365440057</c:v>
                </c:pt>
                <c:pt idx="158">
                  <c:v>3.1255706291334575</c:v>
                </c:pt>
                <c:pt idx="159">
                  <c:v>3.1453527217229098</c:v>
                </c:pt>
                <c:pt idx="160">
                  <c:v>3.1651348143123621</c:v>
                </c:pt>
                <c:pt idx="161">
                  <c:v>3.1849169069018144</c:v>
                </c:pt>
                <c:pt idx="162">
                  <c:v>3.2046989994912667</c:v>
                </c:pt>
                <c:pt idx="163">
                  <c:v>3.224481092080719</c:v>
                </c:pt>
                <c:pt idx="164">
                  <c:v>3.2442631846701713</c:v>
                </c:pt>
                <c:pt idx="165">
                  <c:v>3.2640452772596236</c:v>
                </c:pt>
                <c:pt idx="166">
                  <c:v>3.2838273698490759</c:v>
                </c:pt>
                <c:pt idx="167">
                  <c:v>3.3036094624385282</c:v>
                </c:pt>
                <c:pt idx="168">
                  <c:v>3.3233915550279804</c:v>
                </c:pt>
                <c:pt idx="169">
                  <c:v>3.3431736476174327</c:v>
                </c:pt>
                <c:pt idx="170">
                  <c:v>3.362955740206885</c:v>
                </c:pt>
                <c:pt idx="171">
                  <c:v>3.3827378327963373</c:v>
                </c:pt>
                <c:pt idx="172">
                  <c:v>3.4025199253857896</c:v>
                </c:pt>
                <c:pt idx="173">
                  <c:v>3.4223020179752415</c:v>
                </c:pt>
                <c:pt idx="174">
                  <c:v>3.4420841105646938</c:v>
                </c:pt>
                <c:pt idx="175">
                  <c:v>3.4618662031541461</c:v>
                </c:pt>
                <c:pt idx="176">
                  <c:v>3.4816482957435984</c:v>
                </c:pt>
                <c:pt idx="177">
                  <c:v>3.5014303883330506</c:v>
                </c:pt>
                <c:pt idx="178">
                  <c:v>3.5212124809225029</c:v>
                </c:pt>
                <c:pt idx="179">
                  <c:v>3.5409945735119552</c:v>
                </c:pt>
                <c:pt idx="180">
                  <c:v>3.5607766661014075</c:v>
                </c:pt>
                <c:pt idx="181">
                  <c:v>3.5805587586908598</c:v>
                </c:pt>
                <c:pt idx="182">
                  <c:v>3.6003408512803121</c:v>
                </c:pt>
                <c:pt idx="183">
                  <c:v>3.6201229438697644</c:v>
                </c:pt>
                <c:pt idx="184">
                  <c:v>3.6399050364592167</c:v>
                </c:pt>
                <c:pt idx="185">
                  <c:v>3.659687129048669</c:v>
                </c:pt>
                <c:pt idx="186">
                  <c:v>3.6794692216381213</c:v>
                </c:pt>
                <c:pt idx="187">
                  <c:v>3.6992513142275736</c:v>
                </c:pt>
                <c:pt idx="188">
                  <c:v>3.7190334068170254</c:v>
                </c:pt>
                <c:pt idx="189">
                  <c:v>3.7388154994064777</c:v>
                </c:pt>
                <c:pt idx="190">
                  <c:v>3.75859759199593</c:v>
                </c:pt>
                <c:pt idx="191">
                  <c:v>3.7783796845853823</c:v>
                </c:pt>
                <c:pt idx="192">
                  <c:v>3.7981617771748346</c:v>
                </c:pt>
                <c:pt idx="193">
                  <c:v>3.8179438697642869</c:v>
                </c:pt>
                <c:pt idx="194">
                  <c:v>3.8377259623537392</c:v>
                </c:pt>
                <c:pt idx="195">
                  <c:v>3.8575080549431915</c:v>
                </c:pt>
                <c:pt idx="196">
                  <c:v>3.8772901475326438</c:v>
                </c:pt>
                <c:pt idx="197">
                  <c:v>3.8970722401220961</c:v>
                </c:pt>
                <c:pt idx="198">
                  <c:v>3.9168543327115484</c:v>
                </c:pt>
                <c:pt idx="199">
                  <c:v>3.9366364253010007</c:v>
                </c:pt>
                <c:pt idx="200">
                  <c:v>3.956418517890453</c:v>
                </c:pt>
                <c:pt idx="201">
                  <c:v>3.9762006104799053</c:v>
                </c:pt>
                <c:pt idx="202">
                  <c:v>3.9959827030693575</c:v>
                </c:pt>
                <c:pt idx="203">
                  <c:v>4.0157647956588098</c:v>
                </c:pt>
                <c:pt idx="204">
                  <c:v>4.0355468882482617</c:v>
                </c:pt>
                <c:pt idx="205">
                  <c:v>4.0553289808377144</c:v>
                </c:pt>
                <c:pt idx="206">
                  <c:v>4.0751110734271663</c:v>
                </c:pt>
                <c:pt idx="207">
                  <c:v>4.094893166016619</c:v>
                </c:pt>
                <c:pt idx="208">
                  <c:v>4.1146752586060709</c:v>
                </c:pt>
                <c:pt idx="209">
                  <c:v>4.1344573511955236</c:v>
                </c:pt>
                <c:pt idx="210">
                  <c:v>4.1542394437849754</c:v>
                </c:pt>
                <c:pt idx="211">
                  <c:v>4.1740215363744273</c:v>
                </c:pt>
                <c:pt idx="212">
                  <c:v>4.19380362896388</c:v>
                </c:pt>
                <c:pt idx="213">
                  <c:v>4.2135857215533319</c:v>
                </c:pt>
                <c:pt idx="214">
                  <c:v>4.2333678141427846</c:v>
                </c:pt>
                <c:pt idx="215">
                  <c:v>4.2531499067322365</c:v>
                </c:pt>
                <c:pt idx="216">
                  <c:v>4.2729319993216892</c:v>
                </c:pt>
                <c:pt idx="217">
                  <c:v>4.2927140919111411</c:v>
                </c:pt>
                <c:pt idx="218">
                  <c:v>4.3124961845005938</c:v>
                </c:pt>
                <c:pt idx="219">
                  <c:v>4.3322782770900456</c:v>
                </c:pt>
                <c:pt idx="220">
                  <c:v>4.3520603696794984</c:v>
                </c:pt>
                <c:pt idx="221">
                  <c:v>4.3718424622689502</c:v>
                </c:pt>
                <c:pt idx="222">
                  <c:v>4.391624554858403</c:v>
                </c:pt>
                <c:pt idx="223">
                  <c:v>4.4114066474478548</c:v>
                </c:pt>
                <c:pt idx="224">
                  <c:v>4.4311887400373076</c:v>
                </c:pt>
                <c:pt idx="225">
                  <c:v>4.4509708326267594</c:v>
                </c:pt>
                <c:pt idx="226">
                  <c:v>4.4707529252162113</c:v>
                </c:pt>
                <c:pt idx="227">
                  <c:v>4.490535017805664</c:v>
                </c:pt>
                <c:pt idx="228">
                  <c:v>4.5103171103951158</c:v>
                </c:pt>
                <c:pt idx="229">
                  <c:v>4.5300992029845686</c:v>
                </c:pt>
                <c:pt idx="230">
                  <c:v>4.5498812955740204</c:v>
                </c:pt>
                <c:pt idx="231">
                  <c:v>4.5696633881634732</c:v>
                </c:pt>
                <c:pt idx="232">
                  <c:v>4.589445480752925</c:v>
                </c:pt>
                <c:pt idx="233">
                  <c:v>4.6092275733423778</c:v>
                </c:pt>
                <c:pt idx="234">
                  <c:v>4.6290096659318296</c:v>
                </c:pt>
                <c:pt idx="235">
                  <c:v>4.6487917585212823</c:v>
                </c:pt>
                <c:pt idx="236">
                  <c:v>4.6685738511107342</c:v>
                </c:pt>
                <c:pt idx="237">
                  <c:v>4.6883559437001869</c:v>
                </c:pt>
                <c:pt idx="238">
                  <c:v>4.7081380362896388</c:v>
                </c:pt>
                <c:pt idx="239">
                  <c:v>4.7279201288790915</c:v>
                </c:pt>
                <c:pt idx="240">
                  <c:v>4.7477022214685434</c:v>
                </c:pt>
                <c:pt idx="241">
                  <c:v>4.7674843140579952</c:v>
                </c:pt>
                <c:pt idx="242">
                  <c:v>4.787266406647448</c:v>
                </c:pt>
                <c:pt idx="243">
                  <c:v>4.8070484992368998</c:v>
                </c:pt>
                <c:pt idx="244">
                  <c:v>4.8268305918263525</c:v>
                </c:pt>
                <c:pt idx="245">
                  <c:v>4.8466126844158044</c:v>
                </c:pt>
                <c:pt idx="246">
                  <c:v>4.8663947770052571</c:v>
                </c:pt>
                <c:pt idx="247">
                  <c:v>4.886176869594709</c:v>
                </c:pt>
                <c:pt idx="248">
                  <c:v>4.9059589621841617</c:v>
                </c:pt>
                <c:pt idx="249">
                  <c:v>4.9257410547736136</c:v>
                </c:pt>
                <c:pt idx="250">
                  <c:v>4.9455231473630663</c:v>
                </c:pt>
                <c:pt idx="251">
                  <c:v>4.9653052399525182</c:v>
                </c:pt>
                <c:pt idx="252">
                  <c:v>4.9850873325419709</c:v>
                </c:pt>
                <c:pt idx="253">
                  <c:v>5.0048694251314227</c:v>
                </c:pt>
                <c:pt idx="254">
                  <c:v>5.0246515177208755</c:v>
                </c:pt>
                <c:pt idx="255">
                  <c:v>5.0444336103103273</c:v>
                </c:pt>
                <c:pt idx="256">
                  <c:v>5.0642157028997792</c:v>
                </c:pt>
                <c:pt idx="257">
                  <c:v>5.0839977954892319</c:v>
                </c:pt>
                <c:pt idx="258">
                  <c:v>5.1037798880786838</c:v>
                </c:pt>
                <c:pt idx="259">
                  <c:v>5.1235619806681365</c:v>
                </c:pt>
                <c:pt idx="260">
                  <c:v>5.1433440732575884</c:v>
                </c:pt>
                <c:pt idx="261">
                  <c:v>5.1631261658470411</c:v>
                </c:pt>
                <c:pt idx="262">
                  <c:v>5.1829082584364929</c:v>
                </c:pt>
                <c:pt idx="263">
                  <c:v>5.2026903510259457</c:v>
                </c:pt>
                <c:pt idx="264">
                  <c:v>5.2224724436153975</c:v>
                </c:pt>
                <c:pt idx="265">
                  <c:v>5.2422545362048503</c:v>
                </c:pt>
                <c:pt idx="266">
                  <c:v>5.2620366287943021</c:v>
                </c:pt>
                <c:pt idx="267">
                  <c:v>5.2818187213837549</c:v>
                </c:pt>
                <c:pt idx="268">
                  <c:v>5.3016008139732067</c:v>
                </c:pt>
                <c:pt idx="269">
                  <c:v>5.3213829065626594</c:v>
                </c:pt>
                <c:pt idx="270">
                  <c:v>5.3411649991521113</c:v>
                </c:pt>
                <c:pt idx="271">
                  <c:v>5.3609470917415631</c:v>
                </c:pt>
                <c:pt idx="272">
                  <c:v>5.3807291843310159</c:v>
                </c:pt>
                <c:pt idx="273">
                  <c:v>5.4005112769204677</c:v>
                </c:pt>
                <c:pt idx="274">
                  <c:v>5.4202933695099205</c:v>
                </c:pt>
                <c:pt idx="275">
                  <c:v>5.4400754620993723</c:v>
                </c:pt>
                <c:pt idx="276">
                  <c:v>5.4598575546888251</c:v>
                </c:pt>
                <c:pt idx="277">
                  <c:v>5.4796396472782769</c:v>
                </c:pt>
                <c:pt idx="278">
                  <c:v>5.4994217398677296</c:v>
                </c:pt>
                <c:pt idx="279">
                  <c:v>5.5192038324571815</c:v>
                </c:pt>
                <c:pt idx="280">
                  <c:v>5.5389859250466342</c:v>
                </c:pt>
                <c:pt idx="281">
                  <c:v>5.5587680176360861</c:v>
                </c:pt>
                <c:pt idx="282">
                  <c:v>5.5785501102255388</c:v>
                </c:pt>
                <c:pt idx="283">
                  <c:v>5.5983322028149907</c:v>
                </c:pt>
                <c:pt idx="284">
                  <c:v>5.6181142954044434</c:v>
                </c:pt>
                <c:pt idx="285">
                  <c:v>5.6378963879938953</c:v>
                </c:pt>
                <c:pt idx="286">
                  <c:v>5.6576784805833471</c:v>
                </c:pt>
                <c:pt idx="287">
                  <c:v>5.6774605731727998</c:v>
                </c:pt>
                <c:pt idx="288">
                  <c:v>5.6972426657622517</c:v>
                </c:pt>
                <c:pt idx="289">
                  <c:v>5.7170247583517044</c:v>
                </c:pt>
                <c:pt idx="290">
                  <c:v>5.7368068509411563</c:v>
                </c:pt>
                <c:pt idx="291">
                  <c:v>5.756588943530609</c:v>
                </c:pt>
                <c:pt idx="292">
                  <c:v>5.7763710361200609</c:v>
                </c:pt>
                <c:pt idx="293">
                  <c:v>5.7961531287095136</c:v>
                </c:pt>
                <c:pt idx="294">
                  <c:v>5.8159352212989655</c:v>
                </c:pt>
                <c:pt idx="295">
                  <c:v>5.8357173138884182</c:v>
                </c:pt>
                <c:pt idx="296">
                  <c:v>5.85549940647787</c:v>
                </c:pt>
                <c:pt idx="297">
                  <c:v>5.8752814990673228</c:v>
                </c:pt>
                <c:pt idx="298">
                  <c:v>5.8950635916567746</c:v>
                </c:pt>
                <c:pt idx="299">
                  <c:v>5.9148456842462274</c:v>
                </c:pt>
                <c:pt idx="300">
                  <c:v>5.9346277768356792</c:v>
                </c:pt>
                <c:pt idx="301">
                  <c:v>5.9544098694251311</c:v>
                </c:pt>
                <c:pt idx="302">
                  <c:v>5.9741919620145838</c:v>
                </c:pt>
                <c:pt idx="303">
                  <c:v>5.9939740546040357</c:v>
                </c:pt>
                <c:pt idx="304">
                  <c:v>6.0137561471934884</c:v>
                </c:pt>
                <c:pt idx="305">
                  <c:v>6.0335382397829402</c:v>
                </c:pt>
                <c:pt idx="306">
                  <c:v>6.053320332372393</c:v>
                </c:pt>
                <c:pt idx="307">
                  <c:v>6.0731024249618448</c:v>
                </c:pt>
                <c:pt idx="308">
                  <c:v>6.0928845175512976</c:v>
                </c:pt>
                <c:pt idx="309">
                  <c:v>6.1126666101407494</c:v>
                </c:pt>
                <c:pt idx="310">
                  <c:v>6.1324487027302022</c:v>
                </c:pt>
                <c:pt idx="311">
                  <c:v>6.152230795319654</c:v>
                </c:pt>
                <c:pt idx="312">
                  <c:v>6.1720128879091067</c:v>
                </c:pt>
                <c:pt idx="313">
                  <c:v>6.1917949804985586</c:v>
                </c:pt>
                <c:pt idx="314">
                  <c:v>6.2115770730880113</c:v>
                </c:pt>
                <c:pt idx="315">
                  <c:v>6.2313591656774632</c:v>
                </c:pt>
                <c:pt idx="316">
                  <c:v>6.251141258266915</c:v>
                </c:pt>
                <c:pt idx="317">
                  <c:v>6.2709233508563678</c:v>
                </c:pt>
                <c:pt idx="318">
                  <c:v>6.2907054434458196</c:v>
                </c:pt>
                <c:pt idx="319">
                  <c:v>6.3104875360352723</c:v>
                </c:pt>
                <c:pt idx="320">
                  <c:v>6.3302696286247242</c:v>
                </c:pt>
                <c:pt idx="321">
                  <c:v>6.3500517212141769</c:v>
                </c:pt>
                <c:pt idx="322">
                  <c:v>6.3698338138036288</c:v>
                </c:pt>
                <c:pt idx="323">
                  <c:v>6.3896159063930815</c:v>
                </c:pt>
                <c:pt idx="324">
                  <c:v>6.4093979989825334</c:v>
                </c:pt>
                <c:pt idx="325">
                  <c:v>6.4291800915719861</c:v>
                </c:pt>
                <c:pt idx="326">
                  <c:v>6.448962184161438</c:v>
                </c:pt>
                <c:pt idx="327">
                  <c:v>6.4687442767508907</c:v>
                </c:pt>
                <c:pt idx="328">
                  <c:v>6.4885263693403425</c:v>
                </c:pt>
                <c:pt idx="329">
                  <c:v>6.5083084619297953</c:v>
                </c:pt>
                <c:pt idx="330">
                  <c:v>6.5280905545192471</c:v>
                </c:pt>
                <c:pt idx="331">
                  <c:v>6.547872647108699</c:v>
                </c:pt>
                <c:pt idx="332">
                  <c:v>6.5676547396981517</c:v>
                </c:pt>
                <c:pt idx="333">
                  <c:v>6.5874368322876036</c:v>
                </c:pt>
                <c:pt idx="334">
                  <c:v>6.6072189248770563</c:v>
                </c:pt>
                <c:pt idx="335">
                  <c:v>6.6270010174665082</c:v>
                </c:pt>
                <c:pt idx="336">
                  <c:v>6.6467831100559609</c:v>
                </c:pt>
                <c:pt idx="337">
                  <c:v>6.6665652026454127</c:v>
                </c:pt>
                <c:pt idx="338">
                  <c:v>6.6863472952348655</c:v>
                </c:pt>
                <c:pt idx="339">
                  <c:v>6.7061293878243173</c:v>
                </c:pt>
                <c:pt idx="340">
                  <c:v>6.7259114804137701</c:v>
                </c:pt>
                <c:pt idx="341">
                  <c:v>6.7456935730032219</c:v>
                </c:pt>
                <c:pt idx="342">
                  <c:v>6.7654756655926747</c:v>
                </c:pt>
                <c:pt idx="343">
                  <c:v>6.7852577581821265</c:v>
                </c:pt>
                <c:pt idx="344">
                  <c:v>6.8050398507715792</c:v>
                </c:pt>
                <c:pt idx="345">
                  <c:v>6.8248219433610311</c:v>
                </c:pt>
                <c:pt idx="346">
                  <c:v>6.8446040359504829</c:v>
                </c:pt>
                <c:pt idx="347">
                  <c:v>6.8643861285399357</c:v>
                </c:pt>
                <c:pt idx="348">
                  <c:v>6.8841682211293875</c:v>
                </c:pt>
                <c:pt idx="349">
                  <c:v>6.9039503137188403</c:v>
                </c:pt>
                <c:pt idx="350">
                  <c:v>6.9237324063082921</c:v>
                </c:pt>
                <c:pt idx="351">
                  <c:v>6.9435144988977449</c:v>
                </c:pt>
                <c:pt idx="352">
                  <c:v>6.9632965914871967</c:v>
                </c:pt>
                <c:pt idx="353">
                  <c:v>6.9830786840766494</c:v>
                </c:pt>
                <c:pt idx="354">
                  <c:v>7.0028607766661013</c:v>
                </c:pt>
                <c:pt idx="355">
                  <c:v>7.022642869255554</c:v>
                </c:pt>
                <c:pt idx="356">
                  <c:v>7.0424249618450059</c:v>
                </c:pt>
                <c:pt idx="357">
                  <c:v>7.0622070544344586</c:v>
                </c:pt>
                <c:pt idx="358">
                  <c:v>7.0819891470239105</c:v>
                </c:pt>
                <c:pt idx="359">
                  <c:v>7.1017712396133632</c:v>
                </c:pt>
                <c:pt idx="360">
                  <c:v>7.1215533322028151</c:v>
                </c:pt>
                <c:pt idx="361">
                  <c:v>7.1413354247922669</c:v>
                </c:pt>
                <c:pt idx="362">
                  <c:v>7.1611175173817196</c:v>
                </c:pt>
                <c:pt idx="363">
                  <c:v>7.1808996099711715</c:v>
                </c:pt>
                <c:pt idx="364">
                  <c:v>7.2006817025606242</c:v>
                </c:pt>
                <c:pt idx="365">
                  <c:v>7.2204637951500761</c:v>
                </c:pt>
                <c:pt idx="366">
                  <c:v>7.2402458877395288</c:v>
                </c:pt>
                <c:pt idx="367">
                  <c:v>7.2600279803289807</c:v>
                </c:pt>
                <c:pt idx="368">
                  <c:v>7.2798100729184334</c:v>
                </c:pt>
                <c:pt idx="369">
                  <c:v>7.2995921655078853</c:v>
                </c:pt>
                <c:pt idx="370">
                  <c:v>7.319374258097338</c:v>
                </c:pt>
                <c:pt idx="371">
                  <c:v>7.3391563506867898</c:v>
                </c:pt>
                <c:pt idx="372">
                  <c:v>7.3589384432762426</c:v>
                </c:pt>
                <c:pt idx="373">
                  <c:v>7.3787205358656944</c:v>
                </c:pt>
                <c:pt idx="374">
                  <c:v>7.3985026284551472</c:v>
                </c:pt>
                <c:pt idx="375">
                  <c:v>7.418284721044599</c:v>
                </c:pt>
                <c:pt idx="376">
                  <c:v>7.4380668136340509</c:v>
                </c:pt>
                <c:pt idx="377">
                  <c:v>7.4578489062235036</c:v>
                </c:pt>
                <c:pt idx="378">
                  <c:v>7.4776309988129555</c:v>
                </c:pt>
                <c:pt idx="379">
                  <c:v>7.4974130914024082</c:v>
                </c:pt>
                <c:pt idx="380">
                  <c:v>7.51719518399186</c:v>
                </c:pt>
                <c:pt idx="381">
                  <c:v>7.5369772765813128</c:v>
                </c:pt>
                <c:pt idx="382">
                  <c:v>7.5567593691707646</c:v>
                </c:pt>
                <c:pt idx="383">
                  <c:v>7.5765414617602174</c:v>
                </c:pt>
                <c:pt idx="384">
                  <c:v>7.5963235543496692</c:v>
                </c:pt>
                <c:pt idx="385">
                  <c:v>7.616105646939122</c:v>
                </c:pt>
                <c:pt idx="386">
                  <c:v>7.6358877395285738</c:v>
                </c:pt>
                <c:pt idx="387">
                  <c:v>7.6556698321180265</c:v>
                </c:pt>
                <c:pt idx="388">
                  <c:v>7.6754519247074784</c:v>
                </c:pt>
                <c:pt idx="389">
                  <c:v>7.6952340172969311</c:v>
                </c:pt>
                <c:pt idx="390">
                  <c:v>7.715016109886383</c:v>
                </c:pt>
                <c:pt idx="391">
                  <c:v>7.7347982024758348</c:v>
                </c:pt>
                <c:pt idx="392">
                  <c:v>7.7545802950652876</c:v>
                </c:pt>
                <c:pt idx="393">
                  <c:v>7.7743623876547394</c:v>
                </c:pt>
                <c:pt idx="394">
                  <c:v>7.7941444802441922</c:v>
                </c:pt>
                <c:pt idx="395">
                  <c:v>7.813926572833644</c:v>
                </c:pt>
                <c:pt idx="396">
                  <c:v>7.8337086654230967</c:v>
                </c:pt>
                <c:pt idx="397">
                  <c:v>7.8534907580125486</c:v>
                </c:pt>
                <c:pt idx="398">
                  <c:v>7.8732728506020013</c:v>
                </c:pt>
                <c:pt idx="399">
                  <c:v>7.8930549431914532</c:v>
                </c:pt>
                <c:pt idx="400">
                  <c:v>7.9128370357809059</c:v>
                </c:pt>
                <c:pt idx="401">
                  <c:v>7.9326191283703578</c:v>
                </c:pt>
                <c:pt idx="402">
                  <c:v>7.9524012209598105</c:v>
                </c:pt>
                <c:pt idx="403">
                  <c:v>7.9721833135492624</c:v>
                </c:pt>
                <c:pt idx="404">
                  <c:v>7.9919654061387151</c:v>
                </c:pt>
                <c:pt idx="405">
                  <c:v>8.0117474987281661</c:v>
                </c:pt>
                <c:pt idx="406">
                  <c:v>8.0315295913176197</c:v>
                </c:pt>
                <c:pt idx="407">
                  <c:v>8.0513116839070715</c:v>
                </c:pt>
                <c:pt idx="408">
                  <c:v>8.0710937764965234</c:v>
                </c:pt>
                <c:pt idx="409">
                  <c:v>8.0908758690859752</c:v>
                </c:pt>
                <c:pt idx="410">
                  <c:v>8.1106579616754289</c:v>
                </c:pt>
                <c:pt idx="411">
                  <c:v>8.1304400542648807</c:v>
                </c:pt>
                <c:pt idx="412">
                  <c:v>8.1502221468543325</c:v>
                </c:pt>
                <c:pt idx="413">
                  <c:v>8.1700042394437844</c:v>
                </c:pt>
                <c:pt idx="414">
                  <c:v>8.189786332033238</c:v>
                </c:pt>
                <c:pt idx="415">
                  <c:v>8.2095684246226899</c:v>
                </c:pt>
                <c:pt idx="416">
                  <c:v>8.2293505172121417</c:v>
                </c:pt>
                <c:pt idx="417">
                  <c:v>8.2491326098015936</c:v>
                </c:pt>
                <c:pt idx="418">
                  <c:v>8.2689147023910472</c:v>
                </c:pt>
                <c:pt idx="419">
                  <c:v>8.288696794980499</c:v>
                </c:pt>
                <c:pt idx="420">
                  <c:v>8.3084788875699509</c:v>
                </c:pt>
                <c:pt idx="421">
                  <c:v>8.3282609801594027</c:v>
                </c:pt>
                <c:pt idx="422">
                  <c:v>8.3480430727488546</c:v>
                </c:pt>
                <c:pt idx="423">
                  <c:v>8.3678251653383082</c:v>
                </c:pt>
                <c:pt idx="424">
                  <c:v>8.3876072579277601</c:v>
                </c:pt>
                <c:pt idx="425">
                  <c:v>8.4073893505172119</c:v>
                </c:pt>
                <c:pt idx="426">
                  <c:v>8.4271714431066638</c:v>
                </c:pt>
                <c:pt idx="427">
                  <c:v>8.4469535356961174</c:v>
                </c:pt>
                <c:pt idx="428">
                  <c:v>8.4667356282855692</c:v>
                </c:pt>
                <c:pt idx="429">
                  <c:v>8.4865177208750211</c:v>
                </c:pt>
                <c:pt idx="430">
                  <c:v>8.5062998134644729</c:v>
                </c:pt>
                <c:pt idx="431">
                  <c:v>8.5260819060539266</c:v>
                </c:pt>
                <c:pt idx="432">
                  <c:v>8.5458639986433784</c:v>
                </c:pt>
                <c:pt idx="433">
                  <c:v>8.5656460912328303</c:v>
                </c:pt>
                <c:pt idx="434">
                  <c:v>8.5854281838222821</c:v>
                </c:pt>
                <c:pt idx="435">
                  <c:v>8.605210276411734</c:v>
                </c:pt>
                <c:pt idx="436">
                  <c:v>8.6249923690011876</c:v>
                </c:pt>
                <c:pt idx="437">
                  <c:v>8.6447744615906394</c:v>
                </c:pt>
                <c:pt idx="438">
                  <c:v>8.6645565541800913</c:v>
                </c:pt>
                <c:pt idx="439">
                  <c:v>8.6843386467695431</c:v>
                </c:pt>
                <c:pt idx="440">
                  <c:v>8.7041207393589968</c:v>
                </c:pt>
                <c:pt idx="441">
                  <c:v>8.7239028319484486</c:v>
                </c:pt>
                <c:pt idx="442">
                  <c:v>8.7436849245379005</c:v>
                </c:pt>
                <c:pt idx="443">
                  <c:v>8.7634670171273523</c:v>
                </c:pt>
                <c:pt idx="444">
                  <c:v>8.7832491097168059</c:v>
                </c:pt>
                <c:pt idx="445">
                  <c:v>8.8030312023062578</c:v>
                </c:pt>
                <c:pt idx="446">
                  <c:v>8.8228132948957096</c:v>
                </c:pt>
                <c:pt idx="447">
                  <c:v>8.8425953874851615</c:v>
                </c:pt>
                <c:pt idx="448">
                  <c:v>8.8623774800746151</c:v>
                </c:pt>
                <c:pt idx="449">
                  <c:v>8.882159572664067</c:v>
                </c:pt>
                <c:pt idx="450">
                  <c:v>8.9019416652535188</c:v>
                </c:pt>
                <c:pt idx="451">
                  <c:v>8.9217237578429707</c:v>
                </c:pt>
                <c:pt idx="452">
                  <c:v>8.9415058504324225</c:v>
                </c:pt>
                <c:pt idx="453">
                  <c:v>8.9612879430218761</c:v>
                </c:pt>
                <c:pt idx="454">
                  <c:v>8.981070035611328</c:v>
                </c:pt>
                <c:pt idx="455">
                  <c:v>9.0008521282007798</c:v>
                </c:pt>
                <c:pt idx="456">
                  <c:v>9.0206342207902317</c:v>
                </c:pt>
                <c:pt idx="457">
                  <c:v>9.0404163133796853</c:v>
                </c:pt>
                <c:pt idx="458">
                  <c:v>9.0601984059691372</c:v>
                </c:pt>
                <c:pt idx="459">
                  <c:v>9.079980498558589</c:v>
                </c:pt>
                <c:pt idx="460">
                  <c:v>9.0997625911480409</c:v>
                </c:pt>
                <c:pt idx="461">
                  <c:v>9.1195446837374945</c:v>
                </c:pt>
                <c:pt idx="462">
                  <c:v>9.1393267763269463</c:v>
                </c:pt>
                <c:pt idx="463">
                  <c:v>9.1591088689163982</c:v>
                </c:pt>
                <c:pt idx="464">
                  <c:v>9.17889096150585</c:v>
                </c:pt>
                <c:pt idx="465">
                  <c:v>9.1986730540953019</c:v>
                </c:pt>
                <c:pt idx="466">
                  <c:v>9.2184551466847555</c:v>
                </c:pt>
                <c:pt idx="467">
                  <c:v>9.2382372392742074</c:v>
                </c:pt>
                <c:pt idx="468">
                  <c:v>9.2580193318636592</c:v>
                </c:pt>
                <c:pt idx="469">
                  <c:v>9.2778014244531111</c:v>
                </c:pt>
                <c:pt idx="470">
                  <c:v>9.2975835170425647</c:v>
                </c:pt>
                <c:pt idx="471">
                  <c:v>9.3173656096320165</c:v>
                </c:pt>
                <c:pt idx="472">
                  <c:v>9.3371477022214684</c:v>
                </c:pt>
                <c:pt idx="473">
                  <c:v>9.3569297948109202</c:v>
                </c:pt>
                <c:pt idx="474">
                  <c:v>9.3767118874003739</c:v>
                </c:pt>
                <c:pt idx="475">
                  <c:v>9.3964939799898257</c:v>
                </c:pt>
                <c:pt idx="476">
                  <c:v>9.4162760725792776</c:v>
                </c:pt>
                <c:pt idx="477">
                  <c:v>9.4360581651687294</c:v>
                </c:pt>
                <c:pt idx="478">
                  <c:v>9.455840257758183</c:v>
                </c:pt>
                <c:pt idx="479">
                  <c:v>9.4756223503476349</c:v>
                </c:pt>
                <c:pt idx="480">
                  <c:v>9.4954044429370867</c:v>
                </c:pt>
                <c:pt idx="481">
                  <c:v>9.5151865355265386</c:v>
                </c:pt>
                <c:pt idx="482">
                  <c:v>9.5349686281159904</c:v>
                </c:pt>
                <c:pt idx="483">
                  <c:v>9.5547507207054441</c:v>
                </c:pt>
                <c:pt idx="484">
                  <c:v>9.5745328132948959</c:v>
                </c:pt>
                <c:pt idx="485">
                  <c:v>9.5943149058843478</c:v>
                </c:pt>
                <c:pt idx="486">
                  <c:v>9.6140969984737996</c:v>
                </c:pt>
                <c:pt idx="487">
                  <c:v>9.6338790910632532</c:v>
                </c:pt>
                <c:pt idx="488">
                  <c:v>9.6536611836527051</c:v>
                </c:pt>
                <c:pt idx="489">
                  <c:v>9.6734432762421569</c:v>
                </c:pt>
                <c:pt idx="490">
                  <c:v>9.6932253688316088</c:v>
                </c:pt>
                <c:pt idx="491">
                  <c:v>9.7130074614210624</c:v>
                </c:pt>
                <c:pt idx="492">
                  <c:v>9.7327895540105143</c:v>
                </c:pt>
                <c:pt idx="493">
                  <c:v>9.7525716465999661</c:v>
                </c:pt>
                <c:pt idx="494">
                  <c:v>9.772353739189418</c:v>
                </c:pt>
                <c:pt idx="495">
                  <c:v>9.7921358317788698</c:v>
                </c:pt>
                <c:pt idx="496">
                  <c:v>9.8119179243683234</c:v>
                </c:pt>
                <c:pt idx="497">
                  <c:v>9.8317000169577753</c:v>
                </c:pt>
                <c:pt idx="498">
                  <c:v>9.8514821095472271</c:v>
                </c:pt>
                <c:pt idx="499">
                  <c:v>9.871264202136679</c:v>
                </c:pt>
                <c:pt idx="500">
                  <c:v>9.8910462947261326</c:v>
                </c:pt>
                <c:pt idx="501">
                  <c:v>9.9108283873155845</c:v>
                </c:pt>
                <c:pt idx="502">
                  <c:v>9.9306104799050363</c:v>
                </c:pt>
                <c:pt idx="503">
                  <c:v>9.9503925724944882</c:v>
                </c:pt>
                <c:pt idx="504">
                  <c:v>9.9701746650839418</c:v>
                </c:pt>
                <c:pt idx="505">
                  <c:v>9.9899567576733936</c:v>
                </c:pt>
                <c:pt idx="506">
                  <c:v>10.009738850262845</c:v>
                </c:pt>
                <c:pt idx="507">
                  <c:v>10.029520942852297</c:v>
                </c:pt>
                <c:pt idx="508">
                  <c:v>10.049303035441751</c:v>
                </c:pt>
                <c:pt idx="509">
                  <c:v>10.069085128031203</c:v>
                </c:pt>
                <c:pt idx="510">
                  <c:v>10.088867220620655</c:v>
                </c:pt>
                <c:pt idx="511">
                  <c:v>10.108649313210107</c:v>
                </c:pt>
                <c:pt idx="512">
                  <c:v>10.128431405799558</c:v>
                </c:pt>
                <c:pt idx="513">
                  <c:v>10.148213498389012</c:v>
                </c:pt>
                <c:pt idx="514">
                  <c:v>10.167995590978464</c:v>
                </c:pt>
                <c:pt idx="515">
                  <c:v>10.187777683567916</c:v>
                </c:pt>
                <c:pt idx="516">
                  <c:v>10.207559776157368</c:v>
                </c:pt>
                <c:pt idx="517">
                  <c:v>10.227341868746821</c:v>
                </c:pt>
                <c:pt idx="518">
                  <c:v>10.247123961336273</c:v>
                </c:pt>
                <c:pt idx="519">
                  <c:v>10.266906053925725</c:v>
                </c:pt>
                <c:pt idx="520">
                  <c:v>10.286688146515177</c:v>
                </c:pt>
                <c:pt idx="521">
                  <c:v>10.30647023910463</c:v>
                </c:pt>
                <c:pt idx="522">
                  <c:v>10.326252331694082</c:v>
                </c:pt>
                <c:pt idx="523">
                  <c:v>10.346034424283534</c:v>
                </c:pt>
                <c:pt idx="524">
                  <c:v>10.365816516872986</c:v>
                </c:pt>
                <c:pt idx="525">
                  <c:v>10.385598609462438</c:v>
                </c:pt>
                <c:pt idx="526">
                  <c:v>10.405380702051891</c:v>
                </c:pt>
                <c:pt idx="527">
                  <c:v>10.425162794641343</c:v>
                </c:pt>
                <c:pt idx="528">
                  <c:v>10.444944887230795</c:v>
                </c:pt>
                <c:pt idx="529">
                  <c:v>10.464726979820247</c:v>
                </c:pt>
                <c:pt idx="530">
                  <c:v>10.484509072409701</c:v>
                </c:pt>
                <c:pt idx="531">
                  <c:v>10.504291164999152</c:v>
                </c:pt>
                <c:pt idx="532">
                  <c:v>10.524073257588604</c:v>
                </c:pt>
                <c:pt idx="533">
                  <c:v>10.543855350178056</c:v>
                </c:pt>
                <c:pt idx="534">
                  <c:v>10.56363744276751</c:v>
                </c:pt>
                <c:pt idx="535">
                  <c:v>10.583419535356962</c:v>
                </c:pt>
                <c:pt idx="536">
                  <c:v>10.603201627946413</c:v>
                </c:pt>
                <c:pt idx="537">
                  <c:v>10.622983720535865</c:v>
                </c:pt>
                <c:pt idx="538">
                  <c:v>10.642765813125319</c:v>
                </c:pt>
                <c:pt idx="539">
                  <c:v>10.662547905714771</c:v>
                </c:pt>
                <c:pt idx="540">
                  <c:v>10.682329998304223</c:v>
                </c:pt>
                <c:pt idx="541">
                  <c:v>10.702112090893674</c:v>
                </c:pt>
                <c:pt idx="542">
                  <c:v>10.721894183483126</c:v>
                </c:pt>
                <c:pt idx="543">
                  <c:v>10.74167627607258</c:v>
                </c:pt>
                <c:pt idx="544">
                  <c:v>10.761458368662032</c:v>
                </c:pt>
                <c:pt idx="545">
                  <c:v>10.781240461251484</c:v>
                </c:pt>
                <c:pt idx="546">
                  <c:v>10.801022553840935</c:v>
                </c:pt>
                <c:pt idx="547">
                  <c:v>10.820804646430389</c:v>
                </c:pt>
                <c:pt idx="548">
                  <c:v>10.840586739019841</c:v>
                </c:pt>
                <c:pt idx="549">
                  <c:v>10.860368831609293</c:v>
                </c:pt>
                <c:pt idx="550">
                  <c:v>10.880150924198745</c:v>
                </c:pt>
                <c:pt idx="551">
                  <c:v>10.899933016788198</c:v>
                </c:pt>
                <c:pt idx="552">
                  <c:v>10.91971510937765</c:v>
                </c:pt>
                <c:pt idx="553">
                  <c:v>10.939497201967102</c:v>
                </c:pt>
                <c:pt idx="554">
                  <c:v>10.959279294556554</c:v>
                </c:pt>
                <c:pt idx="555">
                  <c:v>10.979061387146006</c:v>
                </c:pt>
                <c:pt idx="556">
                  <c:v>10.998843479735459</c:v>
                </c:pt>
                <c:pt idx="557">
                  <c:v>11.018625572324911</c:v>
                </c:pt>
                <c:pt idx="558">
                  <c:v>11.038407664914363</c:v>
                </c:pt>
                <c:pt idx="559">
                  <c:v>11.058189757503815</c:v>
                </c:pt>
                <c:pt idx="560">
                  <c:v>11.077971850093268</c:v>
                </c:pt>
                <c:pt idx="561">
                  <c:v>11.09775394268272</c:v>
                </c:pt>
                <c:pt idx="562">
                  <c:v>11.117536035272172</c:v>
                </c:pt>
                <c:pt idx="563">
                  <c:v>11.137318127861624</c:v>
                </c:pt>
                <c:pt idx="564">
                  <c:v>11.157100220451078</c:v>
                </c:pt>
                <c:pt idx="565">
                  <c:v>11.176882313040529</c:v>
                </c:pt>
                <c:pt idx="566">
                  <c:v>11.196664405629981</c:v>
                </c:pt>
                <c:pt idx="567">
                  <c:v>11.216446498219433</c:v>
                </c:pt>
                <c:pt idx="568">
                  <c:v>11.236228590808887</c:v>
                </c:pt>
                <c:pt idx="569">
                  <c:v>11.256010683398339</c:v>
                </c:pt>
                <c:pt idx="570">
                  <c:v>11.275792775987791</c:v>
                </c:pt>
                <c:pt idx="571">
                  <c:v>11.295574868577242</c:v>
                </c:pt>
                <c:pt idx="572">
                  <c:v>11.315356961166694</c:v>
                </c:pt>
                <c:pt idx="573">
                  <c:v>11.335139053756148</c:v>
                </c:pt>
                <c:pt idx="574">
                  <c:v>11.3549211463456</c:v>
                </c:pt>
                <c:pt idx="575">
                  <c:v>11.374703238935052</c:v>
                </c:pt>
                <c:pt idx="576">
                  <c:v>11.394485331524503</c:v>
                </c:pt>
                <c:pt idx="577">
                  <c:v>11.414267424113957</c:v>
                </c:pt>
                <c:pt idx="578">
                  <c:v>11.434049516703409</c:v>
                </c:pt>
                <c:pt idx="579">
                  <c:v>11.453831609292861</c:v>
                </c:pt>
                <c:pt idx="580">
                  <c:v>11.473613701882313</c:v>
                </c:pt>
                <c:pt idx="581">
                  <c:v>11.493395794471766</c:v>
                </c:pt>
                <c:pt idx="582">
                  <c:v>11.513177887061218</c:v>
                </c:pt>
                <c:pt idx="583">
                  <c:v>11.53295997965067</c:v>
                </c:pt>
                <c:pt idx="584">
                  <c:v>11.552742072240122</c:v>
                </c:pt>
                <c:pt idx="585">
                  <c:v>11.572524164829574</c:v>
                </c:pt>
                <c:pt idx="586">
                  <c:v>11.592306257419027</c:v>
                </c:pt>
                <c:pt idx="587">
                  <c:v>11.612088350008479</c:v>
                </c:pt>
                <c:pt idx="588">
                  <c:v>11.631870442597931</c:v>
                </c:pt>
                <c:pt idx="589">
                  <c:v>11.651652535187383</c:v>
                </c:pt>
                <c:pt idx="590">
                  <c:v>11.671434627776836</c:v>
                </c:pt>
                <c:pt idx="591">
                  <c:v>11.691216720366288</c:v>
                </c:pt>
                <c:pt idx="592">
                  <c:v>11.71099881295574</c:v>
                </c:pt>
                <c:pt idx="593">
                  <c:v>11.730780905545192</c:v>
                </c:pt>
                <c:pt idx="594">
                  <c:v>11.750562998134646</c:v>
                </c:pt>
                <c:pt idx="595">
                  <c:v>11.770345090724097</c:v>
                </c:pt>
                <c:pt idx="596">
                  <c:v>11.790127183313549</c:v>
                </c:pt>
                <c:pt idx="597">
                  <c:v>11.809909275903001</c:v>
                </c:pt>
                <c:pt idx="598">
                  <c:v>11.829691368492455</c:v>
                </c:pt>
                <c:pt idx="599">
                  <c:v>11.849473461081907</c:v>
                </c:pt>
                <c:pt idx="600">
                  <c:v>11.869255553671358</c:v>
                </c:pt>
                <c:pt idx="601">
                  <c:v>11.88903764626081</c:v>
                </c:pt>
                <c:pt idx="602">
                  <c:v>11.908819738850262</c:v>
                </c:pt>
                <c:pt idx="603">
                  <c:v>11.928601831439716</c:v>
                </c:pt>
                <c:pt idx="604">
                  <c:v>11.948383924029168</c:v>
                </c:pt>
                <c:pt idx="605">
                  <c:v>11.968166016618619</c:v>
                </c:pt>
                <c:pt idx="606">
                  <c:v>11.987948109208071</c:v>
                </c:pt>
                <c:pt idx="607">
                  <c:v>12.007730201797525</c:v>
                </c:pt>
                <c:pt idx="608">
                  <c:v>12.027512294386977</c:v>
                </c:pt>
                <c:pt idx="609">
                  <c:v>12.047294386976429</c:v>
                </c:pt>
                <c:pt idx="610">
                  <c:v>12.06707647956588</c:v>
                </c:pt>
                <c:pt idx="611">
                  <c:v>12.086858572155334</c:v>
                </c:pt>
                <c:pt idx="612">
                  <c:v>12.106640664744786</c:v>
                </c:pt>
                <c:pt idx="613">
                  <c:v>12.126422757334238</c:v>
                </c:pt>
                <c:pt idx="614">
                  <c:v>12.14620484992369</c:v>
                </c:pt>
                <c:pt idx="615">
                  <c:v>12.165986942513141</c:v>
                </c:pt>
                <c:pt idx="616">
                  <c:v>12.185769035102595</c:v>
                </c:pt>
                <c:pt idx="617">
                  <c:v>12.205551127692047</c:v>
                </c:pt>
                <c:pt idx="618">
                  <c:v>12.225333220281499</c:v>
                </c:pt>
                <c:pt idx="619">
                  <c:v>12.245115312870951</c:v>
                </c:pt>
                <c:pt idx="620">
                  <c:v>12.264897405460404</c:v>
                </c:pt>
                <c:pt idx="621">
                  <c:v>12.284679498049856</c:v>
                </c:pt>
                <c:pt idx="622">
                  <c:v>12.304461590639308</c:v>
                </c:pt>
                <c:pt idx="623">
                  <c:v>12.32424368322876</c:v>
                </c:pt>
                <c:pt idx="624">
                  <c:v>12.344025775818213</c:v>
                </c:pt>
                <c:pt idx="625">
                  <c:v>12.363807868407665</c:v>
                </c:pt>
                <c:pt idx="626">
                  <c:v>12.383589960997117</c:v>
                </c:pt>
                <c:pt idx="627">
                  <c:v>12.403372053586569</c:v>
                </c:pt>
                <c:pt idx="628">
                  <c:v>12.423154146176023</c:v>
                </c:pt>
                <c:pt idx="629">
                  <c:v>12.442936238765474</c:v>
                </c:pt>
                <c:pt idx="630">
                  <c:v>12.462718331354926</c:v>
                </c:pt>
                <c:pt idx="631">
                  <c:v>12.482500423944378</c:v>
                </c:pt>
                <c:pt idx="632">
                  <c:v>12.50228251653383</c:v>
                </c:pt>
                <c:pt idx="633">
                  <c:v>12.522064609123284</c:v>
                </c:pt>
                <c:pt idx="634">
                  <c:v>12.541846701712736</c:v>
                </c:pt>
                <c:pt idx="635">
                  <c:v>12.561628794302187</c:v>
                </c:pt>
                <c:pt idx="636">
                  <c:v>12.581410886891639</c:v>
                </c:pt>
                <c:pt idx="637">
                  <c:v>12.601192979481093</c:v>
                </c:pt>
                <c:pt idx="638">
                  <c:v>12.620975072070545</c:v>
                </c:pt>
                <c:pt idx="639">
                  <c:v>12.640757164659997</c:v>
                </c:pt>
                <c:pt idx="640">
                  <c:v>12.660539257249448</c:v>
                </c:pt>
                <c:pt idx="641">
                  <c:v>12.680321349838902</c:v>
                </c:pt>
                <c:pt idx="642">
                  <c:v>12.700103442428354</c:v>
                </c:pt>
                <c:pt idx="643">
                  <c:v>12.719885535017806</c:v>
                </c:pt>
                <c:pt idx="644">
                  <c:v>12.739667627607258</c:v>
                </c:pt>
                <c:pt idx="645">
                  <c:v>12.759449720196709</c:v>
                </c:pt>
                <c:pt idx="646">
                  <c:v>12.779231812786163</c:v>
                </c:pt>
                <c:pt idx="647">
                  <c:v>12.799013905375615</c:v>
                </c:pt>
                <c:pt idx="648">
                  <c:v>12.818795997965067</c:v>
                </c:pt>
                <c:pt idx="649">
                  <c:v>12.838578090554519</c:v>
                </c:pt>
                <c:pt idx="650">
                  <c:v>12.858360183143972</c:v>
                </c:pt>
                <c:pt idx="651">
                  <c:v>12.878142275733424</c:v>
                </c:pt>
                <c:pt idx="652">
                  <c:v>12.897924368322876</c:v>
                </c:pt>
                <c:pt idx="653">
                  <c:v>12.917706460912328</c:v>
                </c:pt>
                <c:pt idx="654">
                  <c:v>12.937488553501781</c:v>
                </c:pt>
                <c:pt idx="655">
                  <c:v>12.957270646091233</c:v>
                </c:pt>
                <c:pt idx="656">
                  <c:v>12.977052738680685</c:v>
                </c:pt>
                <c:pt idx="657">
                  <c:v>12.996834831270137</c:v>
                </c:pt>
                <c:pt idx="658">
                  <c:v>13.016616923859591</c:v>
                </c:pt>
                <c:pt idx="659">
                  <c:v>13.036399016449042</c:v>
                </c:pt>
                <c:pt idx="660">
                  <c:v>13.056181109038494</c:v>
                </c:pt>
                <c:pt idx="661">
                  <c:v>13.075963201627946</c:v>
                </c:pt>
                <c:pt idx="662">
                  <c:v>13.095745294217398</c:v>
                </c:pt>
                <c:pt idx="663">
                  <c:v>13.115527386806852</c:v>
                </c:pt>
                <c:pt idx="664">
                  <c:v>13.135309479396303</c:v>
                </c:pt>
                <c:pt idx="665">
                  <c:v>13.155091571985755</c:v>
                </c:pt>
                <c:pt idx="666">
                  <c:v>13.174873664575207</c:v>
                </c:pt>
                <c:pt idx="667">
                  <c:v>13.194655757164661</c:v>
                </c:pt>
                <c:pt idx="668">
                  <c:v>13.214437849754113</c:v>
                </c:pt>
                <c:pt idx="669">
                  <c:v>13.234219942343564</c:v>
                </c:pt>
                <c:pt idx="670">
                  <c:v>13.254002034933016</c:v>
                </c:pt>
                <c:pt idx="671">
                  <c:v>13.27378412752247</c:v>
                </c:pt>
                <c:pt idx="672">
                  <c:v>13.293566220111922</c:v>
                </c:pt>
                <c:pt idx="673">
                  <c:v>13.313348312701374</c:v>
                </c:pt>
                <c:pt idx="674">
                  <c:v>13.333130405290825</c:v>
                </c:pt>
                <c:pt idx="675">
                  <c:v>13.352912497880277</c:v>
                </c:pt>
                <c:pt idx="676">
                  <c:v>13.372694590469731</c:v>
                </c:pt>
                <c:pt idx="677">
                  <c:v>13.392476683059183</c:v>
                </c:pt>
                <c:pt idx="678">
                  <c:v>13.412258775648635</c:v>
                </c:pt>
                <c:pt idx="679">
                  <c:v>13.432040868238087</c:v>
                </c:pt>
                <c:pt idx="680">
                  <c:v>13.45182296082754</c:v>
                </c:pt>
                <c:pt idx="681">
                  <c:v>13.471605053416992</c:v>
                </c:pt>
                <c:pt idx="682">
                  <c:v>13.491387146006444</c:v>
                </c:pt>
                <c:pt idx="683">
                  <c:v>13.511169238595896</c:v>
                </c:pt>
                <c:pt idx="684">
                  <c:v>13.530951331185349</c:v>
                </c:pt>
                <c:pt idx="685">
                  <c:v>13.550733423774801</c:v>
                </c:pt>
                <c:pt idx="686">
                  <c:v>13.570515516364253</c:v>
                </c:pt>
                <c:pt idx="687">
                  <c:v>13.590297608953705</c:v>
                </c:pt>
                <c:pt idx="688">
                  <c:v>13.610079701543158</c:v>
                </c:pt>
                <c:pt idx="689">
                  <c:v>13.62986179413261</c:v>
                </c:pt>
                <c:pt idx="690">
                  <c:v>13.649643886722062</c:v>
                </c:pt>
                <c:pt idx="691">
                  <c:v>13.669425979311514</c:v>
                </c:pt>
                <c:pt idx="692">
                  <c:v>13.689208071900966</c:v>
                </c:pt>
                <c:pt idx="693">
                  <c:v>13.70899016449042</c:v>
                </c:pt>
                <c:pt idx="694">
                  <c:v>13.728772257079871</c:v>
                </c:pt>
                <c:pt idx="695">
                  <c:v>13.748554349669323</c:v>
                </c:pt>
                <c:pt idx="696">
                  <c:v>13.768336442258775</c:v>
                </c:pt>
                <c:pt idx="697">
                  <c:v>13.788118534848229</c:v>
                </c:pt>
                <c:pt idx="698">
                  <c:v>13.807900627437681</c:v>
                </c:pt>
                <c:pt idx="699">
                  <c:v>13.827682720027132</c:v>
                </c:pt>
                <c:pt idx="700">
                  <c:v>13.847464812616584</c:v>
                </c:pt>
                <c:pt idx="701">
                  <c:v>13.867246905206038</c:v>
                </c:pt>
                <c:pt idx="702">
                  <c:v>13.88702899779549</c:v>
                </c:pt>
                <c:pt idx="703">
                  <c:v>13.906811090384942</c:v>
                </c:pt>
                <c:pt idx="704">
                  <c:v>13.926593182974393</c:v>
                </c:pt>
                <c:pt idx="705">
                  <c:v>13.946375275563845</c:v>
                </c:pt>
                <c:pt idx="706">
                  <c:v>13.966157368153299</c:v>
                </c:pt>
                <c:pt idx="707">
                  <c:v>13.985939460742751</c:v>
                </c:pt>
                <c:pt idx="708">
                  <c:v>14.005721553332203</c:v>
                </c:pt>
                <c:pt idx="709">
                  <c:v>14.025503645921654</c:v>
                </c:pt>
                <c:pt idx="710">
                  <c:v>14.045285738511108</c:v>
                </c:pt>
                <c:pt idx="711">
                  <c:v>14.06506783110056</c:v>
                </c:pt>
                <c:pt idx="712">
                  <c:v>14.084849923690012</c:v>
                </c:pt>
                <c:pt idx="713">
                  <c:v>14.104632016279464</c:v>
                </c:pt>
                <c:pt idx="714">
                  <c:v>14.124414108868917</c:v>
                </c:pt>
                <c:pt idx="715">
                  <c:v>14.144196201458369</c:v>
                </c:pt>
                <c:pt idx="716">
                  <c:v>14.163978294047821</c:v>
                </c:pt>
                <c:pt idx="717">
                  <c:v>14.183760386637273</c:v>
                </c:pt>
                <c:pt idx="718">
                  <c:v>14.203542479226726</c:v>
                </c:pt>
                <c:pt idx="719">
                  <c:v>14.223324571816178</c:v>
                </c:pt>
                <c:pt idx="720">
                  <c:v>14.24310666440563</c:v>
                </c:pt>
                <c:pt idx="721">
                  <c:v>14.262888756995082</c:v>
                </c:pt>
                <c:pt idx="722">
                  <c:v>14.282670849584534</c:v>
                </c:pt>
                <c:pt idx="723">
                  <c:v>14.302452942173987</c:v>
                </c:pt>
                <c:pt idx="724">
                  <c:v>14.322235034763439</c:v>
                </c:pt>
                <c:pt idx="725">
                  <c:v>14.342017127352891</c:v>
                </c:pt>
                <c:pt idx="726">
                  <c:v>14.361799219942343</c:v>
                </c:pt>
                <c:pt idx="727">
                  <c:v>14.381581312531797</c:v>
                </c:pt>
                <c:pt idx="728">
                  <c:v>14.401363405121248</c:v>
                </c:pt>
                <c:pt idx="729">
                  <c:v>14.4211454977107</c:v>
                </c:pt>
                <c:pt idx="730">
                  <c:v>14.440927590300152</c:v>
                </c:pt>
                <c:pt idx="731">
                  <c:v>14.460709682889606</c:v>
                </c:pt>
                <c:pt idx="732">
                  <c:v>14.480491775479058</c:v>
                </c:pt>
                <c:pt idx="733">
                  <c:v>14.500273868068509</c:v>
                </c:pt>
                <c:pt idx="734">
                  <c:v>14.520055960657961</c:v>
                </c:pt>
                <c:pt idx="735">
                  <c:v>14.539838053247413</c:v>
                </c:pt>
                <c:pt idx="736">
                  <c:v>14.559620145836867</c:v>
                </c:pt>
                <c:pt idx="737">
                  <c:v>14.579402238426319</c:v>
                </c:pt>
                <c:pt idx="738">
                  <c:v>14.599184331015771</c:v>
                </c:pt>
                <c:pt idx="739">
                  <c:v>14.618966423605222</c:v>
                </c:pt>
                <c:pt idx="740">
                  <c:v>14.638748516194676</c:v>
                </c:pt>
                <c:pt idx="741">
                  <c:v>14.658530608784128</c:v>
                </c:pt>
                <c:pt idx="742">
                  <c:v>14.67831270137358</c:v>
                </c:pt>
                <c:pt idx="743">
                  <c:v>14.698094793963032</c:v>
                </c:pt>
                <c:pt idx="744">
                  <c:v>14.717876886552485</c:v>
                </c:pt>
                <c:pt idx="745">
                  <c:v>14.737658979141937</c:v>
                </c:pt>
                <c:pt idx="746">
                  <c:v>14.757441071731389</c:v>
                </c:pt>
                <c:pt idx="747">
                  <c:v>14.777223164320841</c:v>
                </c:pt>
                <c:pt idx="748">
                  <c:v>14.797005256910294</c:v>
                </c:pt>
                <c:pt idx="749">
                  <c:v>14.816787349499746</c:v>
                </c:pt>
                <c:pt idx="750">
                  <c:v>14.836569442089198</c:v>
                </c:pt>
                <c:pt idx="751">
                  <c:v>14.85635153467865</c:v>
                </c:pt>
                <c:pt idx="752">
                  <c:v>14.876133627268102</c:v>
                </c:pt>
                <c:pt idx="753">
                  <c:v>14.895915719857555</c:v>
                </c:pt>
                <c:pt idx="754">
                  <c:v>14.915697812447007</c:v>
                </c:pt>
                <c:pt idx="755">
                  <c:v>14.935479905036459</c:v>
                </c:pt>
                <c:pt idx="756">
                  <c:v>14.955261997625911</c:v>
                </c:pt>
                <c:pt idx="757">
                  <c:v>14.975044090215365</c:v>
                </c:pt>
                <c:pt idx="758">
                  <c:v>14.994826182804816</c:v>
                </c:pt>
                <c:pt idx="759">
                  <c:v>15.014608275394268</c:v>
                </c:pt>
                <c:pt idx="760">
                  <c:v>15.03439036798372</c:v>
                </c:pt>
                <c:pt idx="761">
                  <c:v>15.054172460573174</c:v>
                </c:pt>
                <c:pt idx="762">
                  <c:v>15.073954553162626</c:v>
                </c:pt>
                <c:pt idx="763">
                  <c:v>15.093736645752077</c:v>
                </c:pt>
                <c:pt idx="764">
                  <c:v>15.113518738341529</c:v>
                </c:pt>
                <c:pt idx="765">
                  <c:v>15.133300830930981</c:v>
                </c:pt>
                <c:pt idx="766">
                  <c:v>15.153082923520435</c:v>
                </c:pt>
                <c:pt idx="767">
                  <c:v>15.172865016109887</c:v>
                </c:pt>
                <c:pt idx="768">
                  <c:v>15.192647108699338</c:v>
                </c:pt>
                <c:pt idx="769">
                  <c:v>15.21242920128879</c:v>
                </c:pt>
                <c:pt idx="770">
                  <c:v>15.232211293878244</c:v>
                </c:pt>
                <c:pt idx="771">
                  <c:v>15.251993386467696</c:v>
                </c:pt>
                <c:pt idx="772">
                  <c:v>15.271775479057148</c:v>
                </c:pt>
                <c:pt idx="773">
                  <c:v>15.291557571646599</c:v>
                </c:pt>
                <c:pt idx="774">
                  <c:v>15.311339664236053</c:v>
                </c:pt>
                <c:pt idx="775">
                  <c:v>15.331121756825505</c:v>
                </c:pt>
                <c:pt idx="776">
                  <c:v>15.350903849414957</c:v>
                </c:pt>
                <c:pt idx="777">
                  <c:v>15.370685942004409</c:v>
                </c:pt>
                <c:pt idx="778">
                  <c:v>15.390468034593862</c:v>
                </c:pt>
                <c:pt idx="779">
                  <c:v>15.410250127183314</c:v>
                </c:pt>
                <c:pt idx="780">
                  <c:v>15.430032219772766</c:v>
                </c:pt>
                <c:pt idx="781">
                  <c:v>15.449814312362218</c:v>
                </c:pt>
                <c:pt idx="782">
                  <c:v>15.46959640495167</c:v>
                </c:pt>
                <c:pt idx="783">
                  <c:v>15.489378497541123</c:v>
                </c:pt>
                <c:pt idx="784">
                  <c:v>15.509160590130575</c:v>
                </c:pt>
                <c:pt idx="785">
                  <c:v>15.528942682720027</c:v>
                </c:pt>
                <c:pt idx="786">
                  <c:v>15.548724775309479</c:v>
                </c:pt>
                <c:pt idx="787">
                  <c:v>15.568506867898932</c:v>
                </c:pt>
                <c:pt idx="788">
                  <c:v>15.588288960488384</c:v>
                </c:pt>
                <c:pt idx="789">
                  <c:v>15.608071053077836</c:v>
                </c:pt>
                <c:pt idx="790">
                  <c:v>15.627853145667288</c:v>
                </c:pt>
                <c:pt idx="791">
                  <c:v>15.647635238256742</c:v>
                </c:pt>
                <c:pt idx="792">
                  <c:v>15.667417330846193</c:v>
                </c:pt>
                <c:pt idx="793">
                  <c:v>15.687199423435645</c:v>
                </c:pt>
                <c:pt idx="794">
                  <c:v>15.706981516025097</c:v>
                </c:pt>
                <c:pt idx="795">
                  <c:v>15.726763608614549</c:v>
                </c:pt>
                <c:pt idx="796">
                  <c:v>15.746545701204003</c:v>
                </c:pt>
                <c:pt idx="797">
                  <c:v>15.766327793793455</c:v>
                </c:pt>
                <c:pt idx="798">
                  <c:v>15.786109886382906</c:v>
                </c:pt>
                <c:pt idx="799">
                  <c:v>15.805891978972358</c:v>
                </c:pt>
                <c:pt idx="800">
                  <c:v>15.825674071561812</c:v>
                </c:pt>
                <c:pt idx="801">
                  <c:v>15.845456164151264</c:v>
                </c:pt>
                <c:pt idx="802">
                  <c:v>15.865238256740716</c:v>
                </c:pt>
                <c:pt idx="803">
                  <c:v>15.885020349330167</c:v>
                </c:pt>
                <c:pt idx="804">
                  <c:v>15.904802441919621</c:v>
                </c:pt>
                <c:pt idx="805">
                  <c:v>15.924584534509073</c:v>
                </c:pt>
                <c:pt idx="806">
                  <c:v>15.944366627098525</c:v>
                </c:pt>
                <c:pt idx="807">
                  <c:v>15.964148719687977</c:v>
                </c:pt>
                <c:pt idx="808">
                  <c:v>15.98393081227743</c:v>
                </c:pt>
                <c:pt idx="809">
                  <c:v>16.00371290486688</c:v>
                </c:pt>
                <c:pt idx="810">
                  <c:v>16.023494997456332</c:v>
                </c:pt>
                <c:pt idx="811">
                  <c:v>16.043277090045788</c:v>
                </c:pt>
                <c:pt idx="812">
                  <c:v>16.063059182635239</c:v>
                </c:pt>
                <c:pt idx="813">
                  <c:v>16.082841275224691</c:v>
                </c:pt>
                <c:pt idx="814">
                  <c:v>16.102623367814143</c:v>
                </c:pt>
                <c:pt idx="815">
                  <c:v>16.122405460403595</c:v>
                </c:pt>
                <c:pt idx="816">
                  <c:v>16.142187552993047</c:v>
                </c:pt>
                <c:pt idx="817">
                  <c:v>16.161969645582499</c:v>
                </c:pt>
                <c:pt idx="818">
                  <c:v>16.18175173817195</c:v>
                </c:pt>
                <c:pt idx="819">
                  <c:v>16.201533830761406</c:v>
                </c:pt>
                <c:pt idx="820">
                  <c:v>16.221315923350858</c:v>
                </c:pt>
                <c:pt idx="821">
                  <c:v>16.24109801594031</c:v>
                </c:pt>
                <c:pt idx="822">
                  <c:v>16.260880108529761</c:v>
                </c:pt>
                <c:pt idx="823">
                  <c:v>16.280662201119213</c:v>
                </c:pt>
                <c:pt idx="824">
                  <c:v>16.300444293708665</c:v>
                </c:pt>
                <c:pt idx="825">
                  <c:v>16.320226386298117</c:v>
                </c:pt>
                <c:pt idx="826">
                  <c:v>16.340008478887569</c:v>
                </c:pt>
                <c:pt idx="827">
                  <c:v>16.359790571477021</c:v>
                </c:pt>
                <c:pt idx="828">
                  <c:v>16.379572664066476</c:v>
                </c:pt>
                <c:pt idx="829">
                  <c:v>16.399354756655928</c:v>
                </c:pt>
                <c:pt idx="830">
                  <c:v>16.41913684924538</c:v>
                </c:pt>
                <c:pt idx="831">
                  <c:v>16.438918941834832</c:v>
                </c:pt>
                <c:pt idx="832">
                  <c:v>16.458701034424283</c:v>
                </c:pt>
                <c:pt idx="833">
                  <c:v>16.478483127013735</c:v>
                </c:pt>
                <c:pt idx="834">
                  <c:v>16.498265219603187</c:v>
                </c:pt>
                <c:pt idx="835">
                  <c:v>16.518047312192639</c:v>
                </c:pt>
                <c:pt idx="836">
                  <c:v>16.537829404782094</c:v>
                </c:pt>
                <c:pt idx="837">
                  <c:v>16.557611497371546</c:v>
                </c:pt>
                <c:pt idx="838">
                  <c:v>16.577393589960998</c:v>
                </c:pt>
                <c:pt idx="839">
                  <c:v>16.59717568255045</c:v>
                </c:pt>
                <c:pt idx="840">
                  <c:v>16.616957775139902</c:v>
                </c:pt>
                <c:pt idx="841">
                  <c:v>16.636739867729354</c:v>
                </c:pt>
                <c:pt idx="842">
                  <c:v>16.656521960318805</c:v>
                </c:pt>
                <c:pt idx="843">
                  <c:v>16.676304052908257</c:v>
                </c:pt>
                <c:pt idx="844">
                  <c:v>16.696086145497709</c:v>
                </c:pt>
                <c:pt idx="845">
                  <c:v>16.715868238087165</c:v>
                </c:pt>
                <c:pt idx="846">
                  <c:v>16.735650330676616</c:v>
                </c:pt>
                <c:pt idx="847">
                  <c:v>16.755432423266068</c:v>
                </c:pt>
                <c:pt idx="848">
                  <c:v>16.77521451585552</c:v>
                </c:pt>
                <c:pt idx="849">
                  <c:v>16.794996608444972</c:v>
                </c:pt>
                <c:pt idx="850">
                  <c:v>16.814778701034424</c:v>
                </c:pt>
                <c:pt idx="851">
                  <c:v>16.834560793623876</c:v>
                </c:pt>
                <c:pt idx="852">
                  <c:v>16.854342886213328</c:v>
                </c:pt>
                <c:pt idx="853">
                  <c:v>16.874124978802779</c:v>
                </c:pt>
                <c:pt idx="854">
                  <c:v>16.893907071392235</c:v>
                </c:pt>
                <c:pt idx="855">
                  <c:v>16.913689163981687</c:v>
                </c:pt>
                <c:pt idx="856">
                  <c:v>16.933471256571138</c:v>
                </c:pt>
                <c:pt idx="857">
                  <c:v>16.95325334916059</c:v>
                </c:pt>
                <c:pt idx="858">
                  <c:v>16.973035441750042</c:v>
                </c:pt>
                <c:pt idx="859">
                  <c:v>16.992817534339494</c:v>
                </c:pt>
                <c:pt idx="860">
                  <c:v>17.012599626928946</c:v>
                </c:pt>
                <c:pt idx="861">
                  <c:v>17.032381719518398</c:v>
                </c:pt>
                <c:pt idx="862">
                  <c:v>17.052163812107853</c:v>
                </c:pt>
                <c:pt idx="863">
                  <c:v>17.071945904697305</c:v>
                </c:pt>
                <c:pt idx="864">
                  <c:v>17.091727997286757</c:v>
                </c:pt>
                <c:pt idx="865">
                  <c:v>17.111510089876209</c:v>
                </c:pt>
                <c:pt idx="866">
                  <c:v>17.131292182465661</c:v>
                </c:pt>
                <c:pt idx="867">
                  <c:v>17.151074275055112</c:v>
                </c:pt>
                <c:pt idx="868">
                  <c:v>17.170856367644564</c:v>
                </c:pt>
                <c:pt idx="869">
                  <c:v>17.190638460234016</c:v>
                </c:pt>
                <c:pt idx="870">
                  <c:v>17.210420552823468</c:v>
                </c:pt>
                <c:pt idx="871">
                  <c:v>17.230202645412923</c:v>
                </c:pt>
                <c:pt idx="872">
                  <c:v>17.249984738002375</c:v>
                </c:pt>
                <c:pt idx="873">
                  <c:v>17.269766830591827</c:v>
                </c:pt>
                <c:pt idx="874">
                  <c:v>17.289548923181279</c:v>
                </c:pt>
                <c:pt idx="875">
                  <c:v>17.309331015770731</c:v>
                </c:pt>
                <c:pt idx="876">
                  <c:v>17.329113108360183</c:v>
                </c:pt>
                <c:pt idx="877">
                  <c:v>17.348895200949634</c:v>
                </c:pt>
                <c:pt idx="878">
                  <c:v>17.368677293539086</c:v>
                </c:pt>
                <c:pt idx="879">
                  <c:v>17.388459386128542</c:v>
                </c:pt>
                <c:pt idx="880">
                  <c:v>17.408241478717994</c:v>
                </c:pt>
                <c:pt idx="881">
                  <c:v>17.428023571307445</c:v>
                </c:pt>
                <c:pt idx="882">
                  <c:v>17.447805663896897</c:v>
                </c:pt>
                <c:pt idx="883">
                  <c:v>17.467587756486349</c:v>
                </c:pt>
                <c:pt idx="884">
                  <c:v>17.487369849075801</c:v>
                </c:pt>
                <c:pt idx="885">
                  <c:v>17.507151941665253</c:v>
                </c:pt>
                <c:pt idx="886">
                  <c:v>17.526934034254705</c:v>
                </c:pt>
                <c:pt idx="887">
                  <c:v>17.546716126844156</c:v>
                </c:pt>
                <c:pt idx="888">
                  <c:v>17.566498219433612</c:v>
                </c:pt>
                <c:pt idx="889">
                  <c:v>17.586280312023064</c:v>
                </c:pt>
                <c:pt idx="890">
                  <c:v>17.606062404612516</c:v>
                </c:pt>
                <c:pt idx="891">
                  <c:v>17.625844497201967</c:v>
                </c:pt>
                <c:pt idx="892">
                  <c:v>17.645626589791419</c:v>
                </c:pt>
                <c:pt idx="893">
                  <c:v>17.665408682380871</c:v>
                </c:pt>
                <c:pt idx="894">
                  <c:v>17.685190774970323</c:v>
                </c:pt>
                <c:pt idx="895">
                  <c:v>17.704972867559775</c:v>
                </c:pt>
                <c:pt idx="896">
                  <c:v>17.72475496014923</c:v>
                </c:pt>
                <c:pt idx="897">
                  <c:v>17.744537052738682</c:v>
                </c:pt>
                <c:pt idx="898">
                  <c:v>17.764319145328134</c:v>
                </c:pt>
                <c:pt idx="899">
                  <c:v>17.784101237917586</c:v>
                </c:pt>
                <c:pt idx="900">
                  <c:v>17.803883330507038</c:v>
                </c:pt>
                <c:pt idx="901">
                  <c:v>17.823665423096489</c:v>
                </c:pt>
                <c:pt idx="902">
                  <c:v>17.843447515685941</c:v>
                </c:pt>
                <c:pt idx="903">
                  <c:v>17.863229608275393</c:v>
                </c:pt>
                <c:pt idx="904">
                  <c:v>17.883011700864845</c:v>
                </c:pt>
                <c:pt idx="905">
                  <c:v>17.9027937934543</c:v>
                </c:pt>
                <c:pt idx="906">
                  <c:v>17.922575886043752</c:v>
                </c:pt>
                <c:pt idx="907">
                  <c:v>17.942357978633204</c:v>
                </c:pt>
                <c:pt idx="908">
                  <c:v>17.962140071222656</c:v>
                </c:pt>
                <c:pt idx="909">
                  <c:v>17.981922163812108</c:v>
                </c:pt>
                <c:pt idx="910">
                  <c:v>18.00170425640156</c:v>
                </c:pt>
              </c:numCache>
            </c:numRef>
          </c:xVal>
          <c:yVal>
            <c:numRef>
              <c:f>Sheet3!$U$3:$U$913</c:f>
              <c:numCache>
                <c:formatCode>General</c:formatCode>
                <c:ptCount val="911"/>
                <c:pt idx="0">
                  <c:v>-8.9999999999999993E-3</c:v>
                </c:pt>
                <c:pt idx="1">
                  <c:v>-1.2E-2</c:v>
                </c:pt>
                <c:pt idx="2">
                  <c:v>4.5999999999999999E-2</c:v>
                </c:pt>
                <c:pt idx="3">
                  <c:v>5.3999999999999999E-2</c:v>
                </c:pt>
                <c:pt idx="4">
                  <c:v>-6.3E-2</c:v>
                </c:pt>
                <c:pt idx="5">
                  <c:v>-0.152</c:v>
                </c:pt>
                <c:pt idx="6">
                  <c:v>-6.9000000000000006E-2</c:v>
                </c:pt>
                <c:pt idx="7">
                  <c:v>-0.106</c:v>
                </c:pt>
                <c:pt idx="8">
                  <c:v>-6.4000000000000001E-2</c:v>
                </c:pt>
                <c:pt idx="9">
                  <c:v>-0.25</c:v>
                </c:pt>
                <c:pt idx="10">
                  <c:v>-0.24299999999999999</c:v>
                </c:pt>
                <c:pt idx="11">
                  <c:v>-0.24099999999999999</c:v>
                </c:pt>
                <c:pt idx="12">
                  <c:v>-0.4</c:v>
                </c:pt>
                <c:pt idx="13">
                  <c:v>-0.30399999999999999</c:v>
                </c:pt>
                <c:pt idx="14">
                  <c:v>-0.32</c:v>
                </c:pt>
                <c:pt idx="15">
                  <c:v>-0.45100000000000001</c:v>
                </c:pt>
                <c:pt idx="16">
                  <c:v>-0.41199999999999998</c:v>
                </c:pt>
                <c:pt idx="17">
                  <c:v>-0.29799999999999999</c:v>
                </c:pt>
                <c:pt idx="18">
                  <c:v>-0.34399999999999997</c:v>
                </c:pt>
                <c:pt idx="19">
                  <c:v>-0.33300000000000002</c:v>
                </c:pt>
                <c:pt idx="20">
                  <c:v>-0.32700000000000001</c:v>
                </c:pt>
                <c:pt idx="21">
                  <c:v>-0.14599999999999999</c:v>
                </c:pt>
                <c:pt idx="22">
                  <c:v>-6.3E-2</c:v>
                </c:pt>
                <c:pt idx="23">
                  <c:v>-0.10100000000000001</c:v>
                </c:pt>
                <c:pt idx="24">
                  <c:v>-3.6999999999999998E-2</c:v>
                </c:pt>
                <c:pt idx="25">
                  <c:v>5.8999999999999997E-2</c:v>
                </c:pt>
                <c:pt idx="26">
                  <c:v>0.246</c:v>
                </c:pt>
                <c:pt idx="27">
                  <c:v>0.27100000000000002</c:v>
                </c:pt>
                <c:pt idx="28">
                  <c:v>0.24399999999999999</c:v>
                </c:pt>
                <c:pt idx="29">
                  <c:v>0.3</c:v>
                </c:pt>
                <c:pt idx="30">
                  <c:v>0.45500000000000002</c:v>
                </c:pt>
                <c:pt idx="31">
                  <c:v>0.51</c:v>
                </c:pt>
                <c:pt idx="32">
                  <c:v>0.70699999999999996</c:v>
                </c:pt>
                <c:pt idx="33">
                  <c:v>0.85399999999999998</c:v>
                </c:pt>
                <c:pt idx="34">
                  <c:v>0.92600000000000005</c:v>
                </c:pt>
                <c:pt idx="35">
                  <c:v>1.0569999999999999</c:v>
                </c:pt>
                <c:pt idx="36">
                  <c:v>1.2909999999999999</c:v>
                </c:pt>
                <c:pt idx="37">
                  <c:v>1.399</c:v>
                </c:pt>
                <c:pt idx="38">
                  <c:v>1.387</c:v>
                </c:pt>
                <c:pt idx="39">
                  <c:v>1.5369999999999999</c:v>
                </c:pt>
                <c:pt idx="40">
                  <c:v>1.452</c:v>
                </c:pt>
                <c:pt idx="41">
                  <c:v>1.49</c:v>
                </c:pt>
                <c:pt idx="42">
                  <c:v>1.617</c:v>
                </c:pt>
                <c:pt idx="43">
                  <c:v>1.5649999999999999</c:v>
                </c:pt>
                <c:pt idx="44">
                  <c:v>1.5780000000000001</c:v>
                </c:pt>
                <c:pt idx="45">
                  <c:v>1.653</c:v>
                </c:pt>
                <c:pt idx="46">
                  <c:v>1.661</c:v>
                </c:pt>
                <c:pt idx="47">
                  <c:v>1.679</c:v>
                </c:pt>
                <c:pt idx="48">
                  <c:v>1.9139999999999999</c:v>
                </c:pt>
                <c:pt idx="49">
                  <c:v>1.954</c:v>
                </c:pt>
                <c:pt idx="50">
                  <c:v>1.8879999999999999</c:v>
                </c:pt>
                <c:pt idx="51">
                  <c:v>1.93</c:v>
                </c:pt>
                <c:pt idx="52">
                  <c:v>1.99</c:v>
                </c:pt>
                <c:pt idx="53">
                  <c:v>1.9039999999999999</c:v>
                </c:pt>
                <c:pt idx="54">
                  <c:v>1.9379999999999999</c:v>
                </c:pt>
                <c:pt idx="55">
                  <c:v>1.841</c:v>
                </c:pt>
                <c:pt idx="56">
                  <c:v>1.9810000000000001</c:v>
                </c:pt>
                <c:pt idx="57">
                  <c:v>1.909</c:v>
                </c:pt>
                <c:pt idx="58">
                  <c:v>1.9450000000000001</c:v>
                </c:pt>
                <c:pt idx="59">
                  <c:v>1.8360000000000001</c:v>
                </c:pt>
                <c:pt idx="60">
                  <c:v>1.881</c:v>
                </c:pt>
                <c:pt idx="61">
                  <c:v>1.8029999999999999</c:v>
                </c:pt>
                <c:pt idx="62">
                  <c:v>1.82</c:v>
                </c:pt>
                <c:pt idx="63">
                  <c:v>1.778</c:v>
                </c:pt>
                <c:pt idx="64">
                  <c:v>1.8440000000000001</c:v>
                </c:pt>
                <c:pt idx="65">
                  <c:v>1.738</c:v>
                </c:pt>
                <c:pt idx="66">
                  <c:v>1.7909999999999999</c:v>
                </c:pt>
                <c:pt idx="67">
                  <c:v>1.762</c:v>
                </c:pt>
                <c:pt idx="68">
                  <c:v>1.774</c:v>
                </c:pt>
                <c:pt idx="69">
                  <c:v>1.7669999999999999</c:v>
                </c:pt>
                <c:pt idx="70">
                  <c:v>1.657</c:v>
                </c:pt>
                <c:pt idx="71">
                  <c:v>1.5860000000000001</c:v>
                </c:pt>
                <c:pt idx="72">
                  <c:v>1.5029999999999999</c:v>
                </c:pt>
                <c:pt idx="73">
                  <c:v>1.5089999999999999</c:v>
                </c:pt>
                <c:pt idx="74">
                  <c:v>1.4339999999999999</c:v>
                </c:pt>
                <c:pt idx="75">
                  <c:v>1.417</c:v>
                </c:pt>
                <c:pt idx="76">
                  <c:v>1.4139999999999999</c:v>
                </c:pt>
                <c:pt idx="77">
                  <c:v>1.325</c:v>
                </c:pt>
                <c:pt idx="78">
                  <c:v>1.1719999999999999</c:v>
                </c:pt>
                <c:pt idx="79">
                  <c:v>1.1359999999999999</c:v>
                </c:pt>
                <c:pt idx="80">
                  <c:v>1.101</c:v>
                </c:pt>
                <c:pt idx="81">
                  <c:v>1.0149999999999999</c:v>
                </c:pt>
                <c:pt idx="82">
                  <c:v>0.875</c:v>
                </c:pt>
                <c:pt idx="83">
                  <c:v>0.92500000000000004</c:v>
                </c:pt>
                <c:pt idx="84">
                  <c:v>0.77800000000000002</c:v>
                </c:pt>
                <c:pt idx="85">
                  <c:v>0.71299999999999997</c:v>
                </c:pt>
                <c:pt idx="86">
                  <c:v>0.54700000000000004</c:v>
                </c:pt>
                <c:pt idx="87">
                  <c:v>0.40300000000000002</c:v>
                </c:pt>
                <c:pt idx="88">
                  <c:v>0.47599999999999998</c:v>
                </c:pt>
                <c:pt idx="89">
                  <c:v>0.27300000000000002</c:v>
                </c:pt>
                <c:pt idx="90">
                  <c:v>0.35299999999999998</c:v>
                </c:pt>
                <c:pt idx="91">
                  <c:v>0.248</c:v>
                </c:pt>
                <c:pt idx="92">
                  <c:v>9.7000000000000003E-2</c:v>
                </c:pt>
                <c:pt idx="93">
                  <c:v>5.5E-2</c:v>
                </c:pt>
                <c:pt idx="94">
                  <c:v>-0.115</c:v>
                </c:pt>
                <c:pt idx="95">
                  <c:v>5.0000000000000001E-3</c:v>
                </c:pt>
                <c:pt idx="96">
                  <c:v>-0.19</c:v>
                </c:pt>
                <c:pt idx="97">
                  <c:v>-0.13</c:v>
                </c:pt>
                <c:pt idx="98">
                  <c:v>-0.182</c:v>
                </c:pt>
                <c:pt idx="99">
                  <c:v>-0.29399999999999998</c:v>
                </c:pt>
                <c:pt idx="100">
                  <c:v>-0.32600000000000001</c:v>
                </c:pt>
                <c:pt idx="101">
                  <c:v>-0.41199999999999998</c:v>
                </c:pt>
                <c:pt idx="102">
                  <c:v>-0.33600000000000002</c:v>
                </c:pt>
                <c:pt idx="103">
                  <c:v>-0.29399999999999998</c:v>
                </c:pt>
                <c:pt idx="104">
                  <c:v>-0.40799999999999997</c:v>
                </c:pt>
                <c:pt idx="105">
                  <c:v>-0.32300000000000001</c:v>
                </c:pt>
                <c:pt idx="106">
                  <c:v>-0.45700000000000002</c:v>
                </c:pt>
                <c:pt idx="107">
                  <c:v>-0.33</c:v>
                </c:pt>
                <c:pt idx="108">
                  <c:v>-0.5</c:v>
                </c:pt>
                <c:pt idx="109">
                  <c:v>-0.53100000000000003</c:v>
                </c:pt>
                <c:pt idx="110">
                  <c:v>-0.45100000000000001</c:v>
                </c:pt>
                <c:pt idx="111">
                  <c:v>-0.436</c:v>
                </c:pt>
                <c:pt idx="112">
                  <c:v>-0.439</c:v>
                </c:pt>
                <c:pt idx="113">
                  <c:v>-0.55700000000000005</c:v>
                </c:pt>
                <c:pt idx="114">
                  <c:v>-0.53300000000000003</c:v>
                </c:pt>
                <c:pt idx="115">
                  <c:v>-0.53800000000000003</c:v>
                </c:pt>
                <c:pt idx="116">
                  <c:v>-0.48299999999999998</c:v>
                </c:pt>
                <c:pt idx="117">
                  <c:v>-0.46700000000000003</c:v>
                </c:pt>
                <c:pt idx="118">
                  <c:v>-0.379</c:v>
                </c:pt>
                <c:pt idx="119">
                  <c:v>-0.56299999999999994</c:v>
                </c:pt>
                <c:pt idx="120">
                  <c:v>-0.47899999999999998</c:v>
                </c:pt>
                <c:pt idx="121">
                  <c:v>-0.43</c:v>
                </c:pt>
                <c:pt idx="122">
                  <c:v>-0.51800000000000002</c:v>
                </c:pt>
                <c:pt idx="123">
                  <c:v>-0.59299999999999997</c:v>
                </c:pt>
                <c:pt idx="124">
                  <c:v>-0.53800000000000003</c:v>
                </c:pt>
                <c:pt idx="125">
                  <c:v>-0.49</c:v>
                </c:pt>
                <c:pt idx="126">
                  <c:v>-0.57899999999999996</c:v>
                </c:pt>
                <c:pt idx="127">
                  <c:v>-0.65600000000000003</c:v>
                </c:pt>
                <c:pt idx="128">
                  <c:v>-0.497</c:v>
                </c:pt>
                <c:pt idx="129">
                  <c:v>-0.55600000000000005</c:v>
                </c:pt>
                <c:pt idx="130">
                  <c:v>-0.58799999999999997</c:v>
                </c:pt>
                <c:pt idx="131">
                  <c:v>-0.56999999999999995</c:v>
                </c:pt>
                <c:pt idx="132">
                  <c:v>-0.62</c:v>
                </c:pt>
                <c:pt idx="133">
                  <c:v>-0.61899999999999999</c:v>
                </c:pt>
                <c:pt idx="134">
                  <c:v>-0.61299999999999999</c:v>
                </c:pt>
                <c:pt idx="135">
                  <c:v>-0.64100000000000001</c:v>
                </c:pt>
                <c:pt idx="136">
                  <c:v>-0.624</c:v>
                </c:pt>
                <c:pt idx="137">
                  <c:v>-0.71899999999999997</c:v>
                </c:pt>
                <c:pt idx="138">
                  <c:v>-0.69399999999999995</c:v>
                </c:pt>
                <c:pt idx="139">
                  <c:v>-0.71199999999999997</c:v>
                </c:pt>
                <c:pt idx="140">
                  <c:v>-0.70099999999999996</c:v>
                </c:pt>
                <c:pt idx="141">
                  <c:v>-0.68</c:v>
                </c:pt>
                <c:pt idx="142">
                  <c:v>-0.72499999999999998</c:v>
                </c:pt>
                <c:pt idx="143">
                  <c:v>-0.66100000000000003</c:v>
                </c:pt>
                <c:pt idx="144">
                  <c:v>-0.626</c:v>
                </c:pt>
                <c:pt idx="145">
                  <c:v>-0.78800000000000003</c:v>
                </c:pt>
                <c:pt idx="146">
                  <c:v>-0.623</c:v>
                </c:pt>
                <c:pt idx="147">
                  <c:v>-0.71899999999999997</c:v>
                </c:pt>
                <c:pt idx="148">
                  <c:v>-0.76</c:v>
                </c:pt>
                <c:pt idx="149">
                  <c:v>-0.76900000000000002</c:v>
                </c:pt>
                <c:pt idx="150">
                  <c:v>-0.748</c:v>
                </c:pt>
                <c:pt idx="151">
                  <c:v>-0.75900000000000001</c:v>
                </c:pt>
                <c:pt idx="152">
                  <c:v>-0.67100000000000004</c:v>
                </c:pt>
                <c:pt idx="153">
                  <c:v>-0.70299999999999996</c:v>
                </c:pt>
                <c:pt idx="154">
                  <c:v>-0.73899999999999999</c:v>
                </c:pt>
                <c:pt idx="155">
                  <c:v>-0.79500000000000004</c:v>
                </c:pt>
                <c:pt idx="156">
                  <c:v>-0.71499999999999997</c:v>
                </c:pt>
                <c:pt idx="157">
                  <c:v>-0.75</c:v>
                </c:pt>
                <c:pt idx="158">
                  <c:v>-0.71699999999999997</c:v>
                </c:pt>
                <c:pt idx="159">
                  <c:v>-0.72199999999999998</c:v>
                </c:pt>
                <c:pt idx="160">
                  <c:v>-0.751</c:v>
                </c:pt>
                <c:pt idx="161">
                  <c:v>-0.76200000000000001</c:v>
                </c:pt>
                <c:pt idx="162">
                  <c:v>-0.80800000000000005</c:v>
                </c:pt>
                <c:pt idx="163">
                  <c:v>-0.75900000000000001</c:v>
                </c:pt>
                <c:pt idx="164">
                  <c:v>-0.74099999999999999</c:v>
                </c:pt>
                <c:pt idx="165">
                  <c:v>-0.84499999999999997</c:v>
                </c:pt>
                <c:pt idx="166">
                  <c:v>-0.89300000000000002</c:v>
                </c:pt>
                <c:pt idx="167">
                  <c:v>-0.83699999999999997</c:v>
                </c:pt>
                <c:pt idx="168">
                  <c:v>-0.70699999999999996</c:v>
                </c:pt>
                <c:pt idx="169">
                  <c:v>-0.76200000000000001</c:v>
                </c:pt>
                <c:pt idx="170">
                  <c:v>-0.83499999999999996</c:v>
                </c:pt>
                <c:pt idx="171">
                  <c:v>-0.85199999999999998</c:v>
                </c:pt>
                <c:pt idx="172">
                  <c:v>-0.871</c:v>
                </c:pt>
                <c:pt idx="173">
                  <c:v>-0.76200000000000001</c:v>
                </c:pt>
                <c:pt idx="174">
                  <c:v>-0.77800000000000002</c:v>
                </c:pt>
                <c:pt idx="175">
                  <c:v>-0.74299999999999999</c:v>
                </c:pt>
                <c:pt idx="176">
                  <c:v>-0.83099999999999996</c:v>
                </c:pt>
                <c:pt idx="177">
                  <c:v>-0.83399999999999996</c:v>
                </c:pt>
                <c:pt idx="178">
                  <c:v>-0.81599999999999995</c:v>
                </c:pt>
                <c:pt idx="179">
                  <c:v>-0.84599999999999997</c:v>
                </c:pt>
                <c:pt idx="180">
                  <c:v>-0.69099999999999995</c:v>
                </c:pt>
                <c:pt idx="181">
                  <c:v>-0.80400000000000005</c:v>
                </c:pt>
                <c:pt idx="182">
                  <c:v>-0.79600000000000004</c:v>
                </c:pt>
                <c:pt idx="183">
                  <c:v>-0.72499999999999998</c:v>
                </c:pt>
                <c:pt idx="184">
                  <c:v>-0.90800000000000003</c:v>
                </c:pt>
                <c:pt idx="185">
                  <c:v>-0.88</c:v>
                </c:pt>
                <c:pt idx="186">
                  <c:v>-0.753</c:v>
                </c:pt>
                <c:pt idx="187">
                  <c:v>-0.9</c:v>
                </c:pt>
                <c:pt idx="188">
                  <c:v>-0.84699999999999998</c:v>
                </c:pt>
                <c:pt idx="189">
                  <c:v>-0.92500000000000004</c:v>
                </c:pt>
                <c:pt idx="190">
                  <c:v>-0.73899999999999999</c:v>
                </c:pt>
                <c:pt idx="191">
                  <c:v>-0.77</c:v>
                </c:pt>
                <c:pt idx="192">
                  <c:v>-0.88400000000000001</c:v>
                </c:pt>
                <c:pt idx="193">
                  <c:v>-0.90300000000000002</c:v>
                </c:pt>
                <c:pt idx="194">
                  <c:v>-0.98299999999999998</c:v>
                </c:pt>
                <c:pt idx="195">
                  <c:v>-0.89</c:v>
                </c:pt>
                <c:pt idx="196">
                  <c:v>-0.92300000000000004</c:v>
                </c:pt>
                <c:pt idx="197">
                  <c:v>-0.96</c:v>
                </c:pt>
                <c:pt idx="198">
                  <c:v>-0.94499999999999995</c:v>
                </c:pt>
                <c:pt idx="199">
                  <c:v>-0.83599999999999997</c:v>
                </c:pt>
                <c:pt idx="200">
                  <c:v>-0.85699999999999998</c:v>
                </c:pt>
                <c:pt idx="201">
                  <c:v>-0.88100000000000001</c:v>
                </c:pt>
                <c:pt idx="202">
                  <c:v>-0.85799999999999998</c:v>
                </c:pt>
                <c:pt idx="203">
                  <c:v>-0.66100000000000003</c:v>
                </c:pt>
                <c:pt idx="204">
                  <c:v>-0.56499999999999995</c:v>
                </c:pt>
                <c:pt idx="205">
                  <c:v>-0.60299999999999998</c:v>
                </c:pt>
                <c:pt idx="206">
                  <c:v>-0.51800000000000002</c:v>
                </c:pt>
                <c:pt idx="207">
                  <c:v>-0.56200000000000006</c:v>
                </c:pt>
                <c:pt idx="208">
                  <c:v>-0.41299999999999998</c:v>
                </c:pt>
                <c:pt idx="209">
                  <c:v>-0.38600000000000001</c:v>
                </c:pt>
                <c:pt idx="210">
                  <c:v>-0.435</c:v>
                </c:pt>
                <c:pt idx="211">
                  <c:v>-0.40799999999999997</c:v>
                </c:pt>
                <c:pt idx="212">
                  <c:v>-0.39300000000000002</c:v>
                </c:pt>
                <c:pt idx="213">
                  <c:v>-0.47799999999999998</c:v>
                </c:pt>
                <c:pt idx="214">
                  <c:v>-0.496</c:v>
                </c:pt>
                <c:pt idx="215">
                  <c:v>-0.56299999999999994</c:v>
                </c:pt>
                <c:pt idx="216">
                  <c:v>-0.16300000000000001</c:v>
                </c:pt>
                <c:pt idx="217">
                  <c:v>0.109</c:v>
                </c:pt>
                <c:pt idx="218">
                  <c:v>0.20699999999999999</c:v>
                </c:pt>
                <c:pt idx="219">
                  <c:v>2.1999999999999999E-2</c:v>
                </c:pt>
                <c:pt idx="220">
                  <c:v>-0.16500000000000001</c:v>
                </c:pt>
                <c:pt idx="221">
                  <c:v>-0.34300000000000003</c:v>
                </c:pt>
                <c:pt idx="222">
                  <c:v>-0.35299999999999998</c:v>
                </c:pt>
                <c:pt idx="223">
                  <c:v>-0.35199999999999998</c:v>
                </c:pt>
                <c:pt idx="224">
                  <c:v>-0.435</c:v>
                </c:pt>
                <c:pt idx="225">
                  <c:v>-0.48499999999999999</c:v>
                </c:pt>
                <c:pt idx="226">
                  <c:v>-0.51900000000000002</c:v>
                </c:pt>
                <c:pt idx="227">
                  <c:v>-0.52600000000000002</c:v>
                </c:pt>
                <c:pt idx="228">
                  <c:v>-0.61699999999999999</c:v>
                </c:pt>
                <c:pt idx="229">
                  <c:v>-0.58199999999999996</c:v>
                </c:pt>
                <c:pt idx="230">
                  <c:v>-0.624</c:v>
                </c:pt>
                <c:pt idx="231">
                  <c:v>-0.64100000000000001</c:v>
                </c:pt>
                <c:pt idx="232">
                  <c:v>-0.56499999999999995</c:v>
                </c:pt>
                <c:pt idx="233">
                  <c:v>-0.45100000000000001</c:v>
                </c:pt>
                <c:pt idx="234">
                  <c:v>-0.52500000000000002</c:v>
                </c:pt>
                <c:pt idx="235">
                  <c:v>-0.52500000000000002</c:v>
                </c:pt>
                <c:pt idx="236">
                  <c:v>-0.52300000000000002</c:v>
                </c:pt>
                <c:pt idx="237">
                  <c:v>-0.53800000000000003</c:v>
                </c:pt>
                <c:pt idx="238">
                  <c:v>-0.58399999999999996</c:v>
                </c:pt>
                <c:pt idx="239">
                  <c:v>-0.66700000000000004</c:v>
                </c:pt>
                <c:pt idx="240">
                  <c:v>-0.58899999999999997</c:v>
                </c:pt>
                <c:pt idx="241">
                  <c:v>-0.80600000000000005</c:v>
                </c:pt>
                <c:pt idx="242">
                  <c:v>-0.71199999999999997</c:v>
                </c:pt>
                <c:pt idx="243">
                  <c:v>-0.71</c:v>
                </c:pt>
                <c:pt idx="244">
                  <c:v>-0.61399999999999999</c:v>
                </c:pt>
                <c:pt idx="245">
                  <c:v>-0.57299999999999995</c:v>
                </c:pt>
                <c:pt idx="246">
                  <c:v>-0.66200000000000003</c:v>
                </c:pt>
                <c:pt idx="247">
                  <c:v>-0.69399999999999995</c:v>
                </c:pt>
                <c:pt idx="248">
                  <c:v>-0.64600000000000002</c:v>
                </c:pt>
                <c:pt idx="249">
                  <c:v>-0.65400000000000003</c:v>
                </c:pt>
                <c:pt idx="250">
                  <c:v>-0.73299999999999998</c:v>
                </c:pt>
                <c:pt idx="251">
                  <c:v>-0.72</c:v>
                </c:pt>
                <c:pt idx="252">
                  <c:v>-0.65</c:v>
                </c:pt>
                <c:pt idx="253">
                  <c:v>-0.72799999999999998</c:v>
                </c:pt>
                <c:pt idx="254">
                  <c:v>-0.63</c:v>
                </c:pt>
                <c:pt idx="255">
                  <c:v>-0.77700000000000002</c:v>
                </c:pt>
                <c:pt idx="256">
                  <c:v>-0.78</c:v>
                </c:pt>
                <c:pt idx="257">
                  <c:v>-0.85299999999999998</c:v>
                </c:pt>
                <c:pt idx="258">
                  <c:v>-0.82199999999999995</c:v>
                </c:pt>
                <c:pt idx="259">
                  <c:v>-0.753</c:v>
                </c:pt>
                <c:pt idx="260">
                  <c:v>-0.70899999999999996</c:v>
                </c:pt>
                <c:pt idx="261">
                  <c:v>-0.73599999999999999</c:v>
                </c:pt>
                <c:pt idx="262">
                  <c:v>-0.92</c:v>
                </c:pt>
                <c:pt idx="263">
                  <c:v>-0.76200000000000001</c:v>
                </c:pt>
                <c:pt idx="264">
                  <c:v>-0.65700000000000003</c:v>
                </c:pt>
                <c:pt idx="265">
                  <c:v>-0.71</c:v>
                </c:pt>
                <c:pt idx="266">
                  <c:v>-0.85799999999999998</c:v>
                </c:pt>
                <c:pt idx="267">
                  <c:v>-0.70499999999999996</c:v>
                </c:pt>
                <c:pt idx="268">
                  <c:v>-0.70499999999999996</c:v>
                </c:pt>
                <c:pt idx="269">
                  <c:v>-0.79400000000000004</c:v>
                </c:pt>
                <c:pt idx="270">
                  <c:v>-0.81899999999999995</c:v>
                </c:pt>
                <c:pt idx="271">
                  <c:v>-0.73399999999999999</c:v>
                </c:pt>
                <c:pt idx="272">
                  <c:v>-0.61099999999999999</c:v>
                </c:pt>
                <c:pt idx="273">
                  <c:v>-0.71899999999999997</c:v>
                </c:pt>
                <c:pt idx="274">
                  <c:v>-0.76100000000000001</c:v>
                </c:pt>
                <c:pt idx="275">
                  <c:v>-0.76400000000000001</c:v>
                </c:pt>
                <c:pt idx="276">
                  <c:v>-0.77900000000000003</c:v>
                </c:pt>
                <c:pt idx="277">
                  <c:v>-0.76800000000000002</c:v>
                </c:pt>
                <c:pt idx="278">
                  <c:v>-0.80800000000000005</c:v>
                </c:pt>
                <c:pt idx="279">
                  <c:v>-0.72</c:v>
                </c:pt>
                <c:pt idx="280">
                  <c:v>-0.85599999999999998</c:v>
                </c:pt>
                <c:pt idx="281">
                  <c:v>-0.88600000000000001</c:v>
                </c:pt>
                <c:pt idx="282">
                  <c:v>-0.93100000000000005</c:v>
                </c:pt>
                <c:pt idx="283">
                  <c:v>-0.96599999999999997</c:v>
                </c:pt>
                <c:pt idx="284">
                  <c:v>-0.89900000000000002</c:v>
                </c:pt>
                <c:pt idx="285">
                  <c:v>-0.92300000000000004</c:v>
                </c:pt>
                <c:pt idx="286">
                  <c:v>-0.85299999999999998</c:v>
                </c:pt>
                <c:pt idx="287">
                  <c:v>-0.80700000000000005</c:v>
                </c:pt>
                <c:pt idx="288">
                  <c:v>-0.73399999999999999</c:v>
                </c:pt>
                <c:pt idx="289">
                  <c:v>-0.79300000000000004</c:v>
                </c:pt>
                <c:pt idx="290">
                  <c:v>-0.79200000000000004</c:v>
                </c:pt>
                <c:pt idx="291">
                  <c:v>-0.69399999999999995</c:v>
                </c:pt>
                <c:pt idx="292">
                  <c:v>-0.77300000000000002</c:v>
                </c:pt>
                <c:pt idx="293">
                  <c:v>-0.81599999999999995</c:v>
                </c:pt>
                <c:pt idx="294">
                  <c:v>-0.86499999999999999</c:v>
                </c:pt>
                <c:pt idx="295">
                  <c:v>-0.86</c:v>
                </c:pt>
                <c:pt idx="296">
                  <c:v>-0.84299999999999997</c:v>
                </c:pt>
                <c:pt idx="297">
                  <c:v>-0.93300000000000005</c:v>
                </c:pt>
                <c:pt idx="298">
                  <c:v>-0.876</c:v>
                </c:pt>
                <c:pt idx="299">
                  <c:v>-0.90500000000000003</c:v>
                </c:pt>
                <c:pt idx="300">
                  <c:v>-0.97</c:v>
                </c:pt>
                <c:pt idx="301">
                  <c:v>-0.90900000000000003</c:v>
                </c:pt>
                <c:pt idx="302">
                  <c:v>-0.84599999999999997</c:v>
                </c:pt>
                <c:pt idx="303">
                  <c:v>-0.83399999999999996</c:v>
                </c:pt>
                <c:pt idx="304">
                  <c:v>-0.90300000000000002</c:v>
                </c:pt>
                <c:pt idx="305">
                  <c:v>-0.83699999999999997</c:v>
                </c:pt>
                <c:pt idx="306">
                  <c:v>-0.82299999999999995</c:v>
                </c:pt>
                <c:pt idx="307">
                  <c:v>-0.84099999999999997</c:v>
                </c:pt>
                <c:pt idx="308">
                  <c:v>-0.871</c:v>
                </c:pt>
                <c:pt idx="309">
                  <c:v>-0.84299999999999997</c:v>
                </c:pt>
                <c:pt idx="310">
                  <c:v>-0.89700000000000002</c:v>
                </c:pt>
                <c:pt idx="311">
                  <c:v>-0.88500000000000001</c:v>
                </c:pt>
                <c:pt idx="312">
                  <c:v>-0.89600000000000002</c:v>
                </c:pt>
                <c:pt idx="313">
                  <c:v>-0.88800000000000001</c:v>
                </c:pt>
                <c:pt idx="314">
                  <c:v>-0.76900000000000002</c:v>
                </c:pt>
                <c:pt idx="315">
                  <c:v>-0.82899999999999996</c:v>
                </c:pt>
                <c:pt idx="316">
                  <c:v>-0.85499999999999998</c:v>
                </c:pt>
                <c:pt idx="317">
                  <c:v>-1.008</c:v>
                </c:pt>
                <c:pt idx="318">
                  <c:v>-0.95099999999999996</c:v>
                </c:pt>
                <c:pt idx="319">
                  <c:v>-0.83699999999999997</c:v>
                </c:pt>
                <c:pt idx="320">
                  <c:v>-0.88600000000000001</c:v>
                </c:pt>
                <c:pt idx="321">
                  <c:v>-0.85599999999999998</c:v>
                </c:pt>
                <c:pt idx="322">
                  <c:v>-1.0389999999999999</c:v>
                </c:pt>
                <c:pt idx="323">
                  <c:v>-0.82899999999999996</c:v>
                </c:pt>
                <c:pt idx="324">
                  <c:v>-0.79300000000000004</c:v>
                </c:pt>
                <c:pt idx="325">
                  <c:v>-0.89400000000000002</c:v>
                </c:pt>
                <c:pt idx="326">
                  <c:v>-0.99199999999999999</c:v>
                </c:pt>
                <c:pt idx="327">
                  <c:v>-0.82399999999999995</c:v>
                </c:pt>
                <c:pt idx="328">
                  <c:v>-0.879</c:v>
                </c:pt>
                <c:pt idx="329">
                  <c:v>-0.89600000000000002</c:v>
                </c:pt>
                <c:pt idx="330">
                  <c:v>-0.90300000000000002</c:v>
                </c:pt>
                <c:pt idx="331">
                  <c:v>-0.89</c:v>
                </c:pt>
                <c:pt idx="332">
                  <c:v>-0.90600000000000003</c:v>
                </c:pt>
                <c:pt idx="333">
                  <c:v>-0.85299999999999998</c:v>
                </c:pt>
                <c:pt idx="334">
                  <c:v>-0.94599999999999995</c:v>
                </c:pt>
                <c:pt idx="335">
                  <c:v>-1.03</c:v>
                </c:pt>
                <c:pt idx="336">
                  <c:v>-0.95499999999999996</c:v>
                </c:pt>
                <c:pt idx="337">
                  <c:v>-0.92900000000000005</c:v>
                </c:pt>
                <c:pt idx="338">
                  <c:v>-0.91300000000000003</c:v>
                </c:pt>
                <c:pt idx="339">
                  <c:v>-0.96199999999999997</c:v>
                </c:pt>
                <c:pt idx="340">
                  <c:v>-1.044</c:v>
                </c:pt>
                <c:pt idx="341">
                  <c:v>-0.97099999999999997</c:v>
                </c:pt>
                <c:pt idx="342">
                  <c:v>-0.96</c:v>
                </c:pt>
                <c:pt idx="343">
                  <c:v>-0.84399999999999997</c:v>
                </c:pt>
                <c:pt idx="344">
                  <c:v>-0.81499999999999995</c:v>
                </c:pt>
                <c:pt idx="345">
                  <c:v>-0.95199999999999996</c:v>
                </c:pt>
                <c:pt idx="346">
                  <c:v>-0.98399999999999999</c:v>
                </c:pt>
                <c:pt idx="347">
                  <c:v>-1.069</c:v>
                </c:pt>
                <c:pt idx="348">
                  <c:v>-1.111</c:v>
                </c:pt>
                <c:pt idx="349">
                  <c:v>-1.129</c:v>
                </c:pt>
                <c:pt idx="350">
                  <c:v>-1.121</c:v>
                </c:pt>
                <c:pt idx="351">
                  <c:v>-1.171</c:v>
                </c:pt>
                <c:pt idx="352">
                  <c:v>-1.343</c:v>
                </c:pt>
                <c:pt idx="353">
                  <c:v>-1.4279999999999999</c:v>
                </c:pt>
                <c:pt idx="354">
                  <c:v>-1.3069999999999999</c:v>
                </c:pt>
                <c:pt idx="355">
                  <c:v>-1.3540000000000001</c:v>
                </c:pt>
                <c:pt idx="356">
                  <c:v>-1.522</c:v>
                </c:pt>
                <c:pt idx="357">
                  <c:v>-1.645</c:v>
                </c:pt>
                <c:pt idx="358">
                  <c:v>-1.764</c:v>
                </c:pt>
                <c:pt idx="359">
                  <c:v>-1.7989999999999999</c:v>
                </c:pt>
                <c:pt idx="360">
                  <c:v>-1.913</c:v>
                </c:pt>
                <c:pt idx="361">
                  <c:v>-2.085</c:v>
                </c:pt>
                <c:pt idx="362">
                  <c:v>-2.2570000000000001</c:v>
                </c:pt>
                <c:pt idx="363">
                  <c:v>-2.3610000000000002</c:v>
                </c:pt>
                <c:pt idx="364">
                  <c:v>-2.5089999999999999</c:v>
                </c:pt>
                <c:pt idx="365">
                  <c:v>-2.6120000000000001</c:v>
                </c:pt>
                <c:pt idx="366">
                  <c:v>-2.6819999999999999</c:v>
                </c:pt>
                <c:pt idx="367">
                  <c:v>-2.7949999999999999</c:v>
                </c:pt>
                <c:pt idx="368">
                  <c:v>-2.9020000000000001</c:v>
                </c:pt>
                <c:pt idx="369">
                  <c:v>-3.0640000000000001</c:v>
                </c:pt>
                <c:pt idx="370">
                  <c:v>-3.1520000000000001</c:v>
                </c:pt>
                <c:pt idx="371">
                  <c:v>-3.2879999999999998</c:v>
                </c:pt>
                <c:pt idx="372">
                  <c:v>-3.3969999999999998</c:v>
                </c:pt>
                <c:pt idx="373">
                  <c:v>-3.4969999999999999</c:v>
                </c:pt>
                <c:pt idx="374">
                  <c:v>-3.55</c:v>
                </c:pt>
                <c:pt idx="375">
                  <c:v>-3.5859999999999999</c:v>
                </c:pt>
                <c:pt idx="376">
                  <c:v>-3.6150000000000002</c:v>
                </c:pt>
                <c:pt idx="377">
                  <c:v>-3.6970000000000001</c:v>
                </c:pt>
                <c:pt idx="378">
                  <c:v>-3.6659999999999999</c:v>
                </c:pt>
                <c:pt idx="379">
                  <c:v>-3.601</c:v>
                </c:pt>
                <c:pt idx="380">
                  <c:v>-3.6219999999999999</c:v>
                </c:pt>
                <c:pt idx="381">
                  <c:v>-3.6240000000000001</c:v>
                </c:pt>
                <c:pt idx="382">
                  <c:v>-3.48</c:v>
                </c:pt>
                <c:pt idx="383">
                  <c:v>-3.258</c:v>
                </c:pt>
                <c:pt idx="384">
                  <c:v>-3.2360000000000002</c:v>
                </c:pt>
                <c:pt idx="385">
                  <c:v>-2.9689999999999999</c:v>
                </c:pt>
                <c:pt idx="386">
                  <c:v>-2.8820000000000001</c:v>
                </c:pt>
                <c:pt idx="387">
                  <c:v>-2.8759999999999999</c:v>
                </c:pt>
                <c:pt idx="388">
                  <c:v>-2.9140000000000001</c:v>
                </c:pt>
                <c:pt idx="389">
                  <c:v>-2.8260000000000001</c:v>
                </c:pt>
                <c:pt idx="390">
                  <c:v>-2.8809999999999998</c:v>
                </c:pt>
                <c:pt idx="391">
                  <c:v>-2.8109999999999999</c:v>
                </c:pt>
                <c:pt idx="392">
                  <c:v>-2.75</c:v>
                </c:pt>
                <c:pt idx="393">
                  <c:v>-2.82</c:v>
                </c:pt>
                <c:pt idx="394">
                  <c:v>-2.931</c:v>
                </c:pt>
                <c:pt idx="395">
                  <c:v>-2.7559999999999998</c:v>
                </c:pt>
                <c:pt idx="396">
                  <c:v>-2.9260000000000002</c:v>
                </c:pt>
                <c:pt idx="397">
                  <c:v>-2.8239999999999998</c:v>
                </c:pt>
                <c:pt idx="398">
                  <c:v>-2.9079999999999999</c:v>
                </c:pt>
                <c:pt idx="399">
                  <c:v>-2.9260000000000002</c:v>
                </c:pt>
                <c:pt idx="400">
                  <c:v>-2.972</c:v>
                </c:pt>
                <c:pt idx="401">
                  <c:v>-3.1360000000000001</c:v>
                </c:pt>
                <c:pt idx="402">
                  <c:v>-3.1749999999999998</c:v>
                </c:pt>
                <c:pt idx="403">
                  <c:v>-3.16</c:v>
                </c:pt>
                <c:pt idx="404">
                  <c:v>-3.2069999999999999</c:v>
                </c:pt>
                <c:pt idx="405">
                  <c:v>-3.399</c:v>
                </c:pt>
                <c:pt idx="406">
                  <c:v>-3.335</c:v>
                </c:pt>
                <c:pt idx="407">
                  <c:v>-3.431</c:v>
                </c:pt>
                <c:pt idx="408">
                  <c:v>-3.556</c:v>
                </c:pt>
                <c:pt idx="409">
                  <c:v>-3.5350000000000001</c:v>
                </c:pt>
                <c:pt idx="410">
                  <c:v>-3.6589999999999998</c:v>
                </c:pt>
                <c:pt idx="411">
                  <c:v>-3.84</c:v>
                </c:pt>
                <c:pt idx="412">
                  <c:v>-4.0640000000000001</c:v>
                </c:pt>
                <c:pt idx="413">
                  <c:v>-4.0289999999999999</c:v>
                </c:pt>
                <c:pt idx="414">
                  <c:v>-4.0960000000000001</c:v>
                </c:pt>
                <c:pt idx="415">
                  <c:v>-4.0570000000000004</c:v>
                </c:pt>
                <c:pt idx="416">
                  <c:v>-4.1100000000000003</c:v>
                </c:pt>
                <c:pt idx="417">
                  <c:v>-4.3129999999999997</c:v>
                </c:pt>
                <c:pt idx="418">
                  <c:v>-4.2830000000000004</c:v>
                </c:pt>
                <c:pt idx="419">
                  <c:v>-4.6429999999999998</c:v>
                </c:pt>
                <c:pt idx="420">
                  <c:v>-4.67</c:v>
                </c:pt>
                <c:pt idx="421">
                  <c:v>-4.766</c:v>
                </c:pt>
                <c:pt idx="422">
                  <c:v>-4.8540000000000001</c:v>
                </c:pt>
                <c:pt idx="423">
                  <c:v>-4.9619999999999997</c:v>
                </c:pt>
                <c:pt idx="424">
                  <c:v>-5.085</c:v>
                </c:pt>
                <c:pt idx="425">
                  <c:v>-5.0979999999999999</c:v>
                </c:pt>
                <c:pt idx="426">
                  <c:v>-5.1449999999999996</c:v>
                </c:pt>
                <c:pt idx="427">
                  <c:v>-5.1849999999999996</c:v>
                </c:pt>
                <c:pt idx="428">
                  <c:v>-5.306</c:v>
                </c:pt>
                <c:pt idx="429">
                  <c:v>-5.4189999999999996</c:v>
                </c:pt>
                <c:pt idx="430">
                  <c:v>-5.4930000000000003</c:v>
                </c:pt>
                <c:pt idx="431">
                  <c:v>-5.6020000000000003</c:v>
                </c:pt>
                <c:pt idx="432">
                  <c:v>-5.7039999999999997</c:v>
                </c:pt>
                <c:pt idx="433">
                  <c:v>-5.6340000000000003</c:v>
                </c:pt>
                <c:pt idx="434">
                  <c:v>-5.6120000000000001</c:v>
                </c:pt>
                <c:pt idx="435">
                  <c:v>-5.867</c:v>
                </c:pt>
                <c:pt idx="436">
                  <c:v>-5.9359999999999999</c:v>
                </c:pt>
                <c:pt idx="437">
                  <c:v>-5.9640000000000004</c:v>
                </c:pt>
                <c:pt idx="438">
                  <c:v>-5.984</c:v>
                </c:pt>
                <c:pt idx="439">
                  <c:v>-6.0860000000000003</c:v>
                </c:pt>
                <c:pt idx="440">
                  <c:v>-6.1239999999999997</c:v>
                </c:pt>
                <c:pt idx="441">
                  <c:v>-6.2690000000000001</c:v>
                </c:pt>
                <c:pt idx="442">
                  <c:v>-6.2629999999999999</c:v>
                </c:pt>
                <c:pt idx="443">
                  <c:v>-6.319</c:v>
                </c:pt>
                <c:pt idx="444">
                  <c:v>-6.3970000000000002</c:v>
                </c:pt>
                <c:pt idx="445">
                  <c:v>-6.3529999999999998</c:v>
                </c:pt>
                <c:pt idx="446">
                  <c:v>-6.4909999999999997</c:v>
                </c:pt>
                <c:pt idx="447">
                  <c:v>-6.6870000000000003</c:v>
                </c:pt>
                <c:pt idx="448">
                  <c:v>-6.7469999999999999</c:v>
                </c:pt>
                <c:pt idx="449">
                  <c:v>-6.694</c:v>
                </c:pt>
                <c:pt idx="450">
                  <c:v>-6.7370000000000001</c:v>
                </c:pt>
                <c:pt idx="451">
                  <c:v>-6.7990000000000004</c:v>
                </c:pt>
                <c:pt idx="452">
                  <c:v>-6.78</c:v>
                </c:pt>
                <c:pt idx="453">
                  <c:v>-6.8419999999999996</c:v>
                </c:pt>
                <c:pt idx="454">
                  <c:v>-7.0430000000000001</c:v>
                </c:pt>
                <c:pt idx="455">
                  <c:v>-6.97</c:v>
                </c:pt>
                <c:pt idx="456">
                  <c:v>-7.1520000000000001</c:v>
                </c:pt>
                <c:pt idx="457">
                  <c:v>-7.0869999999999997</c:v>
                </c:pt>
                <c:pt idx="458">
                  <c:v>-7.1059999999999999</c:v>
                </c:pt>
                <c:pt idx="459">
                  <c:v>-7.1269999999999998</c:v>
                </c:pt>
                <c:pt idx="460">
                  <c:v>-7.1820000000000004</c:v>
                </c:pt>
                <c:pt idx="461">
                  <c:v>-7.2480000000000002</c:v>
                </c:pt>
                <c:pt idx="462">
                  <c:v>-7.282</c:v>
                </c:pt>
                <c:pt idx="463">
                  <c:v>-7.3550000000000004</c:v>
                </c:pt>
                <c:pt idx="464">
                  <c:v>-7.37</c:v>
                </c:pt>
                <c:pt idx="465">
                  <c:v>-7.32</c:v>
                </c:pt>
                <c:pt idx="466">
                  <c:v>-7.4809999999999999</c:v>
                </c:pt>
                <c:pt idx="467">
                  <c:v>-7.4909999999999997</c:v>
                </c:pt>
                <c:pt idx="468">
                  <c:v>-7.54</c:v>
                </c:pt>
                <c:pt idx="469">
                  <c:v>-7.4740000000000002</c:v>
                </c:pt>
                <c:pt idx="470">
                  <c:v>-7.633</c:v>
                </c:pt>
                <c:pt idx="471">
                  <c:v>-7.64</c:v>
                </c:pt>
                <c:pt idx="472">
                  <c:v>-7.6820000000000004</c:v>
                </c:pt>
                <c:pt idx="473">
                  <c:v>-7.68</c:v>
                </c:pt>
                <c:pt idx="474">
                  <c:v>-7.7240000000000002</c:v>
                </c:pt>
                <c:pt idx="475">
                  <c:v>-7.7430000000000003</c:v>
                </c:pt>
                <c:pt idx="476">
                  <c:v>-7.8040000000000003</c:v>
                </c:pt>
                <c:pt idx="477">
                  <c:v>-7.7930000000000001</c:v>
                </c:pt>
                <c:pt idx="478">
                  <c:v>-7.8179999999999996</c:v>
                </c:pt>
                <c:pt idx="479">
                  <c:v>-7.8419999999999996</c:v>
                </c:pt>
                <c:pt idx="480">
                  <c:v>-7.8520000000000003</c:v>
                </c:pt>
                <c:pt idx="481">
                  <c:v>-7.7560000000000002</c:v>
                </c:pt>
                <c:pt idx="482">
                  <c:v>-7.9580000000000002</c:v>
                </c:pt>
                <c:pt idx="483">
                  <c:v>-7.9240000000000004</c:v>
                </c:pt>
                <c:pt idx="484">
                  <c:v>-7.851</c:v>
                </c:pt>
                <c:pt idx="485">
                  <c:v>-7.9450000000000003</c:v>
                </c:pt>
                <c:pt idx="486">
                  <c:v>-7.9279999999999999</c:v>
                </c:pt>
                <c:pt idx="487">
                  <c:v>-8.0310000000000006</c:v>
                </c:pt>
                <c:pt idx="488">
                  <c:v>-8.0389999999999997</c:v>
                </c:pt>
                <c:pt idx="489">
                  <c:v>-7.976</c:v>
                </c:pt>
                <c:pt idx="490">
                  <c:v>-8.0779999999999994</c:v>
                </c:pt>
                <c:pt idx="491">
                  <c:v>-8.1470000000000002</c:v>
                </c:pt>
                <c:pt idx="492">
                  <c:v>-8.0709999999999997</c:v>
                </c:pt>
                <c:pt idx="493">
                  <c:v>-8.1419999999999995</c:v>
                </c:pt>
                <c:pt idx="494">
                  <c:v>-8.157</c:v>
                </c:pt>
                <c:pt idx="495">
                  <c:v>-8.09</c:v>
                </c:pt>
                <c:pt idx="496">
                  <c:v>-8.1289999999999996</c:v>
                </c:pt>
                <c:pt idx="497">
                  <c:v>-8.2629999999999999</c:v>
                </c:pt>
                <c:pt idx="498">
                  <c:v>-8.1189999999999998</c:v>
                </c:pt>
                <c:pt idx="499">
                  <c:v>-8.0830000000000002</c:v>
                </c:pt>
                <c:pt idx="500">
                  <c:v>-8.1180000000000003</c:v>
                </c:pt>
                <c:pt idx="501">
                  <c:v>-8.1509999999999998</c:v>
                </c:pt>
                <c:pt idx="502">
                  <c:v>-8.17</c:v>
                </c:pt>
                <c:pt idx="503">
                  <c:v>-8.2579999999999991</c:v>
                </c:pt>
                <c:pt idx="504">
                  <c:v>-8.2949999999999999</c:v>
                </c:pt>
                <c:pt idx="505">
                  <c:v>-8.2829999999999995</c:v>
                </c:pt>
                <c:pt idx="506">
                  <c:v>-8.2460000000000004</c:v>
                </c:pt>
                <c:pt idx="507">
                  <c:v>-8.1669999999999998</c:v>
                </c:pt>
                <c:pt idx="508">
                  <c:v>-8.4060000000000006</c:v>
                </c:pt>
                <c:pt idx="509">
                  <c:v>-8.2360000000000007</c:v>
                </c:pt>
                <c:pt idx="510">
                  <c:v>-8.2769999999999992</c:v>
                </c:pt>
                <c:pt idx="511">
                  <c:v>-8.359</c:v>
                </c:pt>
                <c:pt idx="512">
                  <c:v>-8.3290000000000006</c:v>
                </c:pt>
                <c:pt idx="513">
                  <c:v>-8.33</c:v>
                </c:pt>
                <c:pt idx="514">
                  <c:v>-8.3239999999999998</c:v>
                </c:pt>
                <c:pt idx="515">
                  <c:v>-8.3770000000000007</c:v>
                </c:pt>
                <c:pt idx="516">
                  <c:v>-8.3699999999999992</c:v>
                </c:pt>
                <c:pt idx="517">
                  <c:v>-8.2789999999999999</c:v>
                </c:pt>
                <c:pt idx="518">
                  <c:v>-8.2899999999999991</c:v>
                </c:pt>
                <c:pt idx="519">
                  <c:v>-8.2170000000000005</c:v>
                </c:pt>
                <c:pt idx="520">
                  <c:v>-8.2409999999999997</c:v>
                </c:pt>
                <c:pt idx="521">
                  <c:v>-8.2899999999999991</c:v>
                </c:pt>
                <c:pt idx="522">
                  <c:v>-8.3190000000000008</c:v>
                </c:pt>
                <c:pt idx="523">
                  <c:v>-8.33</c:v>
                </c:pt>
                <c:pt idx="524">
                  <c:v>-8.3170000000000002</c:v>
                </c:pt>
                <c:pt idx="525">
                  <c:v>-8.2629999999999999</c:v>
                </c:pt>
                <c:pt idx="526">
                  <c:v>-8.3510000000000009</c:v>
                </c:pt>
                <c:pt idx="527">
                  <c:v>-8.3520000000000003</c:v>
                </c:pt>
                <c:pt idx="528">
                  <c:v>-8.3520000000000003</c:v>
                </c:pt>
                <c:pt idx="529">
                  <c:v>-8.452</c:v>
                </c:pt>
                <c:pt idx="530">
                  <c:v>-8.3320000000000007</c:v>
                </c:pt>
                <c:pt idx="531">
                  <c:v>-8.3249999999999993</c:v>
                </c:pt>
                <c:pt idx="532">
                  <c:v>-8.3650000000000002</c:v>
                </c:pt>
                <c:pt idx="533">
                  <c:v>-8.3520000000000003</c:v>
                </c:pt>
                <c:pt idx="534">
                  <c:v>-8.3049999999999997</c:v>
                </c:pt>
                <c:pt idx="535">
                  <c:v>-8.3409999999999993</c:v>
                </c:pt>
                <c:pt idx="536">
                  <c:v>-8.3780000000000001</c:v>
                </c:pt>
                <c:pt idx="537">
                  <c:v>-8.3819999999999997</c:v>
                </c:pt>
                <c:pt idx="538">
                  <c:v>-8.3559999999999999</c:v>
                </c:pt>
                <c:pt idx="539">
                  <c:v>-8.3979999999999997</c:v>
                </c:pt>
                <c:pt idx="540">
                  <c:v>-8.3930000000000007</c:v>
                </c:pt>
                <c:pt idx="541">
                  <c:v>-8.3840000000000003</c:v>
                </c:pt>
                <c:pt idx="542">
                  <c:v>-8.2799999999999994</c:v>
                </c:pt>
                <c:pt idx="543">
                  <c:v>-8.2289999999999992</c:v>
                </c:pt>
                <c:pt idx="544">
                  <c:v>-8.3040000000000003</c:v>
                </c:pt>
                <c:pt idx="545">
                  <c:v>-8.3510000000000009</c:v>
                </c:pt>
                <c:pt idx="546">
                  <c:v>-8.31</c:v>
                </c:pt>
                <c:pt idx="547">
                  <c:v>-8.3889999999999993</c:v>
                </c:pt>
                <c:pt idx="548">
                  <c:v>-8.3970000000000002</c:v>
                </c:pt>
                <c:pt idx="549">
                  <c:v>-8.4120000000000008</c:v>
                </c:pt>
                <c:pt idx="550">
                  <c:v>-8.41</c:v>
                </c:pt>
                <c:pt idx="551">
                  <c:v>-8.3719999999999999</c:v>
                </c:pt>
                <c:pt idx="552">
                  <c:v>-8.3260000000000005</c:v>
                </c:pt>
                <c:pt idx="553">
                  <c:v>-8.4109999999999996</c:v>
                </c:pt>
                <c:pt idx="554">
                  <c:v>-8.4469999999999992</c:v>
                </c:pt>
                <c:pt idx="555">
                  <c:v>-8.4410000000000007</c:v>
                </c:pt>
                <c:pt idx="556">
                  <c:v>-8.3719999999999999</c:v>
                </c:pt>
                <c:pt idx="557">
                  <c:v>-8.3140000000000001</c:v>
                </c:pt>
                <c:pt idx="558">
                  <c:v>-8.3330000000000002</c:v>
                </c:pt>
                <c:pt idx="559">
                  <c:v>-8.3829999999999991</c:v>
                </c:pt>
                <c:pt idx="560">
                  <c:v>-8.5120000000000005</c:v>
                </c:pt>
                <c:pt idx="561">
                  <c:v>-8.4909999999999997</c:v>
                </c:pt>
                <c:pt idx="562">
                  <c:v>-8.5069999999999997</c:v>
                </c:pt>
                <c:pt idx="563">
                  <c:v>-8.4410000000000007</c:v>
                </c:pt>
                <c:pt idx="564">
                  <c:v>-8.4740000000000002</c:v>
                </c:pt>
                <c:pt idx="565">
                  <c:v>-8.5039999999999996</c:v>
                </c:pt>
                <c:pt idx="566">
                  <c:v>-8.5079999999999991</c:v>
                </c:pt>
                <c:pt idx="567">
                  <c:v>-8.4629999999999992</c:v>
                </c:pt>
                <c:pt idx="568">
                  <c:v>-8.4960000000000004</c:v>
                </c:pt>
                <c:pt idx="569">
                  <c:v>-8.4640000000000004</c:v>
                </c:pt>
                <c:pt idx="570">
                  <c:v>-8.4</c:v>
                </c:pt>
                <c:pt idx="571">
                  <c:v>-8.4380000000000006</c:v>
                </c:pt>
                <c:pt idx="572">
                  <c:v>-8.5519999999999996</c:v>
                </c:pt>
                <c:pt idx="573">
                  <c:v>-8.5500000000000007</c:v>
                </c:pt>
                <c:pt idx="574">
                  <c:v>-8.3629999999999995</c:v>
                </c:pt>
                <c:pt idx="575">
                  <c:v>-8.3460000000000001</c:v>
                </c:pt>
                <c:pt idx="576">
                  <c:v>-8.4390000000000001</c:v>
                </c:pt>
                <c:pt idx="577">
                  <c:v>-8.4529999999999994</c:v>
                </c:pt>
                <c:pt idx="578">
                  <c:v>-8.4039999999999999</c:v>
                </c:pt>
                <c:pt idx="579">
                  <c:v>-8.4380000000000006</c:v>
                </c:pt>
                <c:pt idx="580">
                  <c:v>-8.4990000000000006</c:v>
                </c:pt>
                <c:pt idx="581">
                  <c:v>-8.4049999999999994</c:v>
                </c:pt>
                <c:pt idx="582">
                  <c:v>-8.4779999999999998</c:v>
                </c:pt>
                <c:pt idx="583">
                  <c:v>-8.39</c:v>
                </c:pt>
                <c:pt idx="584">
                  <c:v>-8.4090000000000007</c:v>
                </c:pt>
                <c:pt idx="585">
                  <c:v>-8.3450000000000006</c:v>
                </c:pt>
                <c:pt idx="586">
                  <c:v>-8.4499999999999993</c:v>
                </c:pt>
                <c:pt idx="587">
                  <c:v>-8.4049999999999994</c:v>
                </c:pt>
                <c:pt idx="588">
                  <c:v>-8.4160000000000004</c:v>
                </c:pt>
                <c:pt idx="589">
                  <c:v>-8.3780000000000001</c:v>
                </c:pt>
                <c:pt idx="590">
                  <c:v>-8.4689999999999994</c:v>
                </c:pt>
                <c:pt idx="591">
                  <c:v>-8.4019999999999992</c:v>
                </c:pt>
                <c:pt idx="592">
                  <c:v>-8.2750000000000004</c:v>
                </c:pt>
                <c:pt idx="593">
                  <c:v>-8.35</c:v>
                </c:pt>
                <c:pt idx="594">
                  <c:v>-8.3610000000000007</c:v>
                </c:pt>
                <c:pt idx="595">
                  <c:v>-8.5310000000000006</c:v>
                </c:pt>
                <c:pt idx="596">
                  <c:v>-8.4130000000000003</c:v>
                </c:pt>
                <c:pt idx="597">
                  <c:v>-8.4250000000000007</c:v>
                </c:pt>
                <c:pt idx="598">
                  <c:v>-8.3770000000000007</c:v>
                </c:pt>
                <c:pt idx="599">
                  <c:v>-8.3209999999999997</c:v>
                </c:pt>
                <c:pt idx="600">
                  <c:v>-8.4789999999999992</c:v>
                </c:pt>
                <c:pt idx="601">
                  <c:v>-8.4640000000000004</c:v>
                </c:pt>
                <c:pt idx="602">
                  <c:v>-8.4260000000000002</c:v>
                </c:pt>
                <c:pt idx="603">
                  <c:v>-8.4450000000000003</c:v>
                </c:pt>
                <c:pt idx="604">
                  <c:v>-8.3629999999999995</c:v>
                </c:pt>
                <c:pt idx="605">
                  <c:v>-8.3879999999999999</c:v>
                </c:pt>
                <c:pt idx="606">
                  <c:v>-8.3870000000000005</c:v>
                </c:pt>
                <c:pt idx="607">
                  <c:v>-8.4390000000000001</c:v>
                </c:pt>
                <c:pt idx="608">
                  <c:v>-8.452</c:v>
                </c:pt>
                <c:pt idx="609">
                  <c:v>-8.4730000000000008</c:v>
                </c:pt>
                <c:pt idx="610">
                  <c:v>-8.4250000000000007</c:v>
                </c:pt>
                <c:pt idx="611">
                  <c:v>-8.4220000000000006</c:v>
                </c:pt>
                <c:pt idx="612">
                  <c:v>-8.4600000000000009</c:v>
                </c:pt>
                <c:pt idx="613">
                  <c:v>-8.4410000000000007</c:v>
                </c:pt>
                <c:pt idx="614">
                  <c:v>-8.3640000000000008</c:v>
                </c:pt>
                <c:pt idx="615">
                  <c:v>-8.468</c:v>
                </c:pt>
                <c:pt idx="616">
                  <c:v>-8.4429999999999996</c:v>
                </c:pt>
                <c:pt idx="617">
                  <c:v>-8.4280000000000008</c:v>
                </c:pt>
                <c:pt idx="618">
                  <c:v>-8.4909999999999997</c:v>
                </c:pt>
                <c:pt idx="619">
                  <c:v>-8.4629999999999992</c:v>
                </c:pt>
                <c:pt idx="620">
                  <c:v>-8.4440000000000008</c:v>
                </c:pt>
                <c:pt idx="621">
                  <c:v>-8.34</c:v>
                </c:pt>
                <c:pt idx="622">
                  <c:v>-8.4489999999999998</c:v>
                </c:pt>
                <c:pt idx="623">
                  <c:v>-8.4179999999999993</c:v>
                </c:pt>
                <c:pt idx="624">
                  <c:v>-8.359</c:v>
                </c:pt>
                <c:pt idx="625">
                  <c:v>-8.3179999999999996</c:v>
                </c:pt>
                <c:pt idx="626">
                  <c:v>-8.2959999999999994</c:v>
                </c:pt>
                <c:pt idx="627">
                  <c:v>-8.4190000000000005</c:v>
                </c:pt>
                <c:pt idx="628">
                  <c:v>-8.2989999999999995</c:v>
                </c:pt>
                <c:pt idx="629">
                  <c:v>-8.2650000000000006</c:v>
                </c:pt>
                <c:pt idx="630">
                  <c:v>-8.3140000000000001</c:v>
                </c:pt>
                <c:pt idx="631">
                  <c:v>-8.2620000000000005</c:v>
                </c:pt>
                <c:pt idx="632">
                  <c:v>-8.109</c:v>
                </c:pt>
                <c:pt idx="633">
                  <c:v>-8.0990000000000002</c:v>
                </c:pt>
                <c:pt idx="634">
                  <c:v>-8.0500000000000007</c:v>
                </c:pt>
                <c:pt idx="635">
                  <c:v>-8.0830000000000002</c:v>
                </c:pt>
                <c:pt idx="636">
                  <c:v>-8.0259999999999998</c:v>
                </c:pt>
                <c:pt idx="637">
                  <c:v>-7.9660000000000002</c:v>
                </c:pt>
                <c:pt idx="638">
                  <c:v>-7.734</c:v>
                </c:pt>
                <c:pt idx="639">
                  <c:v>-7.5979999999999999</c:v>
                </c:pt>
                <c:pt idx="640">
                  <c:v>-7.4039999999999999</c:v>
                </c:pt>
                <c:pt idx="641">
                  <c:v>-7.0350000000000001</c:v>
                </c:pt>
                <c:pt idx="642">
                  <c:v>-6.6239999999999997</c:v>
                </c:pt>
                <c:pt idx="643">
                  <c:v>-6.1130000000000004</c:v>
                </c:pt>
                <c:pt idx="644">
                  <c:v>-5.5739999999999998</c:v>
                </c:pt>
                <c:pt idx="645">
                  <c:v>-4.8710000000000004</c:v>
                </c:pt>
                <c:pt idx="646">
                  <c:v>-3.9729999999999999</c:v>
                </c:pt>
                <c:pt idx="647">
                  <c:v>-2.847</c:v>
                </c:pt>
                <c:pt idx="648">
                  <c:v>-1.46</c:v>
                </c:pt>
                <c:pt idx="649">
                  <c:v>0.16700000000000001</c:v>
                </c:pt>
                <c:pt idx="650">
                  <c:v>1.895</c:v>
                </c:pt>
                <c:pt idx="651">
                  <c:v>4.298</c:v>
                </c:pt>
                <c:pt idx="652">
                  <c:v>6.851</c:v>
                </c:pt>
                <c:pt idx="653">
                  <c:v>9.875</c:v>
                </c:pt>
                <c:pt idx="654">
                  <c:v>13.38</c:v>
                </c:pt>
                <c:pt idx="655">
                  <c:v>17.47</c:v>
                </c:pt>
                <c:pt idx="656">
                  <c:v>22.021000000000001</c:v>
                </c:pt>
                <c:pt idx="657">
                  <c:v>27.254999999999999</c:v>
                </c:pt>
                <c:pt idx="658">
                  <c:v>32.968000000000004</c:v>
                </c:pt>
                <c:pt idx="659">
                  <c:v>39.417999999999999</c:v>
                </c:pt>
                <c:pt idx="660">
                  <c:v>46.487000000000002</c:v>
                </c:pt>
                <c:pt idx="661">
                  <c:v>54.808</c:v>
                </c:pt>
                <c:pt idx="662">
                  <c:v>63.457000000000001</c:v>
                </c:pt>
                <c:pt idx="663">
                  <c:v>73.200999999999993</c:v>
                </c:pt>
                <c:pt idx="664">
                  <c:v>83.671999999999997</c:v>
                </c:pt>
                <c:pt idx="665">
                  <c:v>95.436999999999998</c:v>
                </c:pt>
                <c:pt idx="666">
                  <c:v>107.68899999999999</c:v>
                </c:pt>
                <c:pt idx="667">
                  <c:v>121.41500000000001</c:v>
                </c:pt>
                <c:pt idx="668">
                  <c:v>136.01</c:v>
                </c:pt>
                <c:pt idx="669">
                  <c:v>151.285</c:v>
                </c:pt>
                <c:pt idx="670">
                  <c:v>167.78399999999999</c:v>
                </c:pt>
                <c:pt idx="671">
                  <c:v>185.63800000000001</c:v>
                </c:pt>
                <c:pt idx="672">
                  <c:v>203.55600000000001</c:v>
                </c:pt>
                <c:pt idx="673">
                  <c:v>223.93799999999999</c:v>
                </c:pt>
                <c:pt idx="674">
                  <c:v>243.65799999999999</c:v>
                </c:pt>
                <c:pt idx="675">
                  <c:v>265.63400000000001</c:v>
                </c:pt>
                <c:pt idx="676">
                  <c:v>288.25900000000001</c:v>
                </c:pt>
                <c:pt idx="677">
                  <c:v>311.815</c:v>
                </c:pt>
                <c:pt idx="678">
                  <c:v>336.23899999999998</c:v>
                </c:pt>
                <c:pt idx="679">
                  <c:v>361.50200000000001</c:v>
                </c:pt>
                <c:pt idx="680">
                  <c:v>387.19799999999998</c:v>
                </c:pt>
                <c:pt idx="681">
                  <c:v>414.94299999999998</c:v>
                </c:pt>
                <c:pt idx="682">
                  <c:v>441.54899999999998</c:v>
                </c:pt>
                <c:pt idx="683">
                  <c:v>470.286</c:v>
                </c:pt>
                <c:pt idx="684">
                  <c:v>498.512</c:v>
                </c:pt>
                <c:pt idx="685">
                  <c:v>527.67100000000005</c:v>
                </c:pt>
                <c:pt idx="686">
                  <c:v>556.72500000000002</c:v>
                </c:pt>
                <c:pt idx="687">
                  <c:v>587.15800000000002</c:v>
                </c:pt>
                <c:pt idx="688">
                  <c:v>616.20100000000002</c:v>
                </c:pt>
                <c:pt idx="689">
                  <c:v>646.81600000000003</c:v>
                </c:pt>
                <c:pt idx="690">
                  <c:v>676.18799999999999</c:v>
                </c:pt>
                <c:pt idx="691">
                  <c:v>706.68600000000004</c:v>
                </c:pt>
                <c:pt idx="692">
                  <c:v>735.74300000000005</c:v>
                </c:pt>
                <c:pt idx="693">
                  <c:v>764.7</c:v>
                </c:pt>
                <c:pt idx="694">
                  <c:v>792.64499999999998</c:v>
                </c:pt>
                <c:pt idx="695">
                  <c:v>820.75900000000001</c:v>
                </c:pt>
                <c:pt idx="696">
                  <c:v>847.50400000000002</c:v>
                </c:pt>
                <c:pt idx="697">
                  <c:v>874.13800000000003</c:v>
                </c:pt>
                <c:pt idx="698">
                  <c:v>898.06700000000001</c:v>
                </c:pt>
                <c:pt idx="699">
                  <c:v>922.29700000000003</c:v>
                </c:pt>
                <c:pt idx="700">
                  <c:v>943.43799999999999</c:v>
                </c:pt>
                <c:pt idx="701">
                  <c:v>962.82799999999997</c:v>
                </c:pt>
                <c:pt idx="702">
                  <c:v>980.59500000000003</c:v>
                </c:pt>
                <c:pt idx="703">
                  <c:v>998.01099999999997</c:v>
                </c:pt>
                <c:pt idx="704">
                  <c:v>1012.129</c:v>
                </c:pt>
                <c:pt idx="705">
                  <c:v>1024.4639999999999</c:v>
                </c:pt>
                <c:pt idx="706">
                  <c:v>1033.662</c:v>
                </c:pt>
                <c:pt idx="707">
                  <c:v>1041.972</c:v>
                </c:pt>
                <c:pt idx="708">
                  <c:v>1046.3</c:v>
                </c:pt>
                <c:pt idx="709">
                  <c:v>1049.4459999999999</c:v>
                </c:pt>
                <c:pt idx="710">
                  <c:v>1049.327</c:v>
                </c:pt>
                <c:pt idx="711">
                  <c:v>1046.723</c:v>
                </c:pt>
                <c:pt idx="712">
                  <c:v>1041.9849999999999</c:v>
                </c:pt>
                <c:pt idx="713">
                  <c:v>1033.9269999999999</c:v>
                </c:pt>
                <c:pt idx="714">
                  <c:v>1023.232</c:v>
                </c:pt>
                <c:pt idx="715">
                  <c:v>1010.075</c:v>
                </c:pt>
                <c:pt idx="716">
                  <c:v>995.96500000000003</c:v>
                </c:pt>
                <c:pt idx="717">
                  <c:v>978.19500000000005</c:v>
                </c:pt>
                <c:pt idx="718">
                  <c:v>958.52300000000002</c:v>
                </c:pt>
                <c:pt idx="719">
                  <c:v>937.97400000000005</c:v>
                </c:pt>
                <c:pt idx="720">
                  <c:v>915.178</c:v>
                </c:pt>
                <c:pt idx="721">
                  <c:v>889.97500000000002</c:v>
                </c:pt>
                <c:pt idx="722">
                  <c:v>864.66700000000003</c:v>
                </c:pt>
                <c:pt idx="723">
                  <c:v>836.98500000000001</c:v>
                </c:pt>
                <c:pt idx="724">
                  <c:v>808.91099999999994</c:v>
                </c:pt>
                <c:pt idx="725">
                  <c:v>778.79600000000005</c:v>
                </c:pt>
                <c:pt idx="726">
                  <c:v>749.33900000000006</c:v>
                </c:pt>
                <c:pt idx="727">
                  <c:v>718.94600000000003</c:v>
                </c:pt>
                <c:pt idx="728">
                  <c:v>688.83900000000006</c:v>
                </c:pt>
                <c:pt idx="729">
                  <c:v>658.04100000000005</c:v>
                </c:pt>
                <c:pt idx="730">
                  <c:v>628.20899999999995</c:v>
                </c:pt>
                <c:pt idx="731">
                  <c:v>597.49599999999998</c:v>
                </c:pt>
                <c:pt idx="732">
                  <c:v>567.86400000000003</c:v>
                </c:pt>
                <c:pt idx="733">
                  <c:v>537.428</c:v>
                </c:pt>
                <c:pt idx="734">
                  <c:v>509.20100000000002</c:v>
                </c:pt>
                <c:pt idx="735">
                  <c:v>481.036</c:v>
                </c:pt>
                <c:pt idx="736">
                  <c:v>453.98099999999999</c:v>
                </c:pt>
                <c:pt idx="737">
                  <c:v>427.55599999999998</c:v>
                </c:pt>
                <c:pt idx="738">
                  <c:v>402.16500000000002</c:v>
                </c:pt>
                <c:pt idx="739">
                  <c:v>377.80399999999997</c:v>
                </c:pt>
                <c:pt idx="740">
                  <c:v>354.23700000000002</c:v>
                </c:pt>
                <c:pt idx="741">
                  <c:v>331.40699999999998</c:v>
                </c:pt>
                <c:pt idx="742">
                  <c:v>310.17200000000003</c:v>
                </c:pt>
                <c:pt idx="743">
                  <c:v>289.589</c:v>
                </c:pt>
                <c:pt idx="744">
                  <c:v>270.34300000000002</c:v>
                </c:pt>
                <c:pt idx="745">
                  <c:v>252.12799999999999</c:v>
                </c:pt>
                <c:pt idx="746">
                  <c:v>234.54599999999999</c:v>
                </c:pt>
                <c:pt idx="747">
                  <c:v>218.821</c:v>
                </c:pt>
                <c:pt idx="748">
                  <c:v>203.19800000000001</c:v>
                </c:pt>
                <c:pt idx="749">
                  <c:v>188.483</c:v>
                </c:pt>
                <c:pt idx="750">
                  <c:v>174.89099999999999</c:v>
                </c:pt>
                <c:pt idx="751">
                  <c:v>162.13399999999999</c:v>
                </c:pt>
                <c:pt idx="752">
                  <c:v>150.214</c:v>
                </c:pt>
                <c:pt idx="753">
                  <c:v>139.18100000000001</c:v>
                </c:pt>
                <c:pt idx="754">
                  <c:v>128.70099999999999</c:v>
                </c:pt>
                <c:pt idx="755">
                  <c:v>119.227</c:v>
                </c:pt>
                <c:pt idx="756">
                  <c:v>110.163</c:v>
                </c:pt>
                <c:pt idx="757">
                  <c:v>101.876</c:v>
                </c:pt>
                <c:pt idx="758">
                  <c:v>93.960999999999999</c:v>
                </c:pt>
                <c:pt idx="759">
                  <c:v>86.849000000000004</c:v>
                </c:pt>
                <c:pt idx="760">
                  <c:v>80.02</c:v>
                </c:pt>
                <c:pt idx="761">
                  <c:v>73.995000000000005</c:v>
                </c:pt>
                <c:pt idx="762">
                  <c:v>68.158000000000001</c:v>
                </c:pt>
                <c:pt idx="763">
                  <c:v>62.841999999999999</c:v>
                </c:pt>
                <c:pt idx="764">
                  <c:v>57.942999999999998</c:v>
                </c:pt>
                <c:pt idx="765">
                  <c:v>53.279000000000003</c:v>
                </c:pt>
                <c:pt idx="766">
                  <c:v>48.969000000000001</c:v>
                </c:pt>
                <c:pt idx="767">
                  <c:v>45.072000000000003</c:v>
                </c:pt>
                <c:pt idx="768">
                  <c:v>41.332000000000001</c:v>
                </c:pt>
                <c:pt idx="769">
                  <c:v>37.859000000000002</c:v>
                </c:pt>
                <c:pt idx="770">
                  <c:v>34.776000000000003</c:v>
                </c:pt>
                <c:pt idx="771">
                  <c:v>31.701000000000001</c:v>
                </c:pt>
                <c:pt idx="772">
                  <c:v>28.981999999999999</c:v>
                </c:pt>
                <c:pt idx="773">
                  <c:v>26.494</c:v>
                </c:pt>
                <c:pt idx="774">
                  <c:v>24.175000000000001</c:v>
                </c:pt>
                <c:pt idx="775">
                  <c:v>22.032</c:v>
                </c:pt>
                <c:pt idx="776">
                  <c:v>20.032</c:v>
                </c:pt>
                <c:pt idx="777">
                  <c:v>18.131</c:v>
                </c:pt>
                <c:pt idx="778">
                  <c:v>16.456</c:v>
                </c:pt>
                <c:pt idx="779">
                  <c:v>14.8</c:v>
                </c:pt>
                <c:pt idx="780">
                  <c:v>13.222</c:v>
                </c:pt>
                <c:pt idx="781">
                  <c:v>11.930999999999999</c:v>
                </c:pt>
                <c:pt idx="782">
                  <c:v>10.551</c:v>
                </c:pt>
                <c:pt idx="783">
                  <c:v>9.3260000000000005</c:v>
                </c:pt>
                <c:pt idx="784">
                  <c:v>8.2379999999999995</c:v>
                </c:pt>
                <c:pt idx="785">
                  <c:v>7.0940000000000003</c:v>
                </c:pt>
                <c:pt idx="786">
                  <c:v>6.1269999999999998</c:v>
                </c:pt>
                <c:pt idx="787">
                  <c:v>5.181</c:v>
                </c:pt>
                <c:pt idx="788">
                  <c:v>4.3979999999999997</c:v>
                </c:pt>
                <c:pt idx="789">
                  <c:v>3.5539999999999998</c:v>
                </c:pt>
                <c:pt idx="790">
                  <c:v>2.7490000000000001</c:v>
                </c:pt>
                <c:pt idx="791">
                  <c:v>2.097</c:v>
                </c:pt>
                <c:pt idx="792">
                  <c:v>1.44</c:v>
                </c:pt>
                <c:pt idx="793">
                  <c:v>0.76100000000000001</c:v>
                </c:pt>
                <c:pt idx="794">
                  <c:v>0.23100000000000001</c:v>
                </c:pt>
                <c:pt idx="795">
                  <c:v>-0.34</c:v>
                </c:pt>
                <c:pt idx="796">
                  <c:v>-0.88600000000000001</c:v>
                </c:pt>
                <c:pt idx="797">
                  <c:v>-1.4179999999999999</c:v>
                </c:pt>
                <c:pt idx="798">
                  <c:v>-1.8089999999999999</c:v>
                </c:pt>
                <c:pt idx="799">
                  <c:v>-2.1560000000000001</c:v>
                </c:pt>
                <c:pt idx="800">
                  <c:v>-2.6</c:v>
                </c:pt>
                <c:pt idx="801">
                  <c:v>-3.0019999999999998</c:v>
                </c:pt>
                <c:pt idx="802">
                  <c:v>-3.2890000000000001</c:v>
                </c:pt>
                <c:pt idx="803">
                  <c:v>-3.6040000000000001</c:v>
                </c:pt>
                <c:pt idx="804">
                  <c:v>-4.01</c:v>
                </c:pt>
                <c:pt idx="805">
                  <c:v>-4.3040000000000003</c:v>
                </c:pt>
                <c:pt idx="806">
                  <c:v>-4.47</c:v>
                </c:pt>
                <c:pt idx="807">
                  <c:v>-4.7610000000000001</c:v>
                </c:pt>
                <c:pt idx="808">
                  <c:v>-5.05</c:v>
                </c:pt>
                <c:pt idx="809">
                  <c:v>-5.2919999999999998</c:v>
                </c:pt>
                <c:pt idx="810">
                  <c:v>-5.5209999999999999</c:v>
                </c:pt>
                <c:pt idx="811">
                  <c:v>-5.8159999999999998</c:v>
                </c:pt>
                <c:pt idx="812">
                  <c:v>-5.9749999999999996</c:v>
                </c:pt>
                <c:pt idx="813">
                  <c:v>-6.0940000000000003</c:v>
                </c:pt>
                <c:pt idx="814">
                  <c:v>-6.3209999999999997</c:v>
                </c:pt>
                <c:pt idx="815">
                  <c:v>-6.6109999999999998</c:v>
                </c:pt>
                <c:pt idx="816">
                  <c:v>-6.7309999999999999</c:v>
                </c:pt>
                <c:pt idx="817">
                  <c:v>-6.806</c:v>
                </c:pt>
                <c:pt idx="818">
                  <c:v>-6.9370000000000003</c:v>
                </c:pt>
                <c:pt idx="819">
                  <c:v>-7.0709999999999997</c:v>
                </c:pt>
                <c:pt idx="820">
                  <c:v>-7.1849999999999996</c:v>
                </c:pt>
                <c:pt idx="821">
                  <c:v>-7.3230000000000004</c:v>
                </c:pt>
                <c:pt idx="822">
                  <c:v>-7.4870000000000001</c:v>
                </c:pt>
                <c:pt idx="823">
                  <c:v>-7.6059999999999999</c:v>
                </c:pt>
                <c:pt idx="824">
                  <c:v>-7.7389999999999999</c:v>
                </c:pt>
                <c:pt idx="825">
                  <c:v>-7.8049999999999997</c:v>
                </c:pt>
                <c:pt idx="826">
                  <c:v>-7.7889999999999997</c:v>
                </c:pt>
                <c:pt idx="827">
                  <c:v>-8.0449999999999999</c:v>
                </c:pt>
                <c:pt idx="828">
                  <c:v>-8.1489999999999991</c:v>
                </c:pt>
                <c:pt idx="829">
                  <c:v>-8.1219999999999999</c:v>
                </c:pt>
                <c:pt idx="830">
                  <c:v>-8.26</c:v>
                </c:pt>
                <c:pt idx="831">
                  <c:v>-8.2840000000000007</c:v>
                </c:pt>
                <c:pt idx="832">
                  <c:v>-8.484</c:v>
                </c:pt>
                <c:pt idx="833">
                  <c:v>-8.5579999999999998</c:v>
                </c:pt>
                <c:pt idx="834">
                  <c:v>-8.6080000000000005</c:v>
                </c:pt>
                <c:pt idx="835">
                  <c:v>-8.7469999999999999</c:v>
                </c:pt>
                <c:pt idx="836">
                  <c:v>-8.7260000000000009</c:v>
                </c:pt>
                <c:pt idx="837">
                  <c:v>-8.7439999999999998</c:v>
                </c:pt>
                <c:pt idx="838">
                  <c:v>-8.8670000000000009</c:v>
                </c:pt>
                <c:pt idx="839">
                  <c:v>-8.859</c:v>
                </c:pt>
                <c:pt idx="840">
                  <c:v>-8.9529999999999994</c:v>
                </c:pt>
                <c:pt idx="841">
                  <c:v>-9.0139999999999993</c:v>
                </c:pt>
                <c:pt idx="842">
                  <c:v>-9.09</c:v>
                </c:pt>
                <c:pt idx="843">
                  <c:v>-9.0760000000000005</c:v>
                </c:pt>
                <c:pt idx="844">
                  <c:v>-9.1199999999999992</c:v>
                </c:pt>
                <c:pt idx="845">
                  <c:v>-9.1989999999999998</c:v>
                </c:pt>
                <c:pt idx="846">
                  <c:v>-9.3610000000000007</c:v>
                </c:pt>
                <c:pt idx="847">
                  <c:v>-9.3800000000000008</c:v>
                </c:pt>
                <c:pt idx="848">
                  <c:v>-9.4039999999999999</c:v>
                </c:pt>
                <c:pt idx="849">
                  <c:v>-9.5150000000000006</c:v>
                </c:pt>
                <c:pt idx="850">
                  <c:v>-9.5229999999999997</c:v>
                </c:pt>
                <c:pt idx="851">
                  <c:v>-9.5570000000000004</c:v>
                </c:pt>
                <c:pt idx="852">
                  <c:v>-9.5310000000000006</c:v>
                </c:pt>
                <c:pt idx="853">
                  <c:v>-9.7110000000000003</c:v>
                </c:pt>
                <c:pt idx="854">
                  <c:v>-9.7010000000000005</c:v>
                </c:pt>
                <c:pt idx="855">
                  <c:v>-9.7439999999999998</c:v>
                </c:pt>
                <c:pt idx="856">
                  <c:v>-9.7360000000000007</c:v>
                </c:pt>
                <c:pt idx="857">
                  <c:v>-9.7899999999999991</c:v>
                </c:pt>
                <c:pt idx="858">
                  <c:v>-9.8650000000000002</c:v>
                </c:pt>
                <c:pt idx="859">
                  <c:v>-9.9120000000000008</c:v>
                </c:pt>
                <c:pt idx="860">
                  <c:v>-9.94</c:v>
                </c:pt>
                <c:pt idx="861">
                  <c:v>-9.952</c:v>
                </c:pt>
                <c:pt idx="862">
                  <c:v>-9.9990000000000006</c:v>
                </c:pt>
                <c:pt idx="863">
                  <c:v>-10.018000000000001</c:v>
                </c:pt>
                <c:pt idx="864">
                  <c:v>-10.034000000000001</c:v>
                </c:pt>
                <c:pt idx="865">
                  <c:v>-10.073</c:v>
                </c:pt>
                <c:pt idx="866">
                  <c:v>-10.209</c:v>
                </c:pt>
                <c:pt idx="867">
                  <c:v>-10.148999999999999</c:v>
                </c:pt>
                <c:pt idx="868">
                  <c:v>-10.073</c:v>
                </c:pt>
                <c:pt idx="869">
                  <c:v>-10.215</c:v>
                </c:pt>
                <c:pt idx="870">
                  <c:v>-10.333</c:v>
                </c:pt>
                <c:pt idx="871">
                  <c:v>-10.455</c:v>
                </c:pt>
                <c:pt idx="872">
                  <c:v>-10.446</c:v>
                </c:pt>
                <c:pt idx="873">
                  <c:v>-10.406000000000001</c:v>
                </c:pt>
                <c:pt idx="874">
                  <c:v>-10.47</c:v>
                </c:pt>
                <c:pt idx="875">
                  <c:v>-10.426</c:v>
                </c:pt>
                <c:pt idx="876">
                  <c:v>-10.62</c:v>
                </c:pt>
                <c:pt idx="877">
                  <c:v>-10.596</c:v>
                </c:pt>
                <c:pt idx="878">
                  <c:v>-10.532</c:v>
                </c:pt>
                <c:pt idx="879">
                  <c:v>-10.683999999999999</c:v>
                </c:pt>
                <c:pt idx="880">
                  <c:v>-10.689</c:v>
                </c:pt>
                <c:pt idx="881">
                  <c:v>-10.701000000000001</c:v>
                </c:pt>
                <c:pt idx="882">
                  <c:v>-10.705</c:v>
                </c:pt>
                <c:pt idx="883">
                  <c:v>-10.68</c:v>
                </c:pt>
                <c:pt idx="884">
                  <c:v>-10.714</c:v>
                </c:pt>
                <c:pt idx="885">
                  <c:v>-10.754</c:v>
                </c:pt>
                <c:pt idx="886">
                  <c:v>-10.855</c:v>
                </c:pt>
                <c:pt idx="887">
                  <c:v>-10.97</c:v>
                </c:pt>
                <c:pt idx="888">
                  <c:v>-10.932</c:v>
                </c:pt>
                <c:pt idx="889">
                  <c:v>-11.013999999999999</c:v>
                </c:pt>
                <c:pt idx="890">
                  <c:v>-11.055</c:v>
                </c:pt>
                <c:pt idx="891">
                  <c:v>-11.071999999999999</c:v>
                </c:pt>
                <c:pt idx="892">
                  <c:v>-11.105</c:v>
                </c:pt>
                <c:pt idx="893">
                  <c:v>-11.021000000000001</c:v>
                </c:pt>
                <c:pt idx="894">
                  <c:v>-11.086</c:v>
                </c:pt>
                <c:pt idx="895">
                  <c:v>-11.204000000000001</c:v>
                </c:pt>
                <c:pt idx="896">
                  <c:v>-11.266999999999999</c:v>
                </c:pt>
                <c:pt idx="897">
                  <c:v>-11.295</c:v>
                </c:pt>
                <c:pt idx="898">
                  <c:v>-11.208</c:v>
                </c:pt>
                <c:pt idx="899">
                  <c:v>-11.29</c:v>
                </c:pt>
                <c:pt idx="900">
                  <c:v>-11.369</c:v>
                </c:pt>
                <c:pt idx="901">
                  <c:v>-11.436</c:v>
                </c:pt>
                <c:pt idx="902">
                  <c:v>-11.305999999999999</c:v>
                </c:pt>
                <c:pt idx="903">
                  <c:v>-11.422000000000001</c:v>
                </c:pt>
                <c:pt idx="904">
                  <c:v>-11.423</c:v>
                </c:pt>
                <c:pt idx="905">
                  <c:v>-11.628</c:v>
                </c:pt>
                <c:pt idx="906">
                  <c:v>-11.465999999999999</c:v>
                </c:pt>
                <c:pt idx="907">
                  <c:v>-11.608000000000001</c:v>
                </c:pt>
                <c:pt idx="908">
                  <c:v>-11.576000000000001</c:v>
                </c:pt>
                <c:pt idx="909">
                  <c:v>-11.535</c:v>
                </c:pt>
                <c:pt idx="910">
                  <c:v>-11.605</c:v>
                </c:pt>
              </c:numCache>
            </c:numRef>
          </c:yVal>
          <c:smooth val="1"/>
        </c:ser>
        <c:ser>
          <c:idx val="7"/>
          <c:order val="1"/>
          <c:tx>
            <c:v>4×PAZ03</c:v>
          </c:tx>
          <c:spPr>
            <a:ln w="28575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Sheet3!$X$3:$X$962</c:f>
              <c:numCache>
                <c:formatCode>General</c:formatCode>
                <c:ptCount val="960"/>
                <c:pt idx="0">
                  <c:v>0</c:v>
                </c:pt>
                <c:pt idx="1">
                  <c:v>1.8771040879422878E-2</c:v>
                </c:pt>
                <c:pt idx="2">
                  <c:v>3.7542081758845755E-2</c:v>
                </c:pt>
                <c:pt idx="3">
                  <c:v>5.6313122638268633E-2</c:v>
                </c:pt>
                <c:pt idx="4">
                  <c:v>7.508416351769151E-2</c:v>
                </c:pt>
                <c:pt idx="5">
                  <c:v>9.3855204397114395E-2</c:v>
                </c:pt>
                <c:pt idx="6">
                  <c:v>0.11262624527653727</c:v>
                </c:pt>
                <c:pt idx="7">
                  <c:v>0.13139728615596014</c:v>
                </c:pt>
                <c:pt idx="8">
                  <c:v>0.15016832703538302</c:v>
                </c:pt>
                <c:pt idx="9">
                  <c:v>0.1689393679148059</c:v>
                </c:pt>
                <c:pt idx="10">
                  <c:v>0.18771040879422879</c:v>
                </c:pt>
                <c:pt idx="11">
                  <c:v>0.20648144967365167</c:v>
                </c:pt>
                <c:pt idx="12">
                  <c:v>0.22525249055307453</c:v>
                </c:pt>
                <c:pt idx="13">
                  <c:v>0.24402353143249741</c:v>
                </c:pt>
                <c:pt idx="14">
                  <c:v>0.26279457231192027</c:v>
                </c:pt>
                <c:pt idx="15">
                  <c:v>0.28156561319134316</c:v>
                </c:pt>
                <c:pt idx="16">
                  <c:v>0.30033665407076604</c:v>
                </c:pt>
                <c:pt idx="17">
                  <c:v>0.31910769495018892</c:v>
                </c:pt>
                <c:pt idx="18">
                  <c:v>0.33787873582961181</c:v>
                </c:pt>
                <c:pt idx="19">
                  <c:v>0.35664977670903469</c:v>
                </c:pt>
                <c:pt idx="20">
                  <c:v>0.37542081758845758</c:v>
                </c:pt>
                <c:pt idx="21">
                  <c:v>0.39419185846788046</c:v>
                </c:pt>
                <c:pt idx="22">
                  <c:v>0.41296289934730335</c:v>
                </c:pt>
                <c:pt idx="23">
                  <c:v>0.43173394022672623</c:v>
                </c:pt>
                <c:pt idx="24">
                  <c:v>0.45050498110614906</c:v>
                </c:pt>
                <c:pt idx="25">
                  <c:v>0.46927602198557195</c:v>
                </c:pt>
                <c:pt idx="26">
                  <c:v>0.48804706286499483</c:v>
                </c:pt>
                <c:pt idx="27">
                  <c:v>0.50681810374441771</c:v>
                </c:pt>
                <c:pt idx="28">
                  <c:v>0.52558914462384054</c:v>
                </c:pt>
                <c:pt idx="29">
                  <c:v>0.54436018550326348</c:v>
                </c:pt>
                <c:pt idx="30">
                  <c:v>0.56313122638268631</c:v>
                </c:pt>
                <c:pt idx="31">
                  <c:v>0.58190226726210925</c:v>
                </c:pt>
                <c:pt idx="32">
                  <c:v>0.60067330814153208</c:v>
                </c:pt>
                <c:pt idx="33">
                  <c:v>0.61944434902095502</c:v>
                </c:pt>
                <c:pt idx="34">
                  <c:v>0.63821538990037785</c:v>
                </c:pt>
                <c:pt idx="35">
                  <c:v>0.65698643077980079</c:v>
                </c:pt>
                <c:pt idx="36">
                  <c:v>0.67575747165922362</c:v>
                </c:pt>
                <c:pt idx="37">
                  <c:v>0.69452851253864656</c:v>
                </c:pt>
                <c:pt idx="38">
                  <c:v>0.71329955341806939</c:v>
                </c:pt>
                <c:pt idx="39">
                  <c:v>0.73207059429749222</c:v>
                </c:pt>
                <c:pt idx="40">
                  <c:v>0.75084163517691516</c:v>
                </c:pt>
                <c:pt idx="41">
                  <c:v>0.76961267605633799</c:v>
                </c:pt>
                <c:pt idx="42">
                  <c:v>0.78838371693576093</c:v>
                </c:pt>
                <c:pt idx="43">
                  <c:v>0.80715475781518375</c:v>
                </c:pt>
                <c:pt idx="44">
                  <c:v>0.82592579869460669</c:v>
                </c:pt>
                <c:pt idx="45">
                  <c:v>0.84469683957402952</c:v>
                </c:pt>
                <c:pt idx="46">
                  <c:v>0.86346788045345246</c:v>
                </c:pt>
                <c:pt idx="47">
                  <c:v>0.88223892133287529</c:v>
                </c:pt>
                <c:pt idx="48">
                  <c:v>0.90100996221229812</c:v>
                </c:pt>
                <c:pt idx="49">
                  <c:v>0.91978100309172106</c:v>
                </c:pt>
                <c:pt idx="50">
                  <c:v>0.93855204397114389</c:v>
                </c:pt>
                <c:pt idx="51">
                  <c:v>0.95732308485056683</c:v>
                </c:pt>
                <c:pt idx="52">
                  <c:v>0.97609412572998966</c:v>
                </c:pt>
                <c:pt idx="53">
                  <c:v>0.9948651666094126</c:v>
                </c:pt>
                <c:pt idx="54">
                  <c:v>1.0136362074888354</c:v>
                </c:pt>
                <c:pt idx="55">
                  <c:v>1.0324072483682583</c:v>
                </c:pt>
                <c:pt idx="56">
                  <c:v>1.0511782892476811</c:v>
                </c:pt>
                <c:pt idx="57">
                  <c:v>1.0699493301271041</c:v>
                </c:pt>
                <c:pt idx="58">
                  <c:v>1.088720371006527</c:v>
                </c:pt>
                <c:pt idx="59">
                  <c:v>1.1074914118859498</c:v>
                </c:pt>
                <c:pt idx="60">
                  <c:v>1.1262624527653726</c:v>
                </c:pt>
                <c:pt idx="61">
                  <c:v>1.1450334936447957</c:v>
                </c:pt>
                <c:pt idx="62">
                  <c:v>1.1638045345242185</c:v>
                </c:pt>
                <c:pt idx="63">
                  <c:v>1.1825755754036413</c:v>
                </c:pt>
                <c:pt idx="64">
                  <c:v>1.2013466162830642</c:v>
                </c:pt>
                <c:pt idx="65">
                  <c:v>1.220117657162487</c:v>
                </c:pt>
                <c:pt idx="66">
                  <c:v>1.23888869804191</c:v>
                </c:pt>
                <c:pt idx="67">
                  <c:v>1.2576597389213329</c:v>
                </c:pt>
                <c:pt idx="68">
                  <c:v>1.2764307798007557</c:v>
                </c:pt>
                <c:pt idx="69">
                  <c:v>1.2952018206801785</c:v>
                </c:pt>
                <c:pt idx="70">
                  <c:v>1.3139728615596016</c:v>
                </c:pt>
                <c:pt idx="71">
                  <c:v>1.3327439024390244</c:v>
                </c:pt>
                <c:pt idx="72">
                  <c:v>1.3515149433184472</c:v>
                </c:pt>
                <c:pt idx="73">
                  <c:v>1.3702859841978701</c:v>
                </c:pt>
                <c:pt idx="74">
                  <c:v>1.3890570250772931</c:v>
                </c:pt>
                <c:pt idx="75">
                  <c:v>1.4078280659567159</c:v>
                </c:pt>
                <c:pt idx="76">
                  <c:v>1.4265991068361388</c:v>
                </c:pt>
                <c:pt idx="77">
                  <c:v>1.4453701477155616</c:v>
                </c:pt>
                <c:pt idx="78">
                  <c:v>1.4641411885949844</c:v>
                </c:pt>
                <c:pt idx="79">
                  <c:v>1.4829122294744075</c:v>
                </c:pt>
                <c:pt idx="80">
                  <c:v>1.5016832703538303</c:v>
                </c:pt>
                <c:pt idx="81">
                  <c:v>1.5204543112332531</c:v>
                </c:pt>
                <c:pt idx="82">
                  <c:v>1.539225352112676</c:v>
                </c:pt>
                <c:pt idx="83">
                  <c:v>1.557996392992099</c:v>
                </c:pt>
                <c:pt idx="84">
                  <c:v>1.5767674338715219</c:v>
                </c:pt>
                <c:pt idx="85">
                  <c:v>1.5955384747509447</c:v>
                </c:pt>
                <c:pt idx="86">
                  <c:v>1.6143095156303675</c:v>
                </c:pt>
                <c:pt idx="87">
                  <c:v>1.6330805565097903</c:v>
                </c:pt>
                <c:pt idx="88">
                  <c:v>1.6518515973892134</c:v>
                </c:pt>
                <c:pt idx="89">
                  <c:v>1.6706226382686362</c:v>
                </c:pt>
                <c:pt idx="90">
                  <c:v>1.689393679148059</c:v>
                </c:pt>
                <c:pt idx="91">
                  <c:v>1.7081647200274819</c:v>
                </c:pt>
                <c:pt idx="92">
                  <c:v>1.7269357609069049</c:v>
                </c:pt>
                <c:pt idx="93">
                  <c:v>1.7457068017863278</c:v>
                </c:pt>
                <c:pt idx="94">
                  <c:v>1.7644778426657506</c:v>
                </c:pt>
                <c:pt idx="95">
                  <c:v>1.7832488835451734</c:v>
                </c:pt>
                <c:pt idx="96">
                  <c:v>1.8020199244245962</c:v>
                </c:pt>
                <c:pt idx="97">
                  <c:v>1.8207909653040193</c:v>
                </c:pt>
                <c:pt idx="98">
                  <c:v>1.8395620061834421</c:v>
                </c:pt>
                <c:pt idx="99">
                  <c:v>1.858333047062865</c:v>
                </c:pt>
                <c:pt idx="100">
                  <c:v>1.8771040879422878</c:v>
                </c:pt>
                <c:pt idx="101">
                  <c:v>1.8958751288217108</c:v>
                </c:pt>
                <c:pt idx="102">
                  <c:v>1.9146461697011337</c:v>
                </c:pt>
                <c:pt idx="103">
                  <c:v>1.9334172105805565</c:v>
                </c:pt>
                <c:pt idx="104">
                  <c:v>1.9521882514599793</c:v>
                </c:pt>
                <c:pt idx="105">
                  <c:v>1.9709592923394021</c:v>
                </c:pt>
                <c:pt idx="106">
                  <c:v>1.9897303332188252</c:v>
                </c:pt>
                <c:pt idx="107">
                  <c:v>2.0085013740982478</c:v>
                </c:pt>
                <c:pt idx="108">
                  <c:v>2.0272724149776709</c:v>
                </c:pt>
                <c:pt idx="109">
                  <c:v>2.0460434558570939</c:v>
                </c:pt>
                <c:pt idx="110">
                  <c:v>2.0648144967365165</c:v>
                </c:pt>
                <c:pt idx="111">
                  <c:v>2.0835855376159396</c:v>
                </c:pt>
                <c:pt idx="112">
                  <c:v>2.1023565784953622</c:v>
                </c:pt>
                <c:pt idx="113">
                  <c:v>2.1211276193747852</c:v>
                </c:pt>
                <c:pt idx="114">
                  <c:v>2.1398986602542083</c:v>
                </c:pt>
                <c:pt idx="115">
                  <c:v>2.1586697011336309</c:v>
                </c:pt>
                <c:pt idx="116">
                  <c:v>2.1774407420130539</c:v>
                </c:pt>
                <c:pt idx="117">
                  <c:v>2.196211782892477</c:v>
                </c:pt>
                <c:pt idx="118">
                  <c:v>2.2149828237718996</c:v>
                </c:pt>
                <c:pt idx="119">
                  <c:v>2.2337538646513226</c:v>
                </c:pt>
                <c:pt idx="120">
                  <c:v>2.2525249055307452</c:v>
                </c:pt>
                <c:pt idx="121">
                  <c:v>2.2712959464101683</c:v>
                </c:pt>
                <c:pt idx="122">
                  <c:v>2.2900669872895913</c:v>
                </c:pt>
                <c:pt idx="123">
                  <c:v>2.308838028169014</c:v>
                </c:pt>
                <c:pt idx="124">
                  <c:v>2.327609069048437</c:v>
                </c:pt>
                <c:pt idx="125">
                  <c:v>2.3463801099278596</c:v>
                </c:pt>
                <c:pt idx="126">
                  <c:v>2.3651511508072827</c:v>
                </c:pt>
                <c:pt idx="127">
                  <c:v>2.3839221916867057</c:v>
                </c:pt>
                <c:pt idx="128">
                  <c:v>2.4026932325661283</c:v>
                </c:pt>
                <c:pt idx="129">
                  <c:v>2.4214642734455514</c:v>
                </c:pt>
                <c:pt idx="130">
                  <c:v>2.440235314324974</c:v>
                </c:pt>
                <c:pt idx="131">
                  <c:v>2.459006355204397</c:v>
                </c:pt>
                <c:pt idx="132">
                  <c:v>2.4777773960838201</c:v>
                </c:pt>
                <c:pt idx="133">
                  <c:v>2.4965484369632427</c:v>
                </c:pt>
                <c:pt idx="134">
                  <c:v>2.5153194778426657</c:v>
                </c:pt>
                <c:pt idx="135">
                  <c:v>2.5340905187220888</c:v>
                </c:pt>
                <c:pt idx="136">
                  <c:v>2.5528615596015114</c:v>
                </c:pt>
                <c:pt idx="137">
                  <c:v>2.5716326004809344</c:v>
                </c:pt>
                <c:pt idx="138">
                  <c:v>2.5904036413603571</c:v>
                </c:pt>
                <c:pt idx="139">
                  <c:v>2.6091746822397801</c:v>
                </c:pt>
                <c:pt idx="140">
                  <c:v>2.6279457231192032</c:v>
                </c:pt>
                <c:pt idx="141">
                  <c:v>2.6467167639986258</c:v>
                </c:pt>
                <c:pt idx="142">
                  <c:v>2.6654878048780488</c:v>
                </c:pt>
                <c:pt idx="143">
                  <c:v>2.6842588457574714</c:v>
                </c:pt>
                <c:pt idx="144">
                  <c:v>2.7030298866368945</c:v>
                </c:pt>
                <c:pt idx="145">
                  <c:v>2.7218009275163175</c:v>
                </c:pt>
                <c:pt idx="146">
                  <c:v>2.7405719683957401</c:v>
                </c:pt>
                <c:pt idx="147">
                  <c:v>2.7593430092751632</c:v>
                </c:pt>
                <c:pt idx="148">
                  <c:v>2.7781140501545862</c:v>
                </c:pt>
                <c:pt idx="149">
                  <c:v>2.7968850910340088</c:v>
                </c:pt>
                <c:pt idx="150">
                  <c:v>2.8156561319134319</c:v>
                </c:pt>
                <c:pt idx="151">
                  <c:v>2.8344271727928545</c:v>
                </c:pt>
                <c:pt idx="152">
                  <c:v>2.8531982136722776</c:v>
                </c:pt>
                <c:pt idx="153">
                  <c:v>2.8719692545517006</c:v>
                </c:pt>
                <c:pt idx="154">
                  <c:v>2.8907402954311232</c:v>
                </c:pt>
                <c:pt idx="155">
                  <c:v>2.9095113363105463</c:v>
                </c:pt>
                <c:pt idx="156">
                  <c:v>2.9282823771899689</c:v>
                </c:pt>
                <c:pt idx="157">
                  <c:v>2.9470534180693919</c:v>
                </c:pt>
                <c:pt idx="158">
                  <c:v>2.965824458948815</c:v>
                </c:pt>
                <c:pt idx="159">
                  <c:v>2.9845954998282376</c:v>
                </c:pt>
                <c:pt idx="160">
                  <c:v>3.0033665407076606</c:v>
                </c:pt>
                <c:pt idx="161">
                  <c:v>3.0221375815870832</c:v>
                </c:pt>
                <c:pt idx="162">
                  <c:v>3.0409086224665063</c:v>
                </c:pt>
                <c:pt idx="163">
                  <c:v>3.0596796633459293</c:v>
                </c:pt>
                <c:pt idx="164">
                  <c:v>3.0784507042253519</c:v>
                </c:pt>
                <c:pt idx="165">
                  <c:v>3.097221745104775</c:v>
                </c:pt>
                <c:pt idx="166">
                  <c:v>3.115992785984198</c:v>
                </c:pt>
                <c:pt idx="167">
                  <c:v>3.1347638268636207</c:v>
                </c:pt>
                <c:pt idx="168">
                  <c:v>3.1535348677430437</c:v>
                </c:pt>
                <c:pt idx="169">
                  <c:v>3.1723059086224663</c:v>
                </c:pt>
                <c:pt idx="170">
                  <c:v>3.1910769495018894</c:v>
                </c:pt>
                <c:pt idx="171">
                  <c:v>3.2098479903813124</c:v>
                </c:pt>
                <c:pt idx="172">
                  <c:v>3.228619031260735</c:v>
                </c:pt>
                <c:pt idx="173">
                  <c:v>3.2473900721401581</c:v>
                </c:pt>
                <c:pt idx="174">
                  <c:v>3.2661611130195807</c:v>
                </c:pt>
                <c:pt idx="175">
                  <c:v>3.2849321538990037</c:v>
                </c:pt>
                <c:pt idx="176">
                  <c:v>3.3037031947784268</c:v>
                </c:pt>
                <c:pt idx="177">
                  <c:v>3.3224742356578494</c:v>
                </c:pt>
                <c:pt idx="178">
                  <c:v>3.3412452765372724</c:v>
                </c:pt>
                <c:pt idx="179">
                  <c:v>3.360016317416695</c:v>
                </c:pt>
                <c:pt idx="180">
                  <c:v>3.3787873582961181</c:v>
                </c:pt>
                <c:pt idx="181">
                  <c:v>3.3975583991755411</c:v>
                </c:pt>
                <c:pt idx="182">
                  <c:v>3.4163294400549638</c:v>
                </c:pt>
                <c:pt idx="183">
                  <c:v>3.4351004809343868</c:v>
                </c:pt>
                <c:pt idx="184">
                  <c:v>3.4538715218138099</c:v>
                </c:pt>
                <c:pt idx="185">
                  <c:v>3.4726425626932325</c:v>
                </c:pt>
                <c:pt idx="186">
                  <c:v>3.4914136035726555</c:v>
                </c:pt>
                <c:pt idx="187">
                  <c:v>3.5101846444520781</c:v>
                </c:pt>
                <c:pt idx="188">
                  <c:v>3.5289556853315012</c:v>
                </c:pt>
                <c:pt idx="189">
                  <c:v>3.5477267262109242</c:v>
                </c:pt>
                <c:pt idx="190">
                  <c:v>3.5664977670903468</c:v>
                </c:pt>
                <c:pt idx="191">
                  <c:v>3.5852688079697699</c:v>
                </c:pt>
                <c:pt idx="192">
                  <c:v>3.6040398488491925</c:v>
                </c:pt>
                <c:pt idx="193">
                  <c:v>3.6228108897286155</c:v>
                </c:pt>
                <c:pt idx="194">
                  <c:v>3.6415819306080386</c:v>
                </c:pt>
                <c:pt idx="195">
                  <c:v>3.6603529714874612</c:v>
                </c:pt>
                <c:pt idx="196">
                  <c:v>3.6791240123668842</c:v>
                </c:pt>
                <c:pt idx="197">
                  <c:v>3.6978950532463069</c:v>
                </c:pt>
                <c:pt idx="198">
                  <c:v>3.7166660941257299</c:v>
                </c:pt>
                <c:pt idx="199">
                  <c:v>3.735437135005153</c:v>
                </c:pt>
                <c:pt idx="200">
                  <c:v>3.7542081758845756</c:v>
                </c:pt>
                <c:pt idx="201">
                  <c:v>3.7729792167639986</c:v>
                </c:pt>
                <c:pt idx="202">
                  <c:v>3.7917502576434217</c:v>
                </c:pt>
                <c:pt idx="203">
                  <c:v>3.8105212985228443</c:v>
                </c:pt>
                <c:pt idx="204">
                  <c:v>3.8292923394022673</c:v>
                </c:pt>
                <c:pt idx="205">
                  <c:v>3.8480633802816899</c:v>
                </c:pt>
                <c:pt idx="206">
                  <c:v>3.866834421161113</c:v>
                </c:pt>
                <c:pt idx="207">
                  <c:v>3.885605462040536</c:v>
                </c:pt>
                <c:pt idx="208">
                  <c:v>3.9043765029199586</c:v>
                </c:pt>
                <c:pt idx="209">
                  <c:v>3.9231475437993817</c:v>
                </c:pt>
                <c:pt idx="210">
                  <c:v>3.9419185846788043</c:v>
                </c:pt>
                <c:pt idx="211">
                  <c:v>3.9606896255582273</c:v>
                </c:pt>
                <c:pt idx="212">
                  <c:v>3.9794606664376504</c:v>
                </c:pt>
                <c:pt idx="213">
                  <c:v>3.998231707317073</c:v>
                </c:pt>
                <c:pt idx="214">
                  <c:v>4.0170027481964956</c:v>
                </c:pt>
                <c:pt idx="215">
                  <c:v>4.0357737890759191</c:v>
                </c:pt>
                <c:pt idx="216">
                  <c:v>4.0545448299553417</c:v>
                </c:pt>
                <c:pt idx="217">
                  <c:v>4.0733158708347643</c:v>
                </c:pt>
                <c:pt idx="218">
                  <c:v>4.0920869117141878</c:v>
                </c:pt>
                <c:pt idx="219">
                  <c:v>4.1108579525936104</c:v>
                </c:pt>
                <c:pt idx="220">
                  <c:v>4.129628993473033</c:v>
                </c:pt>
                <c:pt idx="221">
                  <c:v>4.1484000343524565</c:v>
                </c:pt>
                <c:pt idx="222">
                  <c:v>4.1671710752318791</c:v>
                </c:pt>
                <c:pt idx="223">
                  <c:v>4.1859421161113017</c:v>
                </c:pt>
                <c:pt idx="224">
                  <c:v>4.2047131569907243</c:v>
                </c:pt>
                <c:pt idx="225">
                  <c:v>4.2234841978701478</c:v>
                </c:pt>
                <c:pt idx="226">
                  <c:v>4.2422552387495704</c:v>
                </c:pt>
                <c:pt idx="227">
                  <c:v>4.2610262796289931</c:v>
                </c:pt>
                <c:pt idx="228">
                  <c:v>4.2797973205084165</c:v>
                </c:pt>
                <c:pt idx="229">
                  <c:v>4.2985683613878392</c:v>
                </c:pt>
                <c:pt idx="230">
                  <c:v>4.3173394022672618</c:v>
                </c:pt>
                <c:pt idx="231">
                  <c:v>4.3361104431466853</c:v>
                </c:pt>
                <c:pt idx="232">
                  <c:v>4.3548814840261079</c:v>
                </c:pt>
                <c:pt idx="233">
                  <c:v>4.3736525249055305</c:v>
                </c:pt>
                <c:pt idx="234">
                  <c:v>4.392423565784954</c:v>
                </c:pt>
                <c:pt idx="235">
                  <c:v>4.4111946066643766</c:v>
                </c:pt>
                <c:pt idx="236">
                  <c:v>4.4299656475437992</c:v>
                </c:pt>
                <c:pt idx="237">
                  <c:v>4.4487366884232218</c:v>
                </c:pt>
                <c:pt idx="238">
                  <c:v>4.4675077293026453</c:v>
                </c:pt>
                <c:pt idx="239">
                  <c:v>4.4862787701820679</c:v>
                </c:pt>
                <c:pt idx="240">
                  <c:v>4.5050498110614905</c:v>
                </c:pt>
                <c:pt idx="241">
                  <c:v>4.523820851940914</c:v>
                </c:pt>
                <c:pt idx="242">
                  <c:v>4.5425918928203366</c:v>
                </c:pt>
                <c:pt idx="243">
                  <c:v>4.5613629336997592</c:v>
                </c:pt>
                <c:pt idx="244">
                  <c:v>4.5801339745791827</c:v>
                </c:pt>
                <c:pt idx="245">
                  <c:v>4.5989050154586053</c:v>
                </c:pt>
                <c:pt idx="246">
                  <c:v>4.6176760563380279</c:v>
                </c:pt>
                <c:pt idx="247">
                  <c:v>4.6364470972174514</c:v>
                </c:pt>
                <c:pt idx="248">
                  <c:v>4.655218138096874</c:v>
                </c:pt>
                <c:pt idx="249">
                  <c:v>4.6739891789762966</c:v>
                </c:pt>
                <c:pt idx="250">
                  <c:v>4.6927602198557192</c:v>
                </c:pt>
                <c:pt idx="251">
                  <c:v>4.7115312607351427</c:v>
                </c:pt>
                <c:pt idx="252">
                  <c:v>4.7303023016145653</c:v>
                </c:pt>
                <c:pt idx="253">
                  <c:v>4.7490733424939879</c:v>
                </c:pt>
                <c:pt idx="254">
                  <c:v>4.7678443833734114</c:v>
                </c:pt>
                <c:pt idx="255">
                  <c:v>4.786615424252834</c:v>
                </c:pt>
                <c:pt idx="256">
                  <c:v>4.8053864651322566</c:v>
                </c:pt>
                <c:pt idx="257">
                  <c:v>4.8241575060116801</c:v>
                </c:pt>
                <c:pt idx="258">
                  <c:v>4.8429285468911027</c:v>
                </c:pt>
                <c:pt idx="259">
                  <c:v>4.8616995877705254</c:v>
                </c:pt>
                <c:pt idx="260">
                  <c:v>4.880470628649948</c:v>
                </c:pt>
                <c:pt idx="261">
                  <c:v>4.8992416695293715</c:v>
                </c:pt>
                <c:pt idx="262">
                  <c:v>4.9180127104087941</c:v>
                </c:pt>
                <c:pt idx="263">
                  <c:v>4.9367837512882167</c:v>
                </c:pt>
                <c:pt idx="264">
                  <c:v>4.9555547921676402</c:v>
                </c:pt>
                <c:pt idx="265">
                  <c:v>4.9743258330470628</c:v>
                </c:pt>
                <c:pt idx="266">
                  <c:v>4.9930968739264854</c:v>
                </c:pt>
                <c:pt idx="267">
                  <c:v>5.0118679148059089</c:v>
                </c:pt>
                <c:pt idx="268">
                  <c:v>5.0306389556853315</c:v>
                </c:pt>
                <c:pt idx="269">
                  <c:v>5.0494099965647541</c:v>
                </c:pt>
                <c:pt idx="270">
                  <c:v>5.0681810374441776</c:v>
                </c:pt>
                <c:pt idx="271">
                  <c:v>5.0869520783236002</c:v>
                </c:pt>
                <c:pt idx="272">
                  <c:v>5.1057231192030228</c:v>
                </c:pt>
                <c:pt idx="273">
                  <c:v>5.1244941600824454</c:v>
                </c:pt>
                <c:pt idx="274">
                  <c:v>5.1432652009618689</c:v>
                </c:pt>
                <c:pt idx="275">
                  <c:v>5.1620362418412915</c:v>
                </c:pt>
                <c:pt idx="276">
                  <c:v>5.1808072827207141</c:v>
                </c:pt>
                <c:pt idx="277">
                  <c:v>5.1995783236001376</c:v>
                </c:pt>
                <c:pt idx="278">
                  <c:v>5.2183493644795602</c:v>
                </c:pt>
                <c:pt idx="279">
                  <c:v>5.2371204053589828</c:v>
                </c:pt>
                <c:pt idx="280">
                  <c:v>5.2558914462384063</c:v>
                </c:pt>
                <c:pt idx="281">
                  <c:v>5.2746624871178289</c:v>
                </c:pt>
                <c:pt idx="282">
                  <c:v>5.2934335279972515</c:v>
                </c:pt>
                <c:pt idx="283">
                  <c:v>5.312204568876675</c:v>
                </c:pt>
                <c:pt idx="284">
                  <c:v>5.3309756097560976</c:v>
                </c:pt>
                <c:pt idx="285">
                  <c:v>5.3497466506355202</c:v>
                </c:pt>
                <c:pt idx="286">
                  <c:v>5.3685176915149428</c:v>
                </c:pt>
                <c:pt idx="287">
                  <c:v>5.3872887323943663</c:v>
                </c:pt>
                <c:pt idx="288">
                  <c:v>5.4060597732737889</c:v>
                </c:pt>
                <c:pt idx="289">
                  <c:v>5.4248308141532116</c:v>
                </c:pt>
                <c:pt idx="290">
                  <c:v>5.4436018550326351</c:v>
                </c:pt>
                <c:pt idx="291">
                  <c:v>5.4623728959120577</c:v>
                </c:pt>
                <c:pt idx="292">
                  <c:v>5.4811439367914803</c:v>
                </c:pt>
                <c:pt idx="293">
                  <c:v>5.4999149776709038</c:v>
                </c:pt>
                <c:pt idx="294">
                  <c:v>5.5186860185503264</c:v>
                </c:pt>
                <c:pt idx="295">
                  <c:v>5.537457059429749</c:v>
                </c:pt>
                <c:pt idx="296">
                  <c:v>5.5562281003091725</c:v>
                </c:pt>
                <c:pt idx="297">
                  <c:v>5.5749991411885951</c:v>
                </c:pt>
                <c:pt idx="298">
                  <c:v>5.5937701820680177</c:v>
                </c:pt>
                <c:pt idx="299">
                  <c:v>5.6125412229474403</c:v>
                </c:pt>
                <c:pt idx="300">
                  <c:v>5.6313122638268638</c:v>
                </c:pt>
                <c:pt idx="301">
                  <c:v>5.6500833047062864</c:v>
                </c:pt>
                <c:pt idx="302">
                  <c:v>5.668854345585709</c:v>
                </c:pt>
                <c:pt idx="303">
                  <c:v>5.6876253864651325</c:v>
                </c:pt>
                <c:pt idx="304">
                  <c:v>5.7063964273445551</c:v>
                </c:pt>
                <c:pt idx="305">
                  <c:v>5.7251674682239777</c:v>
                </c:pt>
                <c:pt idx="306">
                  <c:v>5.7439385091034012</c:v>
                </c:pt>
                <c:pt idx="307">
                  <c:v>5.7627095499828238</c:v>
                </c:pt>
                <c:pt idx="308">
                  <c:v>5.7814805908622464</c:v>
                </c:pt>
                <c:pt idx="309">
                  <c:v>5.800251631741669</c:v>
                </c:pt>
                <c:pt idx="310">
                  <c:v>5.8190226726210925</c:v>
                </c:pt>
                <c:pt idx="311">
                  <c:v>5.8377937135005151</c:v>
                </c:pt>
                <c:pt idx="312">
                  <c:v>5.8565647543799377</c:v>
                </c:pt>
                <c:pt idx="313">
                  <c:v>5.8753357952593612</c:v>
                </c:pt>
                <c:pt idx="314">
                  <c:v>5.8941068361387838</c:v>
                </c:pt>
                <c:pt idx="315">
                  <c:v>5.9128778770182064</c:v>
                </c:pt>
                <c:pt idx="316">
                  <c:v>5.9316489178976299</c:v>
                </c:pt>
                <c:pt idx="317">
                  <c:v>5.9504199587770525</c:v>
                </c:pt>
                <c:pt idx="318">
                  <c:v>5.9691909996564751</c:v>
                </c:pt>
                <c:pt idx="319">
                  <c:v>5.9879620405358986</c:v>
                </c:pt>
                <c:pt idx="320">
                  <c:v>6.0067330814153213</c:v>
                </c:pt>
                <c:pt idx="321">
                  <c:v>6.0255041222947439</c:v>
                </c:pt>
                <c:pt idx="322">
                  <c:v>6.0442751631741665</c:v>
                </c:pt>
                <c:pt idx="323">
                  <c:v>6.06304620405359</c:v>
                </c:pt>
                <c:pt idx="324">
                  <c:v>6.0818172449330126</c:v>
                </c:pt>
                <c:pt idx="325">
                  <c:v>6.1005882858124352</c:v>
                </c:pt>
                <c:pt idx="326">
                  <c:v>6.1193593266918587</c:v>
                </c:pt>
                <c:pt idx="327">
                  <c:v>6.1381303675712813</c:v>
                </c:pt>
                <c:pt idx="328">
                  <c:v>6.1569014084507039</c:v>
                </c:pt>
                <c:pt idx="329">
                  <c:v>6.1756724493301274</c:v>
                </c:pt>
                <c:pt idx="330">
                  <c:v>6.19444349020955</c:v>
                </c:pt>
                <c:pt idx="331">
                  <c:v>6.2132145310889726</c:v>
                </c:pt>
                <c:pt idx="332">
                  <c:v>6.2319855719683961</c:v>
                </c:pt>
                <c:pt idx="333">
                  <c:v>6.2507566128478187</c:v>
                </c:pt>
                <c:pt idx="334">
                  <c:v>6.2695276537272413</c:v>
                </c:pt>
                <c:pt idx="335">
                  <c:v>6.2882986946066639</c:v>
                </c:pt>
                <c:pt idx="336">
                  <c:v>6.3070697354860874</c:v>
                </c:pt>
                <c:pt idx="337">
                  <c:v>6.32584077636551</c:v>
                </c:pt>
                <c:pt idx="338">
                  <c:v>6.3446118172449326</c:v>
                </c:pt>
                <c:pt idx="339">
                  <c:v>6.3633828581243561</c:v>
                </c:pt>
                <c:pt idx="340">
                  <c:v>6.3821538990037787</c:v>
                </c:pt>
                <c:pt idx="341">
                  <c:v>6.4009249398832013</c:v>
                </c:pt>
                <c:pt idx="342">
                  <c:v>6.4196959807626248</c:v>
                </c:pt>
                <c:pt idx="343">
                  <c:v>6.4384670216420474</c:v>
                </c:pt>
                <c:pt idx="344">
                  <c:v>6.45723806252147</c:v>
                </c:pt>
                <c:pt idx="345">
                  <c:v>6.4760091034008926</c:v>
                </c:pt>
                <c:pt idx="346">
                  <c:v>6.4947801442803161</c:v>
                </c:pt>
                <c:pt idx="347">
                  <c:v>6.5135511851597387</c:v>
                </c:pt>
                <c:pt idx="348">
                  <c:v>6.5323222260391614</c:v>
                </c:pt>
                <c:pt idx="349">
                  <c:v>6.5510932669185848</c:v>
                </c:pt>
                <c:pt idx="350">
                  <c:v>6.5698643077980075</c:v>
                </c:pt>
                <c:pt idx="351">
                  <c:v>6.5886353486774301</c:v>
                </c:pt>
                <c:pt idx="352">
                  <c:v>6.6074063895568536</c:v>
                </c:pt>
                <c:pt idx="353">
                  <c:v>6.6261774304362762</c:v>
                </c:pt>
                <c:pt idx="354">
                  <c:v>6.6449484713156988</c:v>
                </c:pt>
                <c:pt idx="355">
                  <c:v>6.6637195121951223</c:v>
                </c:pt>
                <c:pt idx="356">
                  <c:v>6.6824905530745449</c:v>
                </c:pt>
                <c:pt idx="357">
                  <c:v>6.7012615939539675</c:v>
                </c:pt>
                <c:pt idx="358">
                  <c:v>6.7200326348333901</c:v>
                </c:pt>
                <c:pt idx="359">
                  <c:v>6.7388036757128136</c:v>
                </c:pt>
                <c:pt idx="360">
                  <c:v>6.7575747165922362</c:v>
                </c:pt>
                <c:pt idx="361">
                  <c:v>6.7763457574716588</c:v>
                </c:pt>
                <c:pt idx="362">
                  <c:v>6.7951167983510823</c:v>
                </c:pt>
                <c:pt idx="363">
                  <c:v>6.8138878392305049</c:v>
                </c:pt>
                <c:pt idx="364">
                  <c:v>6.8326588801099275</c:v>
                </c:pt>
                <c:pt idx="365">
                  <c:v>6.851429920989351</c:v>
                </c:pt>
                <c:pt idx="366">
                  <c:v>6.8702009618687736</c:v>
                </c:pt>
                <c:pt idx="367">
                  <c:v>6.8889720027481962</c:v>
                </c:pt>
                <c:pt idx="368">
                  <c:v>6.9077430436276197</c:v>
                </c:pt>
                <c:pt idx="369">
                  <c:v>6.9265140845070423</c:v>
                </c:pt>
                <c:pt idx="370">
                  <c:v>6.9452851253864649</c:v>
                </c:pt>
                <c:pt idx="371">
                  <c:v>6.9640561662658875</c:v>
                </c:pt>
                <c:pt idx="372">
                  <c:v>6.982827207145311</c:v>
                </c:pt>
                <c:pt idx="373">
                  <c:v>7.0015982480247336</c:v>
                </c:pt>
                <c:pt idx="374">
                  <c:v>7.0203692889041562</c:v>
                </c:pt>
                <c:pt idx="375">
                  <c:v>7.0391403297835797</c:v>
                </c:pt>
                <c:pt idx="376">
                  <c:v>7.0579113706630023</c:v>
                </c:pt>
                <c:pt idx="377">
                  <c:v>7.0766824115424249</c:v>
                </c:pt>
                <c:pt idx="378">
                  <c:v>7.0954534524218484</c:v>
                </c:pt>
                <c:pt idx="379">
                  <c:v>7.114224493301271</c:v>
                </c:pt>
                <c:pt idx="380">
                  <c:v>7.1329955341806937</c:v>
                </c:pt>
                <c:pt idx="381">
                  <c:v>7.1517665750601163</c:v>
                </c:pt>
                <c:pt idx="382">
                  <c:v>7.1705376159395398</c:v>
                </c:pt>
                <c:pt idx="383">
                  <c:v>7.1893086568189624</c:v>
                </c:pt>
                <c:pt idx="384">
                  <c:v>7.208079697698385</c:v>
                </c:pt>
                <c:pt idx="385">
                  <c:v>7.2268507385778085</c:v>
                </c:pt>
                <c:pt idx="386">
                  <c:v>7.2456217794572311</c:v>
                </c:pt>
                <c:pt idx="387">
                  <c:v>7.2643928203366537</c:v>
                </c:pt>
                <c:pt idx="388">
                  <c:v>7.2831638612160772</c:v>
                </c:pt>
                <c:pt idx="389">
                  <c:v>7.3019349020954998</c:v>
                </c:pt>
                <c:pt idx="390">
                  <c:v>7.3207059429749224</c:v>
                </c:pt>
                <c:pt idx="391">
                  <c:v>7.3394769838543459</c:v>
                </c:pt>
                <c:pt idx="392">
                  <c:v>7.3582480247337685</c:v>
                </c:pt>
                <c:pt idx="393">
                  <c:v>7.3770190656131911</c:v>
                </c:pt>
                <c:pt idx="394">
                  <c:v>7.3957901064926137</c:v>
                </c:pt>
                <c:pt idx="395">
                  <c:v>7.4145611473720372</c:v>
                </c:pt>
                <c:pt idx="396">
                  <c:v>7.4333321882514598</c:v>
                </c:pt>
                <c:pt idx="397">
                  <c:v>7.4521032291308824</c:v>
                </c:pt>
                <c:pt idx="398">
                  <c:v>7.4708742700103059</c:v>
                </c:pt>
                <c:pt idx="399">
                  <c:v>7.4896453108897285</c:v>
                </c:pt>
                <c:pt idx="400">
                  <c:v>7.5084163517691511</c:v>
                </c:pt>
                <c:pt idx="401">
                  <c:v>7.5271873926485746</c:v>
                </c:pt>
                <c:pt idx="402">
                  <c:v>7.5459584335279972</c:v>
                </c:pt>
                <c:pt idx="403">
                  <c:v>7.5647294744074198</c:v>
                </c:pt>
                <c:pt idx="404">
                  <c:v>7.5835005152868433</c:v>
                </c:pt>
                <c:pt idx="405">
                  <c:v>7.6022715561662659</c:v>
                </c:pt>
                <c:pt idx="406">
                  <c:v>7.6210425970456885</c:v>
                </c:pt>
                <c:pt idx="407">
                  <c:v>7.6398136379251111</c:v>
                </c:pt>
                <c:pt idx="408">
                  <c:v>7.6585846788045346</c:v>
                </c:pt>
                <c:pt idx="409">
                  <c:v>7.6773557196839572</c:v>
                </c:pt>
                <c:pt idx="410">
                  <c:v>7.6961267605633799</c:v>
                </c:pt>
                <c:pt idx="411">
                  <c:v>7.7148978014428033</c:v>
                </c:pt>
                <c:pt idx="412">
                  <c:v>7.733668842322226</c:v>
                </c:pt>
                <c:pt idx="413">
                  <c:v>7.7524398832016486</c:v>
                </c:pt>
                <c:pt idx="414">
                  <c:v>7.7712109240810721</c:v>
                </c:pt>
                <c:pt idx="415">
                  <c:v>7.7899819649604947</c:v>
                </c:pt>
                <c:pt idx="416">
                  <c:v>7.8087530058399173</c:v>
                </c:pt>
                <c:pt idx="417">
                  <c:v>7.8275240467193399</c:v>
                </c:pt>
                <c:pt idx="418">
                  <c:v>7.8462950875987634</c:v>
                </c:pt>
                <c:pt idx="419">
                  <c:v>7.865066128478186</c:v>
                </c:pt>
                <c:pt idx="420">
                  <c:v>7.8838371693576086</c:v>
                </c:pt>
                <c:pt idx="421">
                  <c:v>7.9026082102370321</c:v>
                </c:pt>
                <c:pt idx="422">
                  <c:v>7.9213792511164547</c:v>
                </c:pt>
                <c:pt idx="423">
                  <c:v>7.9401502919958773</c:v>
                </c:pt>
                <c:pt idx="424">
                  <c:v>7.9589213328753008</c:v>
                </c:pt>
                <c:pt idx="425">
                  <c:v>7.9776923737547234</c:v>
                </c:pt>
                <c:pt idx="426">
                  <c:v>7.996463414634146</c:v>
                </c:pt>
                <c:pt idx="427">
                  <c:v>8.0152344555135695</c:v>
                </c:pt>
                <c:pt idx="428">
                  <c:v>8.0340054963929912</c:v>
                </c:pt>
                <c:pt idx="429">
                  <c:v>8.0527765372724147</c:v>
                </c:pt>
                <c:pt idx="430">
                  <c:v>8.0715475781518382</c:v>
                </c:pt>
                <c:pt idx="431">
                  <c:v>8.0903186190312599</c:v>
                </c:pt>
                <c:pt idx="432">
                  <c:v>8.1090896599106834</c:v>
                </c:pt>
                <c:pt idx="433">
                  <c:v>8.1278607007901069</c:v>
                </c:pt>
                <c:pt idx="434">
                  <c:v>8.1466317416695286</c:v>
                </c:pt>
                <c:pt idx="435">
                  <c:v>8.1654027825489521</c:v>
                </c:pt>
                <c:pt idx="436">
                  <c:v>8.1841738234283756</c:v>
                </c:pt>
                <c:pt idx="437">
                  <c:v>8.2029448643077973</c:v>
                </c:pt>
                <c:pt idx="438">
                  <c:v>8.2217159051872208</c:v>
                </c:pt>
                <c:pt idx="439">
                  <c:v>8.2404869460666443</c:v>
                </c:pt>
                <c:pt idx="440">
                  <c:v>8.2592579869460661</c:v>
                </c:pt>
                <c:pt idx="441">
                  <c:v>8.2780290278254895</c:v>
                </c:pt>
                <c:pt idx="442">
                  <c:v>8.296800068704913</c:v>
                </c:pt>
                <c:pt idx="443">
                  <c:v>8.3155711095843348</c:v>
                </c:pt>
                <c:pt idx="444">
                  <c:v>8.3343421504637583</c:v>
                </c:pt>
                <c:pt idx="445">
                  <c:v>8.3531131913431818</c:v>
                </c:pt>
                <c:pt idx="446">
                  <c:v>8.3718842322226035</c:v>
                </c:pt>
                <c:pt idx="447">
                  <c:v>8.390655273102027</c:v>
                </c:pt>
                <c:pt idx="448">
                  <c:v>8.4094263139814487</c:v>
                </c:pt>
                <c:pt idx="449">
                  <c:v>8.4281973548608722</c:v>
                </c:pt>
                <c:pt idx="450">
                  <c:v>8.4469683957402957</c:v>
                </c:pt>
                <c:pt idx="451">
                  <c:v>8.4657394366197174</c:v>
                </c:pt>
                <c:pt idx="452">
                  <c:v>8.4845104774991409</c:v>
                </c:pt>
                <c:pt idx="453">
                  <c:v>8.5032815183785644</c:v>
                </c:pt>
                <c:pt idx="454">
                  <c:v>8.5220525592579861</c:v>
                </c:pt>
                <c:pt idx="455">
                  <c:v>8.5408236001374096</c:v>
                </c:pt>
                <c:pt idx="456">
                  <c:v>8.5595946410168331</c:v>
                </c:pt>
                <c:pt idx="457">
                  <c:v>8.5783656818962548</c:v>
                </c:pt>
                <c:pt idx="458">
                  <c:v>8.5971367227756783</c:v>
                </c:pt>
                <c:pt idx="459">
                  <c:v>8.6159077636551018</c:v>
                </c:pt>
                <c:pt idx="460">
                  <c:v>8.6346788045345235</c:v>
                </c:pt>
                <c:pt idx="461">
                  <c:v>8.653449845413947</c:v>
                </c:pt>
                <c:pt idx="462">
                  <c:v>8.6722208862933705</c:v>
                </c:pt>
                <c:pt idx="463">
                  <c:v>8.6909919271727922</c:v>
                </c:pt>
                <c:pt idx="464">
                  <c:v>8.7097629680522157</c:v>
                </c:pt>
                <c:pt idx="465">
                  <c:v>8.7285340089316392</c:v>
                </c:pt>
                <c:pt idx="466">
                  <c:v>8.7473050498110609</c:v>
                </c:pt>
                <c:pt idx="467">
                  <c:v>8.7660760906904844</c:v>
                </c:pt>
                <c:pt idx="468">
                  <c:v>8.7848471315699079</c:v>
                </c:pt>
                <c:pt idx="469">
                  <c:v>8.8036181724493296</c:v>
                </c:pt>
                <c:pt idx="470">
                  <c:v>8.8223892133287531</c:v>
                </c:pt>
                <c:pt idx="471">
                  <c:v>8.8411602542081766</c:v>
                </c:pt>
                <c:pt idx="472">
                  <c:v>8.8599312950875984</c:v>
                </c:pt>
                <c:pt idx="473">
                  <c:v>8.8787023359670219</c:v>
                </c:pt>
                <c:pt idx="474">
                  <c:v>8.8974733768464436</c:v>
                </c:pt>
                <c:pt idx="475">
                  <c:v>8.9162444177258671</c:v>
                </c:pt>
                <c:pt idx="476">
                  <c:v>8.9350154586052906</c:v>
                </c:pt>
                <c:pt idx="477">
                  <c:v>8.9537864994847123</c:v>
                </c:pt>
                <c:pt idx="478">
                  <c:v>8.9725575403641358</c:v>
                </c:pt>
                <c:pt idx="479">
                  <c:v>8.9913285812435593</c:v>
                </c:pt>
                <c:pt idx="480">
                  <c:v>9.010099622122981</c:v>
                </c:pt>
                <c:pt idx="481">
                  <c:v>9.0288706630024045</c:v>
                </c:pt>
                <c:pt idx="482">
                  <c:v>9.047641703881828</c:v>
                </c:pt>
                <c:pt idx="483">
                  <c:v>9.0664127447612497</c:v>
                </c:pt>
                <c:pt idx="484">
                  <c:v>9.0851837856406732</c:v>
                </c:pt>
                <c:pt idx="485">
                  <c:v>9.1039548265200967</c:v>
                </c:pt>
                <c:pt idx="486">
                  <c:v>9.1227258673995184</c:v>
                </c:pt>
                <c:pt idx="487">
                  <c:v>9.1414969082789419</c:v>
                </c:pt>
                <c:pt idx="488">
                  <c:v>9.1602679491583654</c:v>
                </c:pt>
                <c:pt idx="489">
                  <c:v>9.1790389900377871</c:v>
                </c:pt>
                <c:pt idx="490">
                  <c:v>9.1978100309172106</c:v>
                </c:pt>
                <c:pt idx="491">
                  <c:v>9.2165810717966341</c:v>
                </c:pt>
                <c:pt idx="492">
                  <c:v>9.2353521126760558</c:v>
                </c:pt>
                <c:pt idx="493">
                  <c:v>9.2541231535554793</c:v>
                </c:pt>
                <c:pt idx="494">
                  <c:v>9.2728941944349028</c:v>
                </c:pt>
                <c:pt idx="495">
                  <c:v>9.2916652353143245</c:v>
                </c:pt>
                <c:pt idx="496">
                  <c:v>9.310436276193748</c:v>
                </c:pt>
                <c:pt idx="497">
                  <c:v>9.3292073170731697</c:v>
                </c:pt>
                <c:pt idx="498">
                  <c:v>9.3479783579525932</c:v>
                </c:pt>
                <c:pt idx="499">
                  <c:v>9.3667493988320167</c:v>
                </c:pt>
                <c:pt idx="500">
                  <c:v>9.3855204397114385</c:v>
                </c:pt>
                <c:pt idx="501">
                  <c:v>9.404291480590862</c:v>
                </c:pt>
                <c:pt idx="502">
                  <c:v>9.4230625214702854</c:v>
                </c:pt>
                <c:pt idx="503">
                  <c:v>9.4418335623497072</c:v>
                </c:pt>
                <c:pt idx="504">
                  <c:v>9.4606046032291307</c:v>
                </c:pt>
                <c:pt idx="505">
                  <c:v>9.4793756441085542</c:v>
                </c:pt>
                <c:pt idx="506">
                  <c:v>9.4981466849879759</c:v>
                </c:pt>
                <c:pt idx="507">
                  <c:v>9.5169177258673994</c:v>
                </c:pt>
                <c:pt idx="508">
                  <c:v>9.5356887667468229</c:v>
                </c:pt>
                <c:pt idx="509">
                  <c:v>9.5544598076262446</c:v>
                </c:pt>
                <c:pt idx="510">
                  <c:v>9.5732308485056681</c:v>
                </c:pt>
                <c:pt idx="511">
                  <c:v>9.5920018893850916</c:v>
                </c:pt>
                <c:pt idx="512">
                  <c:v>9.6107729302645133</c:v>
                </c:pt>
                <c:pt idx="513">
                  <c:v>9.6295439711439368</c:v>
                </c:pt>
                <c:pt idx="514">
                  <c:v>9.6483150120233603</c:v>
                </c:pt>
                <c:pt idx="515">
                  <c:v>9.667086052902782</c:v>
                </c:pt>
                <c:pt idx="516">
                  <c:v>9.6858570937822055</c:v>
                </c:pt>
                <c:pt idx="517">
                  <c:v>9.704628134661629</c:v>
                </c:pt>
                <c:pt idx="518">
                  <c:v>9.7233991755410507</c:v>
                </c:pt>
                <c:pt idx="519">
                  <c:v>9.7421702164204742</c:v>
                </c:pt>
                <c:pt idx="520">
                  <c:v>9.7609412572998959</c:v>
                </c:pt>
                <c:pt idx="521">
                  <c:v>9.7797122981793194</c:v>
                </c:pt>
                <c:pt idx="522">
                  <c:v>9.7984833390587429</c:v>
                </c:pt>
                <c:pt idx="523">
                  <c:v>9.8172543799381646</c:v>
                </c:pt>
                <c:pt idx="524">
                  <c:v>9.8360254208175881</c:v>
                </c:pt>
                <c:pt idx="525">
                  <c:v>9.8547964616970116</c:v>
                </c:pt>
                <c:pt idx="526">
                  <c:v>9.8735675025764333</c:v>
                </c:pt>
                <c:pt idx="527">
                  <c:v>9.8923385434558568</c:v>
                </c:pt>
                <c:pt idx="528">
                  <c:v>9.9111095843352803</c:v>
                </c:pt>
                <c:pt idx="529">
                  <c:v>9.9298806252147021</c:v>
                </c:pt>
                <c:pt idx="530">
                  <c:v>9.9486516660941255</c:v>
                </c:pt>
                <c:pt idx="531">
                  <c:v>9.967422706973549</c:v>
                </c:pt>
                <c:pt idx="532">
                  <c:v>9.9861937478529708</c:v>
                </c:pt>
                <c:pt idx="533">
                  <c:v>10.004964788732394</c:v>
                </c:pt>
                <c:pt idx="534">
                  <c:v>10.023735829611818</c:v>
                </c:pt>
                <c:pt idx="535">
                  <c:v>10.042506870491239</c:v>
                </c:pt>
                <c:pt idx="536">
                  <c:v>10.061277911370663</c:v>
                </c:pt>
                <c:pt idx="537">
                  <c:v>10.080048952250086</c:v>
                </c:pt>
                <c:pt idx="538">
                  <c:v>10.098819993129508</c:v>
                </c:pt>
                <c:pt idx="539">
                  <c:v>10.117591034008932</c:v>
                </c:pt>
                <c:pt idx="540">
                  <c:v>10.136362074888355</c:v>
                </c:pt>
                <c:pt idx="541">
                  <c:v>10.155133115767777</c:v>
                </c:pt>
                <c:pt idx="542">
                  <c:v>10.1739041566472</c:v>
                </c:pt>
                <c:pt idx="543">
                  <c:v>10.192675197526624</c:v>
                </c:pt>
                <c:pt idx="544">
                  <c:v>10.211446238406046</c:v>
                </c:pt>
                <c:pt idx="545">
                  <c:v>10.230217279285469</c:v>
                </c:pt>
                <c:pt idx="546">
                  <c:v>10.248988320164891</c:v>
                </c:pt>
                <c:pt idx="547">
                  <c:v>10.267759361044314</c:v>
                </c:pt>
                <c:pt idx="548">
                  <c:v>10.286530401923738</c:v>
                </c:pt>
                <c:pt idx="549">
                  <c:v>10.30530144280316</c:v>
                </c:pt>
                <c:pt idx="550">
                  <c:v>10.324072483682583</c:v>
                </c:pt>
                <c:pt idx="551">
                  <c:v>10.342843524562007</c:v>
                </c:pt>
                <c:pt idx="552">
                  <c:v>10.361614565441428</c:v>
                </c:pt>
                <c:pt idx="553">
                  <c:v>10.380385606320852</c:v>
                </c:pt>
                <c:pt idx="554">
                  <c:v>10.399156647200275</c:v>
                </c:pt>
                <c:pt idx="555">
                  <c:v>10.417927688079697</c:v>
                </c:pt>
                <c:pt idx="556">
                  <c:v>10.43669872895912</c:v>
                </c:pt>
                <c:pt idx="557">
                  <c:v>10.455469769838544</c:v>
                </c:pt>
                <c:pt idx="558">
                  <c:v>10.474240810717966</c:v>
                </c:pt>
                <c:pt idx="559">
                  <c:v>10.493011851597389</c:v>
                </c:pt>
                <c:pt idx="560">
                  <c:v>10.511782892476813</c:v>
                </c:pt>
                <c:pt idx="561">
                  <c:v>10.530553933356234</c:v>
                </c:pt>
                <c:pt idx="562">
                  <c:v>10.549324974235658</c:v>
                </c:pt>
                <c:pt idx="563">
                  <c:v>10.568096015115081</c:v>
                </c:pt>
                <c:pt idx="564">
                  <c:v>10.586867055994503</c:v>
                </c:pt>
                <c:pt idx="565">
                  <c:v>10.605638096873927</c:v>
                </c:pt>
                <c:pt idx="566">
                  <c:v>10.62440913775335</c:v>
                </c:pt>
                <c:pt idx="567">
                  <c:v>10.643180178632772</c:v>
                </c:pt>
                <c:pt idx="568">
                  <c:v>10.661951219512195</c:v>
                </c:pt>
                <c:pt idx="569">
                  <c:v>10.680722260391617</c:v>
                </c:pt>
                <c:pt idx="570">
                  <c:v>10.69949330127104</c:v>
                </c:pt>
                <c:pt idx="571">
                  <c:v>10.718264342150464</c:v>
                </c:pt>
                <c:pt idx="572">
                  <c:v>10.737035383029886</c:v>
                </c:pt>
                <c:pt idx="573">
                  <c:v>10.755806423909309</c:v>
                </c:pt>
                <c:pt idx="574">
                  <c:v>10.774577464788733</c:v>
                </c:pt>
                <c:pt idx="575">
                  <c:v>10.793348505668154</c:v>
                </c:pt>
                <c:pt idx="576">
                  <c:v>10.812119546547578</c:v>
                </c:pt>
                <c:pt idx="577">
                  <c:v>10.830890587427001</c:v>
                </c:pt>
                <c:pt idx="578">
                  <c:v>10.849661628306423</c:v>
                </c:pt>
                <c:pt idx="579">
                  <c:v>10.868432669185847</c:v>
                </c:pt>
                <c:pt idx="580">
                  <c:v>10.88720371006527</c:v>
                </c:pt>
                <c:pt idx="581">
                  <c:v>10.905974750944692</c:v>
                </c:pt>
                <c:pt idx="582">
                  <c:v>10.924745791824115</c:v>
                </c:pt>
                <c:pt idx="583">
                  <c:v>10.943516832703539</c:v>
                </c:pt>
                <c:pt idx="584">
                  <c:v>10.962287873582961</c:v>
                </c:pt>
                <c:pt idx="585">
                  <c:v>10.981058914462384</c:v>
                </c:pt>
                <c:pt idx="586">
                  <c:v>10.999829955341808</c:v>
                </c:pt>
                <c:pt idx="587">
                  <c:v>11.018600996221229</c:v>
                </c:pt>
                <c:pt idx="588">
                  <c:v>11.037372037100653</c:v>
                </c:pt>
                <c:pt idx="589">
                  <c:v>11.056143077980076</c:v>
                </c:pt>
                <c:pt idx="590">
                  <c:v>11.074914118859498</c:v>
                </c:pt>
                <c:pt idx="591">
                  <c:v>11.093685159738921</c:v>
                </c:pt>
                <c:pt idx="592">
                  <c:v>11.112456200618345</c:v>
                </c:pt>
                <c:pt idx="593">
                  <c:v>11.131227241497767</c:v>
                </c:pt>
                <c:pt idx="594">
                  <c:v>11.14999828237719</c:v>
                </c:pt>
                <c:pt idx="595">
                  <c:v>11.168769323256612</c:v>
                </c:pt>
                <c:pt idx="596">
                  <c:v>11.187540364136035</c:v>
                </c:pt>
                <c:pt idx="597">
                  <c:v>11.206311405015459</c:v>
                </c:pt>
                <c:pt idx="598">
                  <c:v>11.225082445894881</c:v>
                </c:pt>
                <c:pt idx="599">
                  <c:v>11.243853486774304</c:v>
                </c:pt>
                <c:pt idx="600">
                  <c:v>11.262624527653728</c:v>
                </c:pt>
                <c:pt idx="601">
                  <c:v>11.281395568533149</c:v>
                </c:pt>
                <c:pt idx="602">
                  <c:v>11.300166609412573</c:v>
                </c:pt>
                <c:pt idx="603">
                  <c:v>11.318937650291996</c:v>
                </c:pt>
                <c:pt idx="604">
                  <c:v>11.337708691171418</c:v>
                </c:pt>
                <c:pt idx="605">
                  <c:v>11.356479732050841</c:v>
                </c:pt>
                <c:pt idx="606">
                  <c:v>11.375250772930265</c:v>
                </c:pt>
                <c:pt idx="607">
                  <c:v>11.394021813809687</c:v>
                </c:pt>
                <c:pt idx="608">
                  <c:v>11.41279285468911</c:v>
                </c:pt>
                <c:pt idx="609">
                  <c:v>11.431563895568534</c:v>
                </c:pt>
                <c:pt idx="610">
                  <c:v>11.450334936447955</c:v>
                </c:pt>
                <c:pt idx="611">
                  <c:v>11.469105977327379</c:v>
                </c:pt>
                <c:pt idx="612">
                  <c:v>11.487877018206802</c:v>
                </c:pt>
                <c:pt idx="613">
                  <c:v>11.506648059086224</c:v>
                </c:pt>
                <c:pt idx="614">
                  <c:v>11.525419099965648</c:v>
                </c:pt>
                <c:pt idx="615">
                  <c:v>11.544190140845071</c:v>
                </c:pt>
                <c:pt idx="616">
                  <c:v>11.562961181724493</c:v>
                </c:pt>
                <c:pt idx="617">
                  <c:v>11.581732222603916</c:v>
                </c:pt>
                <c:pt idx="618">
                  <c:v>11.600503263483338</c:v>
                </c:pt>
                <c:pt idx="619">
                  <c:v>11.619274304362762</c:v>
                </c:pt>
                <c:pt idx="620">
                  <c:v>11.638045345242185</c:v>
                </c:pt>
                <c:pt idx="621">
                  <c:v>11.656816386121607</c:v>
                </c:pt>
                <c:pt idx="622">
                  <c:v>11.67558742700103</c:v>
                </c:pt>
                <c:pt idx="623">
                  <c:v>11.694358467880454</c:v>
                </c:pt>
                <c:pt idx="624">
                  <c:v>11.713129508759875</c:v>
                </c:pt>
                <c:pt idx="625">
                  <c:v>11.731900549639299</c:v>
                </c:pt>
                <c:pt idx="626">
                  <c:v>11.750671590518722</c:v>
                </c:pt>
                <c:pt idx="627">
                  <c:v>11.769442631398144</c:v>
                </c:pt>
                <c:pt idx="628">
                  <c:v>11.788213672277568</c:v>
                </c:pt>
                <c:pt idx="629">
                  <c:v>11.806984713156991</c:v>
                </c:pt>
                <c:pt idx="630">
                  <c:v>11.825755754036413</c:v>
                </c:pt>
                <c:pt idx="631">
                  <c:v>11.844526794915836</c:v>
                </c:pt>
                <c:pt idx="632">
                  <c:v>11.86329783579526</c:v>
                </c:pt>
                <c:pt idx="633">
                  <c:v>11.882068876674682</c:v>
                </c:pt>
                <c:pt idx="634">
                  <c:v>11.900839917554105</c:v>
                </c:pt>
                <c:pt idx="635">
                  <c:v>11.919610958433529</c:v>
                </c:pt>
                <c:pt idx="636">
                  <c:v>11.93838199931295</c:v>
                </c:pt>
                <c:pt idx="637">
                  <c:v>11.957153040192374</c:v>
                </c:pt>
                <c:pt idx="638">
                  <c:v>11.975924081071797</c:v>
                </c:pt>
                <c:pt idx="639">
                  <c:v>11.994695121951219</c:v>
                </c:pt>
                <c:pt idx="640">
                  <c:v>12.013466162830643</c:v>
                </c:pt>
                <c:pt idx="641">
                  <c:v>12.032237203710064</c:v>
                </c:pt>
                <c:pt idx="642">
                  <c:v>12.051008244589488</c:v>
                </c:pt>
                <c:pt idx="643">
                  <c:v>12.069779285468911</c:v>
                </c:pt>
                <c:pt idx="644">
                  <c:v>12.088550326348333</c:v>
                </c:pt>
                <c:pt idx="645">
                  <c:v>12.107321367227756</c:v>
                </c:pt>
                <c:pt idx="646">
                  <c:v>12.12609240810718</c:v>
                </c:pt>
                <c:pt idx="647">
                  <c:v>12.144863448986602</c:v>
                </c:pt>
                <c:pt idx="648">
                  <c:v>12.163634489866025</c:v>
                </c:pt>
                <c:pt idx="649">
                  <c:v>12.182405530745449</c:v>
                </c:pt>
                <c:pt idx="650">
                  <c:v>12.20117657162487</c:v>
                </c:pt>
                <c:pt idx="651">
                  <c:v>12.219947612504294</c:v>
                </c:pt>
                <c:pt idx="652">
                  <c:v>12.238718653383717</c:v>
                </c:pt>
                <c:pt idx="653">
                  <c:v>12.257489694263139</c:v>
                </c:pt>
                <c:pt idx="654">
                  <c:v>12.276260735142563</c:v>
                </c:pt>
                <c:pt idx="655">
                  <c:v>12.295031776021986</c:v>
                </c:pt>
                <c:pt idx="656">
                  <c:v>12.313802816901408</c:v>
                </c:pt>
                <c:pt idx="657">
                  <c:v>12.332573857780831</c:v>
                </c:pt>
                <c:pt idx="658">
                  <c:v>12.351344898660255</c:v>
                </c:pt>
                <c:pt idx="659">
                  <c:v>12.370115939539676</c:v>
                </c:pt>
                <c:pt idx="660">
                  <c:v>12.3888869804191</c:v>
                </c:pt>
                <c:pt idx="661">
                  <c:v>12.407658021298523</c:v>
                </c:pt>
                <c:pt idx="662">
                  <c:v>12.426429062177945</c:v>
                </c:pt>
                <c:pt idx="663">
                  <c:v>12.445200103057369</c:v>
                </c:pt>
                <c:pt idx="664">
                  <c:v>12.463971143936792</c:v>
                </c:pt>
                <c:pt idx="665">
                  <c:v>12.482742184816214</c:v>
                </c:pt>
                <c:pt idx="666">
                  <c:v>12.501513225695637</c:v>
                </c:pt>
                <c:pt idx="667">
                  <c:v>12.520284266575059</c:v>
                </c:pt>
                <c:pt idx="668">
                  <c:v>12.539055307454483</c:v>
                </c:pt>
                <c:pt idx="669">
                  <c:v>12.557826348333906</c:v>
                </c:pt>
                <c:pt idx="670">
                  <c:v>12.576597389213328</c:v>
                </c:pt>
                <c:pt idx="671">
                  <c:v>12.595368430092751</c:v>
                </c:pt>
                <c:pt idx="672">
                  <c:v>12.614139470972175</c:v>
                </c:pt>
                <c:pt idx="673">
                  <c:v>12.632910511851597</c:v>
                </c:pt>
                <c:pt idx="674">
                  <c:v>12.65168155273102</c:v>
                </c:pt>
                <c:pt idx="675">
                  <c:v>12.670452593610444</c:v>
                </c:pt>
                <c:pt idx="676">
                  <c:v>12.689223634489865</c:v>
                </c:pt>
                <c:pt idx="677">
                  <c:v>12.707994675369289</c:v>
                </c:pt>
                <c:pt idx="678">
                  <c:v>12.726765716248712</c:v>
                </c:pt>
                <c:pt idx="679">
                  <c:v>12.745536757128134</c:v>
                </c:pt>
                <c:pt idx="680">
                  <c:v>12.764307798007557</c:v>
                </c:pt>
                <c:pt idx="681">
                  <c:v>12.783078838886981</c:v>
                </c:pt>
                <c:pt idx="682">
                  <c:v>12.801849879766403</c:v>
                </c:pt>
                <c:pt idx="683">
                  <c:v>12.820620920645826</c:v>
                </c:pt>
                <c:pt idx="684">
                  <c:v>12.83939196152525</c:v>
                </c:pt>
                <c:pt idx="685">
                  <c:v>12.858163002404671</c:v>
                </c:pt>
                <c:pt idx="686">
                  <c:v>12.876934043284095</c:v>
                </c:pt>
                <c:pt idx="687">
                  <c:v>12.895705084163518</c:v>
                </c:pt>
                <c:pt idx="688">
                  <c:v>12.91447612504294</c:v>
                </c:pt>
                <c:pt idx="689">
                  <c:v>12.933247165922364</c:v>
                </c:pt>
                <c:pt idx="690">
                  <c:v>12.952018206801785</c:v>
                </c:pt>
                <c:pt idx="691">
                  <c:v>12.970789247681209</c:v>
                </c:pt>
                <c:pt idx="692">
                  <c:v>12.989560288560632</c:v>
                </c:pt>
                <c:pt idx="693">
                  <c:v>13.008331329440054</c:v>
                </c:pt>
                <c:pt idx="694">
                  <c:v>13.027102370319477</c:v>
                </c:pt>
                <c:pt idx="695">
                  <c:v>13.045873411198901</c:v>
                </c:pt>
                <c:pt idx="696">
                  <c:v>13.064644452078323</c:v>
                </c:pt>
                <c:pt idx="697">
                  <c:v>13.083415492957746</c:v>
                </c:pt>
                <c:pt idx="698">
                  <c:v>13.10218653383717</c:v>
                </c:pt>
                <c:pt idx="699">
                  <c:v>13.120957574716591</c:v>
                </c:pt>
                <c:pt idx="700">
                  <c:v>13.139728615596015</c:v>
                </c:pt>
                <c:pt idx="701">
                  <c:v>13.158499656475438</c:v>
                </c:pt>
                <c:pt idx="702">
                  <c:v>13.17727069735486</c:v>
                </c:pt>
                <c:pt idx="703">
                  <c:v>13.196041738234284</c:v>
                </c:pt>
                <c:pt idx="704">
                  <c:v>13.214812779113707</c:v>
                </c:pt>
                <c:pt idx="705">
                  <c:v>13.233583819993129</c:v>
                </c:pt>
                <c:pt idx="706">
                  <c:v>13.252354860872552</c:v>
                </c:pt>
                <c:pt idx="707">
                  <c:v>13.271125901751976</c:v>
                </c:pt>
                <c:pt idx="708">
                  <c:v>13.289896942631398</c:v>
                </c:pt>
                <c:pt idx="709">
                  <c:v>13.308667983510821</c:v>
                </c:pt>
                <c:pt idx="710">
                  <c:v>13.327439024390245</c:v>
                </c:pt>
                <c:pt idx="711">
                  <c:v>13.346210065269666</c:v>
                </c:pt>
                <c:pt idx="712">
                  <c:v>13.36498110614909</c:v>
                </c:pt>
                <c:pt idx="713">
                  <c:v>13.383752147028511</c:v>
                </c:pt>
                <c:pt idx="714">
                  <c:v>13.402523187907935</c:v>
                </c:pt>
                <c:pt idx="715">
                  <c:v>13.421294228787358</c:v>
                </c:pt>
                <c:pt idx="716">
                  <c:v>13.44006526966678</c:v>
                </c:pt>
                <c:pt idx="717">
                  <c:v>13.458836310546204</c:v>
                </c:pt>
                <c:pt idx="718">
                  <c:v>13.477607351425627</c:v>
                </c:pt>
                <c:pt idx="719">
                  <c:v>13.496378392305049</c:v>
                </c:pt>
                <c:pt idx="720">
                  <c:v>13.515149433184472</c:v>
                </c:pt>
                <c:pt idx="721">
                  <c:v>13.533920474063896</c:v>
                </c:pt>
                <c:pt idx="722">
                  <c:v>13.552691514943318</c:v>
                </c:pt>
                <c:pt idx="723">
                  <c:v>13.571462555822741</c:v>
                </c:pt>
                <c:pt idx="724">
                  <c:v>13.590233596702165</c:v>
                </c:pt>
                <c:pt idx="725">
                  <c:v>13.609004637581586</c:v>
                </c:pt>
                <c:pt idx="726">
                  <c:v>13.62777567846101</c:v>
                </c:pt>
                <c:pt idx="727">
                  <c:v>13.646546719340433</c:v>
                </c:pt>
                <c:pt idx="728">
                  <c:v>13.665317760219855</c:v>
                </c:pt>
                <c:pt idx="729">
                  <c:v>13.684088801099278</c:v>
                </c:pt>
                <c:pt idx="730">
                  <c:v>13.702859841978702</c:v>
                </c:pt>
                <c:pt idx="731">
                  <c:v>13.721630882858124</c:v>
                </c:pt>
                <c:pt idx="732">
                  <c:v>13.740401923737547</c:v>
                </c:pt>
                <c:pt idx="733">
                  <c:v>13.759172964616971</c:v>
                </c:pt>
                <c:pt idx="734">
                  <c:v>13.777944005496392</c:v>
                </c:pt>
                <c:pt idx="735">
                  <c:v>13.796715046375816</c:v>
                </c:pt>
                <c:pt idx="736">
                  <c:v>13.815486087255239</c:v>
                </c:pt>
                <c:pt idx="737">
                  <c:v>13.834257128134661</c:v>
                </c:pt>
                <c:pt idx="738">
                  <c:v>13.853028169014085</c:v>
                </c:pt>
                <c:pt idx="739">
                  <c:v>13.871799209893506</c:v>
                </c:pt>
                <c:pt idx="740">
                  <c:v>13.89057025077293</c:v>
                </c:pt>
                <c:pt idx="741">
                  <c:v>13.909341291652353</c:v>
                </c:pt>
                <c:pt idx="742">
                  <c:v>13.928112332531775</c:v>
                </c:pt>
                <c:pt idx="743">
                  <c:v>13.946883373411199</c:v>
                </c:pt>
                <c:pt idx="744">
                  <c:v>13.965654414290622</c:v>
                </c:pt>
                <c:pt idx="745">
                  <c:v>13.984425455170044</c:v>
                </c:pt>
                <c:pt idx="746">
                  <c:v>14.003196496049467</c:v>
                </c:pt>
                <c:pt idx="747">
                  <c:v>14.021967536928891</c:v>
                </c:pt>
                <c:pt idx="748">
                  <c:v>14.040738577808312</c:v>
                </c:pt>
                <c:pt idx="749">
                  <c:v>14.059509618687736</c:v>
                </c:pt>
                <c:pt idx="750">
                  <c:v>14.078280659567159</c:v>
                </c:pt>
                <c:pt idx="751">
                  <c:v>14.097051700446581</c:v>
                </c:pt>
                <c:pt idx="752">
                  <c:v>14.115822741326005</c:v>
                </c:pt>
                <c:pt idx="753">
                  <c:v>14.134593782205428</c:v>
                </c:pt>
                <c:pt idx="754">
                  <c:v>14.15336482308485</c:v>
                </c:pt>
                <c:pt idx="755">
                  <c:v>14.172135863964273</c:v>
                </c:pt>
                <c:pt idx="756">
                  <c:v>14.190906904843697</c:v>
                </c:pt>
                <c:pt idx="757">
                  <c:v>14.209677945723119</c:v>
                </c:pt>
                <c:pt idx="758">
                  <c:v>14.228448986602542</c:v>
                </c:pt>
                <c:pt idx="759">
                  <c:v>14.247220027481966</c:v>
                </c:pt>
                <c:pt idx="760">
                  <c:v>14.265991068361387</c:v>
                </c:pt>
                <c:pt idx="761">
                  <c:v>14.284762109240811</c:v>
                </c:pt>
                <c:pt idx="762">
                  <c:v>14.303533150120233</c:v>
                </c:pt>
                <c:pt idx="763">
                  <c:v>14.322304190999656</c:v>
                </c:pt>
                <c:pt idx="764">
                  <c:v>14.34107523187908</c:v>
                </c:pt>
                <c:pt idx="765">
                  <c:v>14.359846272758501</c:v>
                </c:pt>
                <c:pt idx="766">
                  <c:v>14.378617313637925</c:v>
                </c:pt>
                <c:pt idx="767">
                  <c:v>14.397388354517348</c:v>
                </c:pt>
                <c:pt idx="768">
                  <c:v>14.41615939539677</c:v>
                </c:pt>
                <c:pt idx="769">
                  <c:v>14.434930436276193</c:v>
                </c:pt>
                <c:pt idx="770">
                  <c:v>14.453701477155617</c:v>
                </c:pt>
                <c:pt idx="771">
                  <c:v>14.472472518035039</c:v>
                </c:pt>
                <c:pt idx="772">
                  <c:v>14.491243558914462</c:v>
                </c:pt>
                <c:pt idx="773">
                  <c:v>14.510014599793886</c:v>
                </c:pt>
                <c:pt idx="774">
                  <c:v>14.528785640673307</c:v>
                </c:pt>
                <c:pt idx="775">
                  <c:v>14.547556681552731</c:v>
                </c:pt>
                <c:pt idx="776">
                  <c:v>14.566327722432154</c:v>
                </c:pt>
                <c:pt idx="777">
                  <c:v>14.585098763311576</c:v>
                </c:pt>
                <c:pt idx="778">
                  <c:v>14.603869804191</c:v>
                </c:pt>
                <c:pt idx="779">
                  <c:v>14.622640845070423</c:v>
                </c:pt>
                <c:pt idx="780">
                  <c:v>14.641411885949845</c:v>
                </c:pt>
                <c:pt idx="781">
                  <c:v>14.660182926829268</c:v>
                </c:pt>
                <c:pt idx="782">
                  <c:v>14.678953967708692</c:v>
                </c:pt>
                <c:pt idx="783">
                  <c:v>14.697725008588113</c:v>
                </c:pt>
                <c:pt idx="784">
                  <c:v>14.716496049467537</c:v>
                </c:pt>
                <c:pt idx="785">
                  <c:v>14.73526709034696</c:v>
                </c:pt>
                <c:pt idx="786">
                  <c:v>14.754038131226382</c:v>
                </c:pt>
                <c:pt idx="787">
                  <c:v>14.772809172105806</c:v>
                </c:pt>
                <c:pt idx="788">
                  <c:v>14.791580212985227</c:v>
                </c:pt>
                <c:pt idx="789">
                  <c:v>14.810351253864651</c:v>
                </c:pt>
                <c:pt idx="790">
                  <c:v>14.829122294744074</c:v>
                </c:pt>
                <c:pt idx="791">
                  <c:v>14.847893335623496</c:v>
                </c:pt>
                <c:pt idx="792">
                  <c:v>14.86666437650292</c:v>
                </c:pt>
                <c:pt idx="793">
                  <c:v>14.885435417382343</c:v>
                </c:pt>
                <c:pt idx="794">
                  <c:v>14.904206458261765</c:v>
                </c:pt>
                <c:pt idx="795">
                  <c:v>14.922977499141188</c:v>
                </c:pt>
                <c:pt idx="796">
                  <c:v>14.941748540020612</c:v>
                </c:pt>
                <c:pt idx="797">
                  <c:v>14.960519580900034</c:v>
                </c:pt>
                <c:pt idx="798">
                  <c:v>14.979290621779457</c:v>
                </c:pt>
                <c:pt idx="799">
                  <c:v>14.998061662658881</c:v>
                </c:pt>
                <c:pt idx="800">
                  <c:v>15.016832703538302</c:v>
                </c:pt>
                <c:pt idx="801">
                  <c:v>15.035603744417726</c:v>
                </c:pt>
                <c:pt idx="802">
                  <c:v>15.054374785297149</c:v>
                </c:pt>
                <c:pt idx="803">
                  <c:v>15.073145826176571</c:v>
                </c:pt>
                <c:pt idx="804">
                  <c:v>15.091916867055994</c:v>
                </c:pt>
                <c:pt idx="805">
                  <c:v>15.110687907935418</c:v>
                </c:pt>
                <c:pt idx="806">
                  <c:v>15.12945894881484</c:v>
                </c:pt>
                <c:pt idx="807">
                  <c:v>15.148229989694263</c:v>
                </c:pt>
                <c:pt idx="808">
                  <c:v>15.167001030573687</c:v>
                </c:pt>
                <c:pt idx="809">
                  <c:v>15.185772071453108</c:v>
                </c:pt>
                <c:pt idx="810">
                  <c:v>15.204543112332532</c:v>
                </c:pt>
                <c:pt idx="811">
                  <c:v>15.223314153211954</c:v>
                </c:pt>
                <c:pt idx="812">
                  <c:v>15.242085194091377</c:v>
                </c:pt>
                <c:pt idx="813">
                  <c:v>15.260856234970801</c:v>
                </c:pt>
                <c:pt idx="814">
                  <c:v>15.279627275850222</c:v>
                </c:pt>
                <c:pt idx="815">
                  <c:v>15.298398316729646</c:v>
                </c:pt>
                <c:pt idx="816">
                  <c:v>15.317169357609069</c:v>
                </c:pt>
                <c:pt idx="817">
                  <c:v>15.335940398488491</c:v>
                </c:pt>
                <c:pt idx="818">
                  <c:v>15.354711439367914</c:v>
                </c:pt>
                <c:pt idx="819">
                  <c:v>15.373482480247338</c:v>
                </c:pt>
                <c:pt idx="820">
                  <c:v>15.39225352112676</c:v>
                </c:pt>
                <c:pt idx="821">
                  <c:v>15.411024562006183</c:v>
                </c:pt>
                <c:pt idx="822">
                  <c:v>15.429795602885607</c:v>
                </c:pt>
                <c:pt idx="823">
                  <c:v>15.448566643765028</c:v>
                </c:pt>
                <c:pt idx="824">
                  <c:v>15.467337684644452</c:v>
                </c:pt>
                <c:pt idx="825">
                  <c:v>15.486108725523875</c:v>
                </c:pt>
                <c:pt idx="826">
                  <c:v>15.504879766403297</c:v>
                </c:pt>
                <c:pt idx="827">
                  <c:v>15.523650807282721</c:v>
                </c:pt>
                <c:pt idx="828">
                  <c:v>15.542421848162144</c:v>
                </c:pt>
                <c:pt idx="829">
                  <c:v>15.561192889041566</c:v>
                </c:pt>
                <c:pt idx="830">
                  <c:v>15.579963929920989</c:v>
                </c:pt>
                <c:pt idx="831">
                  <c:v>15.598734970800413</c:v>
                </c:pt>
                <c:pt idx="832">
                  <c:v>15.617506011679835</c:v>
                </c:pt>
                <c:pt idx="833">
                  <c:v>15.636277052559258</c:v>
                </c:pt>
                <c:pt idx="834">
                  <c:v>15.65504809343868</c:v>
                </c:pt>
                <c:pt idx="835">
                  <c:v>15.673819134318103</c:v>
                </c:pt>
                <c:pt idx="836">
                  <c:v>15.692590175197527</c:v>
                </c:pt>
                <c:pt idx="837">
                  <c:v>15.711361216076948</c:v>
                </c:pt>
                <c:pt idx="838">
                  <c:v>15.730132256956372</c:v>
                </c:pt>
                <c:pt idx="839">
                  <c:v>15.748903297835795</c:v>
                </c:pt>
                <c:pt idx="840">
                  <c:v>15.767674338715217</c:v>
                </c:pt>
                <c:pt idx="841">
                  <c:v>15.786445379594641</c:v>
                </c:pt>
                <c:pt idx="842">
                  <c:v>15.805216420474064</c:v>
                </c:pt>
                <c:pt idx="843">
                  <c:v>15.823987461353486</c:v>
                </c:pt>
                <c:pt idx="844">
                  <c:v>15.842758502232909</c:v>
                </c:pt>
                <c:pt idx="845">
                  <c:v>15.861529543112333</c:v>
                </c:pt>
                <c:pt idx="846">
                  <c:v>15.880300583991755</c:v>
                </c:pt>
                <c:pt idx="847">
                  <c:v>15.899071624871178</c:v>
                </c:pt>
                <c:pt idx="848">
                  <c:v>15.917842665750602</c:v>
                </c:pt>
                <c:pt idx="849">
                  <c:v>15.936613706630023</c:v>
                </c:pt>
                <c:pt idx="850">
                  <c:v>15.955384747509447</c:v>
                </c:pt>
                <c:pt idx="851">
                  <c:v>15.97415578838887</c:v>
                </c:pt>
                <c:pt idx="852">
                  <c:v>15.992926829268292</c:v>
                </c:pt>
                <c:pt idx="853">
                  <c:v>16.011697870147714</c:v>
                </c:pt>
                <c:pt idx="854">
                  <c:v>16.030468911027139</c:v>
                </c:pt>
                <c:pt idx="855">
                  <c:v>16.049239951906561</c:v>
                </c:pt>
                <c:pt idx="856">
                  <c:v>16.068010992785982</c:v>
                </c:pt>
                <c:pt idx="857">
                  <c:v>16.086782033665408</c:v>
                </c:pt>
                <c:pt idx="858">
                  <c:v>16.105553074544829</c:v>
                </c:pt>
                <c:pt idx="859">
                  <c:v>16.124324115424251</c:v>
                </c:pt>
                <c:pt idx="860">
                  <c:v>16.143095156303676</c:v>
                </c:pt>
                <c:pt idx="861">
                  <c:v>16.161866197183098</c:v>
                </c:pt>
                <c:pt idx="862">
                  <c:v>16.18063723806252</c:v>
                </c:pt>
                <c:pt idx="863">
                  <c:v>16.199408278941945</c:v>
                </c:pt>
                <c:pt idx="864">
                  <c:v>16.218179319821367</c:v>
                </c:pt>
                <c:pt idx="865">
                  <c:v>16.236950360700789</c:v>
                </c:pt>
                <c:pt idx="866">
                  <c:v>16.255721401580214</c:v>
                </c:pt>
                <c:pt idx="867">
                  <c:v>16.274492442459636</c:v>
                </c:pt>
                <c:pt idx="868">
                  <c:v>16.293263483339057</c:v>
                </c:pt>
                <c:pt idx="869">
                  <c:v>16.312034524218483</c:v>
                </c:pt>
                <c:pt idx="870">
                  <c:v>16.330805565097904</c:v>
                </c:pt>
                <c:pt idx="871">
                  <c:v>16.349576605977326</c:v>
                </c:pt>
                <c:pt idx="872">
                  <c:v>16.368347646856751</c:v>
                </c:pt>
                <c:pt idx="873">
                  <c:v>16.387118687736173</c:v>
                </c:pt>
                <c:pt idx="874">
                  <c:v>16.405889728615595</c:v>
                </c:pt>
                <c:pt idx="875">
                  <c:v>16.42466076949502</c:v>
                </c:pt>
                <c:pt idx="876">
                  <c:v>16.443431810374442</c:v>
                </c:pt>
                <c:pt idx="877">
                  <c:v>16.462202851253863</c:v>
                </c:pt>
                <c:pt idx="878">
                  <c:v>16.480973892133289</c:v>
                </c:pt>
                <c:pt idx="879">
                  <c:v>16.49974493301271</c:v>
                </c:pt>
                <c:pt idx="880">
                  <c:v>16.518515973892132</c:v>
                </c:pt>
                <c:pt idx="881">
                  <c:v>16.537287014771557</c:v>
                </c:pt>
                <c:pt idx="882">
                  <c:v>16.556058055650979</c:v>
                </c:pt>
                <c:pt idx="883">
                  <c:v>16.574829096530401</c:v>
                </c:pt>
                <c:pt idx="884">
                  <c:v>16.593600137409826</c:v>
                </c:pt>
                <c:pt idx="885">
                  <c:v>16.612371178289248</c:v>
                </c:pt>
                <c:pt idx="886">
                  <c:v>16.63114221916867</c:v>
                </c:pt>
                <c:pt idx="887">
                  <c:v>16.649913260048095</c:v>
                </c:pt>
                <c:pt idx="888">
                  <c:v>16.668684300927517</c:v>
                </c:pt>
                <c:pt idx="889">
                  <c:v>16.687455341806938</c:v>
                </c:pt>
                <c:pt idx="890">
                  <c:v>16.706226382686364</c:v>
                </c:pt>
                <c:pt idx="891">
                  <c:v>16.724997423565785</c:v>
                </c:pt>
                <c:pt idx="892">
                  <c:v>16.743768464445207</c:v>
                </c:pt>
                <c:pt idx="893">
                  <c:v>16.762539505324632</c:v>
                </c:pt>
                <c:pt idx="894">
                  <c:v>16.781310546204054</c:v>
                </c:pt>
                <c:pt idx="895">
                  <c:v>16.800081587083476</c:v>
                </c:pt>
                <c:pt idx="896">
                  <c:v>16.818852627962897</c:v>
                </c:pt>
                <c:pt idx="897">
                  <c:v>16.837623668842323</c:v>
                </c:pt>
                <c:pt idx="898">
                  <c:v>16.856394709721744</c:v>
                </c:pt>
                <c:pt idx="899">
                  <c:v>16.875165750601166</c:v>
                </c:pt>
                <c:pt idx="900">
                  <c:v>16.893936791480591</c:v>
                </c:pt>
                <c:pt idx="901">
                  <c:v>16.912707832360013</c:v>
                </c:pt>
                <c:pt idx="902">
                  <c:v>16.931478873239435</c:v>
                </c:pt>
                <c:pt idx="903">
                  <c:v>16.95024991411886</c:v>
                </c:pt>
                <c:pt idx="904">
                  <c:v>16.969020954998282</c:v>
                </c:pt>
                <c:pt idx="905">
                  <c:v>16.987791995877703</c:v>
                </c:pt>
                <c:pt idx="906">
                  <c:v>17.006563036757129</c:v>
                </c:pt>
                <c:pt idx="907">
                  <c:v>17.02533407763655</c:v>
                </c:pt>
                <c:pt idx="908">
                  <c:v>17.044105118515972</c:v>
                </c:pt>
                <c:pt idx="909">
                  <c:v>17.062876159395397</c:v>
                </c:pt>
                <c:pt idx="910">
                  <c:v>17.081647200274819</c:v>
                </c:pt>
                <c:pt idx="911">
                  <c:v>17.100418241154241</c:v>
                </c:pt>
                <c:pt idx="912">
                  <c:v>17.119189282033666</c:v>
                </c:pt>
                <c:pt idx="913">
                  <c:v>17.137960322913088</c:v>
                </c:pt>
                <c:pt idx="914">
                  <c:v>17.15673136379251</c:v>
                </c:pt>
                <c:pt idx="915">
                  <c:v>17.175502404671935</c:v>
                </c:pt>
                <c:pt idx="916">
                  <c:v>17.194273445551357</c:v>
                </c:pt>
                <c:pt idx="917">
                  <c:v>17.213044486430778</c:v>
                </c:pt>
                <c:pt idx="918">
                  <c:v>17.231815527310204</c:v>
                </c:pt>
                <c:pt idx="919">
                  <c:v>17.250586568189625</c:v>
                </c:pt>
                <c:pt idx="920">
                  <c:v>17.269357609069047</c:v>
                </c:pt>
                <c:pt idx="921">
                  <c:v>17.288128649948472</c:v>
                </c:pt>
                <c:pt idx="922">
                  <c:v>17.306899690827894</c:v>
                </c:pt>
                <c:pt idx="923">
                  <c:v>17.325670731707316</c:v>
                </c:pt>
                <c:pt idx="924">
                  <c:v>17.344441772586741</c:v>
                </c:pt>
                <c:pt idx="925">
                  <c:v>17.363212813466163</c:v>
                </c:pt>
                <c:pt idx="926">
                  <c:v>17.381983854345584</c:v>
                </c:pt>
                <c:pt idx="927">
                  <c:v>17.40075489522501</c:v>
                </c:pt>
                <c:pt idx="928">
                  <c:v>17.419525936104431</c:v>
                </c:pt>
                <c:pt idx="929">
                  <c:v>17.438296976983853</c:v>
                </c:pt>
                <c:pt idx="930">
                  <c:v>17.457068017863278</c:v>
                </c:pt>
                <c:pt idx="931">
                  <c:v>17.4758390587427</c:v>
                </c:pt>
                <c:pt idx="932">
                  <c:v>17.494610099622122</c:v>
                </c:pt>
                <c:pt idx="933">
                  <c:v>17.513381140501547</c:v>
                </c:pt>
                <c:pt idx="934">
                  <c:v>17.532152181380969</c:v>
                </c:pt>
                <c:pt idx="935">
                  <c:v>17.550923222260391</c:v>
                </c:pt>
                <c:pt idx="936">
                  <c:v>17.569694263139816</c:v>
                </c:pt>
                <c:pt idx="937">
                  <c:v>17.588465304019238</c:v>
                </c:pt>
                <c:pt idx="938">
                  <c:v>17.607236344898659</c:v>
                </c:pt>
                <c:pt idx="939">
                  <c:v>17.626007385778085</c:v>
                </c:pt>
                <c:pt idx="940">
                  <c:v>17.644778426657506</c:v>
                </c:pt>
                <c:pt idx="941">
                  <c:v>17.663549467536928</c:v>
                </c:pt>
                <c:pt idx="942">
                  <c:v>17.682320508416353</c:v>
                </c:pt>
                <c:pt idx="943">
                  <c:v>17.701091549295775</c:v>
                </c:pt>
                <c:pt idx="944">
                  <c:v>17.719862590175197</c:v>
                </c:pt>
                <c:pt idx="945">
                  <c:v>17.738633631054618</c:v>
                </c:pt>
                <c:pt idx="946">
                  <c:v>17.757404671934044</c:v>
                </c:pt>
                <c:pt idx="947">
                  <c:v>17.776175712813465</c:v>
                </c:pt>
                <c:pt idx="948">
                  <c:v>17.794946753692887</c:v>
                </c:pt>
                <c:pt idx="949">
                  <c:v>17.813717794572312</c:v>
                </c:pt>
                <c:pt idx="950">
                  <c:v>17.832488835451734</c:v>
                </c:pt>
                <c:pt idx="951">
                  <c:v>17.851259876331156</c:v>
                </c:pt>
                <c:pt idx="952">
                  <c:v>17.870030917210581</c:v>
                </c:pt>
                <c:pt idx="953">
                  <c:v>17.888801958090003</c:v>
                </c:pt>
                <c:pt idx="954">
                  <c:v>17.907572998969425</c:v>
                </c:pt>
                <c:pt idx="955">
                  <c:v>17.92634403984885</c:v>
                </c:pt>
                <c:pt idx="956">
                  <c:v>17.945115080728272</c:v>
                </c:pt>
                <c:pt idx="957">
                  <c:v>17.963886121607693</c:v>
                </c:pt>
                <c:pt idx="958">
                  <c:v>17.982657162487119</c:v>
                </c:pt>
                <c:pt idx="959">
                  <c:v>18.00142820336654</c:v>
                </c:pt>
              </c:numCache>
            </c:numRef>
          </c:xVal>
          <c:yVal>
            <c:numRef>
              <c:f>Sheet3!$Y$3:$Y$962</c:f>
              <c:numCache>
                <c:formatCode>General</c:formatCode>
                <c:ptCount val="960"/>
                <c:pt idx="0">
                  <c:v>0.315</c:v>
                </c:pt>
                <c:pt idx="1">
                  <c:v>0.70199999999999996</c:v>
                </c:pt>
                <c:pt idx="2">
                  <c:v>0.91800000000000004</c:v>
                </c:pt>
                <c:pt idx="3">
                  <c:v>0.55100000000000005</c:v>
                </c:pt>
                <c:pt idx="4">
                  <c:v>0.215</c:v>
                </c:pt>
                <c:pt idx="5">
                  <c:v>9.2999999999999999E-2</c:v>
                </c:pt>
                <c:pt idx="6">
                  <c:v>0.23400000000000001</c:v>
                </c:pt>
                <c:pt idx="7">
                  <c:v>-0.06</c:v>
                </c:pt>
                <c:pt idx="8">
                  <c:v>-0.01</c:v>
                </c:pt>
                <c:pt idx="9">
                  <c:v>-0.104</c:v>
                </c:pt>
                <c:pt idx="10">
                  <c:v>-0.115</c:v>
                </c:pt>
                <c:pt idx="11">
                  <c:v>-0.18099999999999999</c:v>
                </c:pt>
                <c:pt idx="12">
                  <c:v>-0.14799999999999999</c:v>
                </c:pt>
                <c:pt idx="13">
                  <c:v>-0.21299999999999999</c:v>
                </c:pt>
                <c:pt idx="14">
                  <c:v>-0.111</c:v>
                </c:pt>
                <c:pt idx="15">
                  <c:v>-0.1</c:v>
                </c:pt>
                <c:pt idx="16">
                  <c:v>-3.9E-2</c:v>
                </c:pt>
                <c:pt idx="17">
                  <c:v>-6.4000000000000001E-2</c:v>
                </c:pt>
                <c:pt idx="18">
                  <c:v>-6.2E-2</c:v>
                </c:pt>
                <c:pt idx="19">
                  <c:v>-4.5999999999999999E-2</c:v>
                </c:pt>
                <c:pt idx="20">
                  <c:v>-3.5999999999999997E-2</c:v>
                </c:pt>
                <c:pt idx="21">
                  <c:v>4.3999999999999997E-2</c:v>
                </c:pt>
                <c:pt idx="22">
                  <c:v>0.13100000000000001</c:v>
                </c:pt>
                <c:pt idx="23">
                  <c:v>0.155</c:v>
                </c:pt>
                <c:pt idx="24">
                  <c:v>0.27400000000000002</c:v>
                </c:pt>
                <c:pt idx="25">
                  <c:v>0.39500000000000002</c:v>
                </c:pt>
                <c:pt idx="26">
                  <c:v>0.47799999999999998</c:v>
                </c:pt>
                <c:pt idx="27">
                  <c:v>0.52700000000000002</c:v>
                </c:pt>
                <c:pt idx="28">
                  <c:v>0.65400000000000003</c:v>
                </c:pt>
                <c:pt idx="29">
                  <c:v>0.72199999999999998</c:v>
                </c:pt>
                <c:pt idx="30">
                  <c:v>0.85599999999999998</c:v>
                </c:pt>
                <c:pt idx="31">
                  <c:v>1.026</c:v>
                </c:pt>
                <c:pt idx="32">
                  <c:v>1.0669999999999999</c:v>
                </c:pt>
                <c:pt idx="33">
                  <c:v>1.258</c:v>
                </c:pt>
                <c:pt idx="34">
                  <c:v>1.466</c:v>
                </c:pt>
                <c:pt idx="35">
                  <c:v>1.544</c:v>
                </c:pt>
                <c:pt idx="36">
                  <c:v>1.7430000000000001</c:v>
                </c:pt>
                <c:pt idx="37">
                  <c:v>1.728</c:v>
                </c:pt>
                <c:pt idx="38">
                  <c:v>1.8080000000000001</c:v>
                </c:pt>
                <c:pt idx="39">
                  <c:v>1.8879999999999999</c:v>
                </c:pt>
                <c:pt idx="40">
                  <c:v>1.86</c:v>
                </c:pt>
                <c:pt idx="41">
                  <c:v>1.9219999999999999</c:v>
                </c:pt>
                <c:pt idx="42">
                  <c:v>2.0139999999999998</c:v>
                </c:pt>
                <c:pt idx="43">
                  <c:v>1.8839999999999999</c:v>
                </c:pt>
                <c:pt idx="44">
                  <c:v>1.9239999999999999</c:v>
                </c:pt>
                <c:pt idx="45">
                  <c:v>1.9790000000000001</c:v>
                </c:pt>
                <c:pt idx="46">
                  <c:v>1.9970000000000001</c:v>
                </c:pt>
                <c:pt idx="47">
                  <c:v>1.956</c:v>
                </c:pt>
                <c:pt idx="48">
                  <c:v>1.9350000000000001</c:v>
                </c:pt>
                <c:pt idx="49">
                  <c:v>1.9430000000000001</c:v>
                </c:pt>
                <c:pt idx="50">
                  <c:v>2.0059999999999998</c:v>
                </c:pt>
                <c:pt idx="51">
                  <c:v>2.024</c:v>
                </c:pt>
                <c:pt idx="52">
                  <c:v>2.1240000000000001</c:v>
                </c:pt>
                <c:pt idx="53">
                  <c:v>2.0419999999999998</c:v>
                </c:pt>
                <c:pt idx="54">
                  <c:v>1.9770000000000001</c:v>
                </c:pt>
                <c:pt idx="55">
                  <c:v>1.988</c:v>
                </c:pt>
                <c:pt idx="56">
                  <c:v>1.8640000000000001</c:v>
                </c:pt>
                <c:pt idx="57">
                  <c:v>1.97</c:v>
                </c:pt>
                <c:pt idx="58">
                  <c:v>1.958</c:v>
                </c:pt>
                <c:pt idx="59">
                  <c:v>1.833</c:v>
                </c:pt>
                <c:pt idx="60">
                  <c:v>1.833</c:v>
                </c:pt>
                <c:pt idx="61">
                  <c:v>1.903</c:v>
                </c:pt>
                <c:pt idx="62">
                  <c:v>1.7849999999999999</c:v>
                </c:pt>
                <c:pt idx="63">
                  <c:v>1.762</c:v>
                </c:pt>
                <c:pt idx="64">
                  <c:v>1.7609999999999999</c:v>
                </c:pt>
                <c:pt idx="65">
                  <c:v>1.748</c:v>
                </c:pt>
                <c:pt idx="66">
                  <c:v>1.6479999999999999</c:v>
                </c:pt>
                <c:pt idx="67">
                  <c:v>1.6779999999999999</c:v>
                </c:pt>
                <c:pt idx="68">
                  <c:v>1.625</c:v>
                </c:pt>
                <c:pt idx="69">
                  <c:v>1.613</c:v>
                </c:pt>
                <c:pt idx="70">
                  <c:v>1.573</c:v>
                </c:pt>
                <c:pt idx="71">
                  <c:v>1.548</c:v>
                </c:pt>
                <c:pt idx="72">
                  <c:v>1.4710000000000001</c:v>
                </c:pt>
                <c:pt idx="73">
                  <c:v>1.45</c:v>
                </c:pt>
                <c:pt idx="74">
                  <c:v>1.4419999999999999</c:v>
                </c:pt>
                <c:pt idx="75">
                  <c:v>1.4630000000000001</c:v>
                </c:pt>
                <c:pt idx="76">
                  <c:v>1.5529999999999999</c:v>
                </c:pt>
                <c:pt idx="77">
                  <c:v>1.4790000000000001</c:v>
                </c:pt>
                <c:pt idx="78">
                  <c:v>1.591</c:v>
                </c:pt>
                <c:pt idx="79">
                  <c:v>1.5509999999999999</c:v>
                </c:pt>
                <c:pt idx="80">
                  <c:v>1.6080000000000001</c:v>
                </c:pt>
                <c:pt idx="81">
                  <c:v>1.7629999999999999</c:v>
                </c:pt>
                <c:pt idx="82">
                  <c:v>1.8</c:v>
                </c:pt>
                <c:pt idx="83">
                  <c:v>1.9079999999999999</c:v>
                </c:pt>
                <c:pt idx="84">
                  <c:v>2.0289999999999999</c:v>
                </c:pt>
                <c:pt idx="85">
                  <c:v>2.1429999999999998</c:v>
                </c:pt>
                <c:pt idx="86">
                  <c:v>2.3820000000000001</c:v>
                </c:pt>
                <c:pt idx="87">
                  <c:v>2.585</c:v>
                </c:pt>
                <c:pt idx="88">
                  <c:v>2.8519999999999999</c:v>
                </c:pt>
                <c:pt idx="89">
                  <c:v>3.1019999999999999</c:v>
                </c:pt>
                <c:pt idx="90">
                  <c:v>3.4689999999999999</c:v>
                </c:pt>
                <c:pt idx="91">
                  <c:v>3.84</c:v>
                </c:pt>
                <c:pt idx="92">
                  <c:v>4.1900000000000004</c:v>
                </c:pt>
                <c:pt idx="93">
                  <c:v>4.5720000000000001</c:v>
                </c:pt>
                <c:pt idx="94">
                  <c:v>5.0990000000000002</c:v>
                </c:pt>
                <c:pt idx="95">
                  <c:v>5.6559999999999997</c:v>
                </c:pt>
                <c:pt idx="96">
                  <c:v>6.1580000000000004</c:v>
                </c:pt>
                <c:pt idx="97">
                  <c:v>6.7969999999999997</c:v>
                </c:pt>
                <c:pt idx="98">
                  <c:v>7.4660000000000002</c:v>
                </c:pt>
                <c:pt idx="99">
                  <c:v>8.266</c:v>
                </c:pt>
                <c:pt idx="100">
                  <c:v>9.0289999999999999</c:v>
                </c:pt>
                <c:pt idx="101">
                  <c:v>9.7420000000000009</c:v>
                </c:pt>
                <c:pt idx="102">
                  <c:v>10.584</c:v>
                </c:pt>
                <c:pt idx="103">
                  <c:v>11.467000000000001</c:v>
                </c:pt>
                <c:pt idx="104">
                  <c:v>12.234</c:v>
                </c:pt>
                <c:pt idx="105">
                  <c:v>13.233000000000001</c:v>
                </c:pt>
                <c:pt idx="106">
                  <c:v>14.129</c:v>
                </c:pt>
                <c:pt idx="107">
                  <c:v>15.11</c:v>
                </c:pt>
                <c:pt idx="108">
                  <c:v>16.038</c:v>
                </c:pt>
                <c:pt idx="109">
                  <c:v>17.077999999999999</c:v>
                </c:pt>
                <c:pt idx="110">
                  <c:v>17.940000000000001</c:v>
                </c:pt>
                <c:pt idx="111">
                  <c:v>19.024000000000001</c:v>
                </c:pt>
                <c:pt idx="112">
                  <c:v>19.966000000000001</c:v>
                </c:pt>
                <c:pt idx="113">
                  <c:v>21.016999999999999</c:v>
                </c:pt>
                <c:pt idx="114">
                  <c:v>21.93</c:v>
                </c:pt>
                <c:pt idx="115">
                  <c:v>22.89</c:v>
                </c:pt>
                <c:pt idx="116">
                  <c:v>23.835000000000001</c:v>
                </c:pt>
                <c:pt idx="117">
                  <c:v>24.888000000000002</c:v>
                </c:pt>
                <c:pt idx="118">
                  <c:v>25.757999999999999</c:v>
                </c:pt>
                <c:pt idx="119">
                  <c:v>26.777000000000001</c:v>
                </c:pt>
                <c:pt idx="120">
                  <c:v>27.841999999999999</c:v>
                </c:pt>
                <c:pt idx="121">
                  <c:v>28.777000000000001</c:v>
                </c:pt>
                <c:pt idx="122">
                  <c:v>29.651</c:v>
                </c:pt>
                <c:pt idx="123">
                  <c:v>30.552</c:v>
                </c:pt>
                <c:pt idx="124">
                  <c:v>31.608000000000001</c:v>
                </c:pt>
                <c:pt idx="125">
                  <c:v>32.450000000000003</c:v>
                </c:pt>
                <c:pt idx="126">
                  <c:v>33.338000000000001</c:v>
                </c:pt>
                <c:pt idx="127">
                  <c:v>34.265000000000001</c:v>
                </c:pt>
                <c:pt idx="128">
                  <c:v>35.177999999999997</c:v>
                </c:pt>
                <c:pt idx="129">
                  <c:v>35.951000000000001</c:v>
                </c:pt>
                <c:pt idx="130">
                  <c:v>36.848999999999997</c:v>
                </c:pt>
                <c:pt idx="131">
                  <c:v>37.572000000000003</c:v>
                </c:pt>
                <c:pt idx="132">
                  <c:v>38.383000000000003</c:v>
                </c:pt>
                <c:pt idx="133">
                  <c:v>39.155000000000001</c:v>
                </c:pt>
                <c:pt idx="134">
                  <c:v>39.874000000000002</c:v>
                </c:pt>
                <c:pt idx="135">
                  <c:v>40.779000000000003</c:v>
                </c:pt>
                <c:pt idx="136">
                  <c:v>41.424999999999997</c:v>
                </c:pt>
                <c:pt idx="137">
                  <c:v>42.158000000000001</c:v>
                </c:pt>
                <c:pt idx="138">
                  <c:v>42.816000000000003</c:v>
                </c:pt>
                <c:pt idx="139">
                  <c:v>43.738</c:v>
                </c:pt>
                <c:pt idx="140">
                  <c:v>44.225000000000001</c:v>
                </c:pt>
                <c:pt idx="141">
                  <c:v>44.899000000000001</c:v>
                </c:pt>
                <c:pt idx="142">
                  <c:v>45.506999999999998</c:v>
                </c:pt>
                <c:pt idx="143">
                  <c:v>46.247</c:v>
                </c:pt>
                <c:pt idx="144">
                  <c:v>46.844000000000001</c:v>
                </c:pt>
                <c:pt idx="145">
                  <c:v>47.414000000000001</c:v>
                </c:pt>
                <c:pt idx="146">
                  <c:v>47.970999999999997</c:v>
                </c:pt>
                <c:pt idx="147">
                  <c:v>48.676000000000002</c:v>
                </c:pt>
                <c:pt idx="148">
                  <c:v>49.207999999999998</c:v>
                </c:pt>
                <c:pt idx="149">
                  <c:v>49.75</c:v>
                </c:pt>
                <c:pt idx="150">
                  <c:v>50.351999999999997</c:v>
                </c:pt>
                <c:pt idx="151">
                  <c:v>50.790999999999997</c:v>
                </c:pt>
                <c:pt idx="152">
                  <c:v>51.305</c:v>
                </c:pt>
                <c:pt idx="153">
                  <c:v>51.823999999999998</c:v>
                </c:pt>
                <c:pt idx="154">
                  <c:v>52.4</c:v>
                </c:pt>
                <c:pt idx="155">
                  <c:v>52.906999999999996</c:v>
                </c:pt>
                <c:pt idx="156">
                  <c:v>53.343000000000004</c:v>
                </c:pt>
                <c:pt idx="157">
                  <c:v>53.661999999999999</c:v>
                </c:pt>
                <c:pt idx="158">
                  <c:v>54.363999999999997</c:v>
                </c:pt>
                <c:pt idx="159">
                  <c:v>54.564</c:v>
                </c:pt>
                <c:pt idx="160">
                  <c:v>55.036999999999999</c:v>
                </c:pt>
                <c:pt idx="161">
                  <c:v>55.442</c:v>
                </c:pt>
                <c:pt idx="162">
                  <c:v>55.75</c:v>
                </c:pt>
                <c:pt idx="163">
                  <c:v>56.216999999999999</c:v>
                </c:pt>
                <c:pt idx="164">
                  <c:v>56.468000000000004</c:v>
                </c:pt>
                <c:pt idx="165">
                  <c:v>56.98</c:v>
                </c:pt>
                <c:pt idx="166">
                  <c:v>57.195999999999998</c:v>
                </c:pt>
                <c:pt idx="167">
                  <c:v>57.606000000000002</c:v>
                </c:pt>
                <c:pt idx="168">
                  <c:v>57.831000000000003</c:v>
                </c:pt>
                <c:pt idx="169">
                  <c:v>58.341999999999999</c:v>
                </c:pt>
                <c:pt idx="170">
                  <c:v>58.515000000000001</c:v>
                </c:pt>
                <c:pt idx="171">
                  <c:v>58.933999999999997</c:v>
                </c:pt>
                <c:pt idx="172">
                  <c:v>59.231000000000002</c:v>
                </c:pt>
                <c:pt idx="173">
                  <c:v>59.463999999999999</c:v>
                </c:pt>
                <c:pt idx="174">
                  <c:v>59.524999999999999</c:v>
                </c:pt>
                <c:pt idx="175">
                  <c:v>59.927</c:v>
                </c:pt>
                <c:pt idx="176">
                  <c:v>60.146000000000001</c:v>
                </c:pt>
                <c:pt idx="177">
                  <c:v>60.405999999999999</c:v>
                </c:pt>
                <c:pt idx="178">
                  <c:v>60.609000000000002</c:v>
                </c:pt>
                <c:pt idx="179">
                  <c:v>60.921999999999997</c:v>
                </c:pt>
                <c:pt idx="180">
                  <c:v>61.232999999999997</c:v>
                </c:pt>
                <c:pt idx="181">
                  <c:v>61.241</c:v>
                </c:pt>
                <c:pt idx="182">
                  <c:v>61.482999999999997</c:v>
                </c:pt>
                <c:pt idx="183">
                  <c:v>61.618000000000002</c:v>
                </c:pt>
                <c:pt idx="184">
                  <c:v>61.926000000000002</c:v>
                </c:pt>
                <c:pt idx="185">
                  <c:v>61.942</c:v>
                </c:pt>
                <c:pt idx="186">
                  <c:v>62.143000000000001</c:v>
                </c:pt>
                <c:pt idx="187">
                  <c:v>62.244999999999997</c:v>
                </c:pt>
                <c:pt idx="188">
                  <c:v>62.472000000000001</c:v>
                </c:pt>
                <c:pt idx="189">
                  <c:v>62.58</c:v>
                </c:pt>
                <c:pt idx="190">
                  <c:v>62.773000000000003</c:v>
                </c:pt>
                <c:pt idx="191">
                  <c:v>62.929000000000002</c:v>
                </c:pt>
                <c:pt idx="192">
                  <c:v>63.002000000000002</c:v>
                </c:pt>
                <c:pt idx="193">
                  <c:v>63.093000000000004</c:v>
                </c:pt>
                <c:pt idx="194">
                  <c:v>63.176000000000002</c:v>
                </c:pt>
                <c:pt idx="195">
                  <c:v>63.433999999999997</c:v>
                </c:pt>
                <c:pt idx="196">
                  <c:v>63.448999999999998</c:v>
                </c:pt>
                <c:pt idx="197">
                  <c:v>63.603999999999999</c:v>
                </c:pt>
                <c:pt idx="198">
                  <c:v>63.509</c:v>
                </c:pt>
                <c:pt idx="199">
                  <c:v>63.706000000000003</c:v>
                </c:pt>
                <c:pt idx="200">
                  <c:v>63.642000000000003</c:v>
                </c:pt>
                <c:pt idx="201">
                  <c:v>63.701000000000001</c:v>
                </c:pt>
                <c:pt idx="202">
                  <c:v>63.893000000000001</c:v>
                </c:pt>
                <c:pt idx="203">
                  <c:v>63.957999999999998</c:v>
                </c:pt>
                <c:pt idx="204">
                  <c:v>63.908000000000001</c:v>
                </c:pt>
                <c:pt idx="205">
                  <c:v>63.991</c:v>
                </c:pt>
                <c:pt idx="206">
                  <c:v>64.218999999999994</c:v>
                </c:pt>
                <c:pt idx="207">
                  <c:v>64.024000000000001</c:v>
                </c:pt>
                <c:pt idx="208">
                  <c:v>64.215000000000003</c:v>
                </c:pt>
                <c:pt idx="209">
                  <c:v>64.134</c:v>
                </c:pt>
                <c:pt idx="210">
                  <c:v>64.087000000000003</c:v>
                </c:pt>
                <c:pt idx="211">
                  <c:v>64.114000000000004</c:v>
                </c:pt>
                <c:pt idx="212">
                  <c:v>64.128</c:v>
                </c:pt>
                <c:pt idx="213">
                  <c:v>64.2</c:v>
                </c:pt>
                <c:pt idx="214">
                  <c:v>63.999000000000002</c:v>
                </c:pt>
                <c:pt idx="215">
                  <c:v>64.144000000000005</c:v>
                </c:pt>
                <c:pt idx="216">
                  <c:v>64.180000000000007</c:v>
                </c:pt>
                <c:pt idx="217">
                  <c:v>64.162000000000006</c:v>
                </c:pt>
                <c:pt idx="218">
                  <c:v>64.233999999999995</c:v>
                </c:pt>
                <c:pt idx="219">
                  <c:v>64.225999999999999</c:v>
                </c:pt>
                <c:pt idx="220">
                  <c:v>64.150000000000006</c:v>
                </c:pt>
                <c:pt idx="221">
                  <c:v>64.307000000000002</c:v>
                </c:pt>
                <c:pt idx="222">
                  <c:v>64.088999999999999</c:v>
                </c:pt>
                <c:pt idx="223">
                  <c:v>64.055999999999997</c:v>
                </c:pt>
                <c:pt idx="224">
                  <c:v>64.108000000000004</c:v>
                </c:pt>
                <c:pt idx="225">
                  <c:v>65.248999999999995</c:v>
                </c:pt>
                <c:pt idx="226">
                  <c:v>64.751000000000005</c:v>
                </c:pt>
                <c:pt idx="227">
                  <c:v>66.968000000000004</c:v>
                </c:pt>
                <c:pt idx="228">
                  <c:v>69.613</c:v>
                </c:pt>
                <c:pt idx="229">
                  <c:v>70.495000000000005</c:v>
                </c:pt>
                <c:pt idx="230">
                  <c:v>70.885999999999996</c:v>
                </c:pt>
                <c:pt idx="231">
                  <c:v>70.869</c:v>
                </c:pt>
                <c:pt idx="232">
                  <c:v>70.727000000000004</c:v>
                </c:pt>
                <c:pt idx="233">
                  <c:v>70.474000000000004</c:v>
                </c:pt>
                <c:pt idx="234">
                  <c:v>70.102000000000004</c:v>
                </c:pt>
                <c:pt idx="235">
                  <c:v>69.683000000000007</c:v>
                </c:pt>
                <c:pt idx="236">
                  <c:v>69.129000000000005</c:v>
                </c:pt>
                <c:pt idx="237">
                  <c:v>68.698999999999998</c:v>
                </c:pt>
                <c:pt idx="238">
                  <c:v>68.007999999999996</c:v>
                </c:pt>
                <c:pt idx="239">
                  <c:v>67.551000000000002</c:v>
                </c:pt>
                <c:pt idx="240">
                  <c:v>67.349999999999994</c:v>
                </c:pt>
                <c:pt idx="241">
                  <c:v>66.903000000000006</c:v>
                </c:pt>
                <c:pt idx="242">
                  <c:v>66.254000000000005</c:v>
                </c:pt>
                <c:pt idx="243">
                  <c:v>65.498999999999995</c:v>
                </c:pt>
                <c:pt idx="244">
                  <c:v>65.015000000000001</c:v>
                </c:pt>
                <c:pt idx="245">
                  <c:v>64.465000000000003</c:v>
                </c:pt>
                <c:pt idx="246">
                  <c:v>63.890999999999998</c:v>
                </c:pt>
                <c:pt idx="247">
                  <c:v>63.284999999999997</c:v>
                </c:pt>
                <c:pt idx="248">
                  <c:v>62.695999999999998</c:v>
                </c:pt>
                <c:pt idx="249">
                  <c:v>61.985999999999997</c:v>
                </c:pt>
                <c:pt idx="250">
                  <c:v>61.563000000000002</c:v>
                </c:pt>
                <c:pt idx="251">
                  <c:v>61.112000000000002</c:v>
                </c:pt>
                <c:pt idx="252">
                  <c:v>60.718000000000004</c:v>
                </c:pt>
                <c:pt idx="253">
                  <c:v>60.168999999999997</c:v>
                </c:pt>
                <c:pt idx="254">
                  <c:v>59.73</c:v>
                </c:pt>
                <c:pt idx="255">
                  <c:v>59.186999999999998</c:v>
                </c:pt>
                <c:pt idx="256">
                  <c:v>58.72</c:v>
                </c:pt>
                <c:pt idx="257">
                  <c:v>58.37</c:v>
                </c:pt>
                <c:pt idx="258">
                  <c:v>57.915999999999997</c:v>
                </c:pt>
                <c:pt idx="259">
                  <c:v>57.616</c:v>
                </c:pt>
                <c:pt idx="260">
                  <c:v>57.332000000000001</c:v>
                </c:pt>
                <c:pt idx="261">
                  <c:v>56.904000000000003</c:v>
                </c:pt>
                <c:pt idx="262">
                  <c:v>56.503999999999998</c:v>
                </c:pt>
                <c:pt idx="263">
                  <c:v>56.087000000000003</c:v>
                </c:pt>
                <c:pt idx="264">
                  <c:v>55.75</c:v>
                </c:pt>
                <c:pt idx="265">
                  <c:v>55.298000000000002</c:v>
                </c:pt>
                <c:pt idx="266">
                  <c:v>54.939</c:v>
                </c:pt>
                <c:pt idx="267">
                  <c:v>54.689</c:v>
                </c:pt>
                <c:pt idx="268">
                  <c:v>54.267000000000003</c:v>
                </c:pt>
                <c:pt idx="269">
                  <c:v>54.061999999999998</c:v>
                </c:pt>
                <c:pt idx="270">
                  <c:v>53.719000000000001</c:v>
                </c:pt>
                <c:pt idx="271">
                  <c:v>53.476999999999997</c:v>
                </c:pt>
                <c:pt idx="272">
                  <c:v>53.237000000000002</c:v>
                </c:pt>
                <c:pt idx="273">
                  <c:v>52.808</c:v>
                </c:pt>
                <c:pt idx="274">
                  <c:v>52.524999999999999</c:v>
                </c:pt>
                <c:pt idx="275">
                  <c:v>52.241999999999997</c:v>
                </c:pt>
                <c:pt idx="276">
                  <c:v>51.963000000000001</c:v>
                </c:pt>
                <c:pt idx="277">
                  <c:v>51.503999999999998</c:v>
                </c:pt>
                <c:pt idx="278">
                  <c:v>51.274999999999999</c:v>
                </c:pt>
                <c:pt idx="279">
                  <c:v>51.076000000000001</c:v>
                </c:pt>
                <c:pt idx="280">
                  <c:v>50.767000000000003</c:v>
                </c:pt>
                <c:pt idx="281">
                  <c:v>50.430999999999997</c:v>
                </c:pt>
                <c:pt idx="282">
                  <c:v>50.319000000000003</c:v>
                </c:pt>
                <c:pt idx="283">
                  <c:v>49.95</c:v>
                </c:pt>
                <c:pt idx="284">
                  <c:v>49.691000000000003</c:v>
                </c:pt>
                <c:pt idx="285">
                  <c:v>49.505000000000003</c:v>
                </c:pt>
                <c:pt idx="286">
                  <c:v>49.454000000000001</c:v>
                </c:pt>
                <c:pt idx="287">
                  <c:v>49.043999999999997</c:v>
                </c:pt>
                <c:pt idx="288">
                  <c:v>48.878</c:v>
                </c:pt>
                <c:pt idx="289">
                  <c:v>48.543999999999997</c:v>
                </c:pt>
                <c:pt idx="290">
                  <c:v>48.392000000000003</c:v>
                </c:pt>
                <c:pt idx="291">
                  <c:v>48.145000000000003</c:v>
                </c:pt>
                <c:pt idx="292">
                  <c:v>47.874000000000002</c:v>
                </c:pt>
                <c:pt idx="293">
                  <c:v>47.713000000000001</c:v>
                </c:pt>
                <c:pt idx="294">
                  <c:v>47.45</c:v>
                </c:pt>
                <c:pt idx="295">
                  <c:v>47.238</c:v>
                </c:pt>
                <c:pt idx="296">
                  <c:v>46.932000000000002</c:v>
                </c:pt>
                <c:pt idx="297">
                  <c:v>46.747999999999998</c:v>
                </c:pt>
                <c:pt idx="298">
                  <c:v>46.576999999999998</c:v>
                </c:pt>
                <c:pt idx="299">
                  <c:v>46.393000000000001</c:v>
                </c:pt>
                <c:pt idx="300">
                  <c:v>46.2</c:v>
                </c:pt>
                <c:pt idx="301">
                  <c:v>45.901000000000003</c:v>
                </c:pt>
                <c:pt idx="302">
                  <c:v>45.78</c:v>
                </c:pt>
                <c:pt idx="303">
                  <c:v>45.534999999999997</c:v>
                </c:pt>
                <c:pt idx="304">
                  <c:v>45.304000000000002</c:v>
                </c:pt>
                <c:pt idx="305">
                  <c:v>45.165999999999997</c:v>
                </c:pt>
                <c:pt idx="306">
                  <c:v>44.988999999999997</c:v>
                </c:pt>
                <c:pt idx="307">
                  <c:v>44.843000000000004</c:v>
                </c:pt>
                <c:pt idx="308">
                  <c:v>44.764000000000003</c:v>
                </c:pt>
                <c:pt idx="309">
                  <c:v>44.545999999999999</c:v>
                </c:pt>
                <c:pt idx="310">
                  <c:v>44.235999999999997</c:v>
                </c:pt>
                <c:pt idx="311">
                  <c:v>44.170999999999999</c:v>
                </c:pt>
                <c:pt idx="312">
                  <c:v>43.902999999999999</c:v>
                </c:pt>
                <c:pt idx="313">
                  <c:v>43.744999999999997</c:v>
                </c:pt>
                <c:pt idx="314">
                  <c:v>43.481000000000002</c:v>
                </c:pt>
                <c:pt idx="315">
                  <c:v>43.402999999999999</c:v>
                </c:pt>
                <c:pt idx="316">
                  <c:v>43.256999999999998</c:v>
                </c:pt>
                <c:pt idx="317">
                  <c:v>42.953000000000003</c:v>
                </c:pt>
                <c:pt idx="318">
                  <c:v>42.892000000000003</c:v>
                </c:pt>
                <c:pt idx="319">
                  <c:v>42.682000000000002</c:v>
                </c:pt>
                <c:pt idx="320">
                  <c:v>42.451999999999998</c:v>
                </c:pt>
                <c:pt idx="321">
                  <c:v>42.255000000000003</c:v>
                </c:pt>
                <c:pt idx="322">
                  <c:v>42.055</c:v>
                </c:pt>
                <c:pt idx="323">
                  <c:v>41.944000000000003</c:v>
                </c:pt>
                <c:pt idx="324">
                  <c:v>41.783999999999999</c:v>
                </c:pt>
                <c:pt idx="325">
                  <c:v>41.68</c:v>
                </c:pt>
                <c:pt idx="326">
                  <c:v>41.518000000000001</c:v>
                </c:pt>
                <c:pt idx="327">
                  <c:v>41.381999999999998</c:v>
                </c:pt>
                <c:pt idx="328">
                  <c:v>41.148000000000003</c:v>
                </c:pt>
                <c:pt idx="329">
                  <c:v>40.911999999999999</c:v>
                </c:pt>
                <c:pt idx="330">
                  <c:v>40.823999999999998</c:v>
                </c:pt>
                <c:pt idx="331">
                  <c:v>40.655999999999999</c:v>
                </c:pt>
                <c:pt idx="332">
                  <c:v>40.512999999999998</c:v>
                </c:pt>
                <c:pt idx="333">
                  <c:v>40.438000000000002</c:v>
                </c:pt>
                <c:pt idx="334">
                  <c:v>40.183999999999997</c:v>
                </c:pt>
                <c:pt idx="335">
                  <c:v>40.063000000000002</c:v>
                </c:pt>
                <c:pt idx="336">
                  <c:v>39.960999999999999</c:v>
                </c:pt>
                <c:pt idx="337">
                  <c:v>39.831000000000003</c:v>
                </c:pt>
                <c:pt idx="338">
                  <c:v>39.628</c:v>
                </c:pt>
                <c:pt idx="339">
                  <c:v>39.561999999999998</c:v>
                </c:pt>
                <c:pt idx="340">
                  <c:v>39.442999999999998</c:v>
                </c:pt>
                <c:pt idx="341">
                  <c:v>39.216000000000001</c:v>
                </c:pt>
                <c:pt idx="342">
                  <c:v>39.07</c:v>
                </c:pt>
                <c:pt idx="343">
                  <c:v>39.043999999999997</c:v>
                </c:pt>
                <c:pt idx="344">
                  <c:v>38.844000000000001</c:v>
                </c:pt>
                <c:pt idx="345">
                  <c:v>38.698999999999998</c:v>
                </c:pt>
                <c:pt idx="346">
                  <c:v>38.713000000000001</c:v>
                </c:pt>
                <c:pt idx="347">
                  <c:v>38.619</c:v>
                </c:pt>
                <c:pt idx="348">
                  <c:v>38.249000000000002</c:v>
                </c:pt>
                <c:pt idx="349">
                  <c:v>38.357999999999997</c:v>
                </c:pt>
                <c:pt idx="350">
                  <c:v>38.204000000000001</c:v>
                </c:pt>
                <c:pt idx="351">
                  <c:v>37.957999999999998</c:v>
                </c:pt>
                <c:pt idx="352">
                  <c:v>37.808999999999997</c:v>
                </c:pt>
                <c:pt idx="353">
                  <c:v>37.771000000000001</c:v>
                </c:pt>
                <c:pt idx="354">
                  <c:v>37.581000000000003</c:v>
                </c:pt>
                <c:pt idx="355">
                  <c:v>37.548000000000002</c:v>
                </c:pt>
                <c:pt idx="356">
                  <c:v>37.270000000000003</c:v>
                </c:pt>
                <c:pt idx="357">
                  <c:v>37.244999999999997</c:v>
                </c:pt>
                <c:pt idx="358">
                  <c:v>37.116999999999997</c:v>
                </c:pt>
                <c:pt idx="359">
                  <c:v>36.994999999999997</c:v>
                </c:pt>
                <c:pt idx="360">
                  <c:v>36.866</c:v>
                </c:pt>
                <c:pt idx="361">
                  <c:v>36.779000000000003</c:v>
                </c:pt>
                <c:pt idx="362">
                  <c:v>36.634999999999998</c:v>
                </c:pt>
                <c:pt idx="363">
                  <c:v>36.496000000000002</c:v>
                </c:pt>
                <c:pt idx="364">
                  <c:v>36.268000000000001</c:v>
                </c:pt>
                <c:pt idx="365">
                  <c:v>36.005000000000003</c:v>
                </c:pt>
                <c:pt idx="366">
                  <c:v>35.927</c:v>
                </c:pt>
                <c:pt idx="367">
                  <c:v>35.920999999999999</c:v>
                </c:pt>
                <c:pt idx="368">
                  <c:v>35.777000000000001</c:v>
                </c:pt>
                <c:pt idx="369">
                  <c:v>35.576999999999998</c:v>
                </c:pt>
                <c:pt idx="370">
                  <c:v>35.47</c:v>
                </c:pt>
                <c:pt idx="371">
                  <c:v>35.390999999999998</c:v>
                </c:pt>
                <c:pt idx="372">
                  <c:v>35.280999999999999</c:v>
                </c:pt>
                <c:pt idx="373">
                  <c:v>35.183</c:v>
                </c:pt>
                <c:pt idx="374">
                  <c:v>35.222000000000001</c:v>
                </c:pt>
                <c:pt idx="375">
                  <c:v>35.305999999999997</c:v>
                </c:pt>
                <c:pt idx="376">
                  <c:v>35.61</c:v>
                </c:pt>
                <c:pt idx="377">
                  <c:v>36.154000000000003</c:v>
                </c:pt>
                <c:pt idx="378">
                  <c:v>37.369</c:v>
                </c:pt>
                <c:pt idx="379">
                  <c:v>39.695999999999998</c:v>
                </c:pt>
                <c:pt idx="380">
                  <c:v>43.92</c:v>
                </c:pt>
                <c:pt idx="381">
                  <c:v>51.213999999999999</c:v>
                </c:pt>
                <c:pt idx="382">
                  <c:v>63.13</c:v>
                </c:pt>
                <c:pt idx="383">
                  <c:v>82.066000000000003</c:v>
                </c:pt>
                <c:pt idx="384">
                  <c:v>110.06699999999999</c:v>
                </c:pt>
                <c:pt idx="385">
                  <c:v>152.517</c:v>
                </c:pt>
                <c:pt idx="386">
                  <c:v>207.696</c:v>
                </c:pt>
                <c:pt idx="387">
                  <c:v>281.40499999999997</c:v>
                </c:pt>
                <c:pt idx="388">
                  <c:v>368.322</c:v>
                </c:pt>
                <c:pt idx="389">
                  <c:v>479.05200000000002</c:v>
                </c:pt>
                <c:pt idx="390">
                  <c:v>600.55999999999995</c:v>
                </c:pt>
                <c:pt idx="391">
                  <c:v>750.80100000000004</c:v>
                </c:pt>
                <c:pt idx="392">
                  <c:v>906.8</c:v>
                </c:pt>
                <c:pt idx="393">
                  <c:v>1087.3779999999999</c:v>
                </c:pt>
                <c:pt idx="394">
                  <c:v>1269.595</c:v>
                </c:pt>
                <c:pt idx="395">
                  <c:v>1460.444</c:v>
                </c:pt>
                <c:pt idx="396">
                  <c:v>1633.048</c:v>
                </c:pt>
                <c:pt idx="397">
                  <c:v>1772.6210000000001</c:v>
                </c:pt>
                <c:pt idx="398">
                  <c:v>1854.3219999999999</c:v>
                </c:pt>
                <c:pt idx="399">
                  <c:v>1874.8579999999999</c:v>
                </c:pt>
                <c:pt idx="400">
                  <c:v>1837.087</c:v>
                </c:pt>
                <c:pt idx="401">
                  <c:v>1755.856</c:v>
                </c:pt>
                <c:pt idx="402">
                  <c:v>1649.152</c:v>
                </c:pt>
                <c:pt idx="403">
                  <c:v>1533.671</c:v>
                </c:pt>
                <c:pt idx="404">
                  <c:v>1412.92</c:v>
                </c:pt>
                <c:pt idx="405">
                  <c:v>1300.654</c:v>
                </c:pt>
                <c:pt idx="406">
                  <c:v>1182.9860000000001</c:v>
                </c:pt>
                <c:pt idx="407">
                  <c:v>1078.8869999999999</c:v>
                </c:pt>
                <c:pt idx="408">
                  <c:v>974.29499999999996</c:v>
                </c:pt>
                <c:pt idx="409">
                  <c:v>883.17</c:v>
                </c:pt>
                <c:pt idx="410">
                  <c:v>796.197</c:v>
                </c:pt>
                <c:pt idx="411">
                  <c:v>721.46199999999999</c:v>
                </c:pt>
                <c:pt idx="412">
                  <c:v>653.86400000000003</c:v>
                </c:pt>
                <c:pt idx="413">
                  <c:v>595.03800000000001</c:v>
                </c:pt>
                <c:pt idx="414">
                  <c:v>542.11</c:v>
                </c:pt>
                <c:pt idx="415">
                  <c:v>495.48099999999999</c:v>
                </c:pt>
                <c:pt idx="416">
                  <c:v>454.93200000000002</c:v>
                </c:pt>
                <c:pt idx="417">
                  <c:v>418.40699999999998</c:v>
                </c:pt>
                <c:pt idx="418">
                  <c:v>386.38400000000001</c:v>
                </c:pt>
                <c:pt idx="419">
                  <c:v>357.39600000000002</c:v>
                </c:pt>
                <c:pt idx="420">
                  <c:v>332.322</c:v>
                </c:pt>
                <c:pt idx="421">
                  <c:v>308.68200000000002</c:v>
                </c:pt>
                <c:pt idx="422">
                  <c:v>288.57499999999999</c:v>
                </c:pt>
                <c:pt idx="423">
                  <c:v>269.55900000000003</c:v>
                </c:pt>
                <c:pt idx="424">
                  <c:v>253.27699999999999</c:v>
                </c:pt>
                <c:pt idx="425">
                  <c:v>237.31899999999999</c:v>
                </c:pt>
                <c:pt idx="426">
                  <c:v>223.49600000000001</c:v>
                </c:pt>
                <c:pt idx="427">
                  <c:v>210.221</c:v>
                </c:pt>
                <c:pt idx="428">
                  <c:v>198.244</c:v>
                </c:pt>
                <c:pt idx="429">
                  <c:v>186.91</c:v>
                </c:pt>
                <c:pt idx="430">
                  <c:v>176.845</c:v>
                </c:pt>
                <c:pt idx="431">
                  <c:v>167.411</c:v>
                </c:pt>
                <c:pt idx="432">
                  <c:v>158.27799999999999</c:v>
                </c:pt>
                <c:pt idx="433">
                  <c:v>150.15100000000001</c:v>
                </c:pt>
                <c:pt idx="434">
                  <c:v>142.047</c:v>
                </c:pt>
                <c:pt idx="435">
                  <c:v>134.91999999999999</c:v>
                </c:pt>
                <c:pt idx="436">
                  <c:v>128.13300000000001</c:v>
                </c:pt>
                <c:pt idx="437">
                  <c:v>121.89100000000001</c:v>
                </c:pt>
                <c:pt idx="438">
                  <c:v>115.93</c:v>
                </c:pt>
                <c:pt idx="439">
                  <c:v>110.452</c:v>
                </c:pt>
                <c:pt idx="440">
                  <c:v>104.977</c:v>
                </c:pt>
                <c:pt idx="441">
                  <c:v>100.134</c:v>
                </c:pt>
                <c:pt idx="442">
                  <c:v>95.370999999999995</c:v>
                </c:pt>
                <c:pt idx="443">
                  <c:v>90.816000000000003</c:v>
                </c:pt>
                <c:pt idx="444">
                  <c:v>86.545000000000002</c:v>
                </c:pt>
                <c:pt idx="445">
                  <c:v>82.744</c:v>
                </c:pt>
                <c:pt idx="446">
                  <c:v>78.965000000000003</c:v>
                </c:pt>
                <c:pt idx="447">
                  <c:v>75.379000000000005</c:v>
                </c:pt>
                <c:pt idx="448">
                  <c:v>72.091999999999999</c:v>
                </c:pt>
                <c:pt idx="449">
                  <c:v>68.935000000000002</c:v>
                </c:pt>
                <c:pt idx="450">
                  <c:v>65.8</c:v>
                </c:pt>
                <c:pt idx="451">
                  <c:v>63.037999999999997</c:v>
                </c:pt>
                <c:pt idx="452">
                  <c:v>60.393999999999998</c:v>
                </c:pt>
                <c:pt idx="453">
                  <c:v>57.786999999999999</c:v>
                </c:pt>
                <c:pt idx="454">
                  <c:v>55.369</c:v>
                </c:pt>
                <c:pt idx="455">
                  <c:v>52.982999999999997</c:v>
                </c:pt>
                <c:pt idx="456">
                  <c:v>50.820999999999998</c:v>
                </c:pt>
                <c:pt idx="457">
                  <c:v>48.709000000000003</c:v>
                </c:pt>
                <c:pt idx="458">
                  <c:v>46.616</c:v>
                </c:pt>
                <c:pt idx="459">
                  <c:v>44.656999999999996</c:v>
                </c:pt>
                <c:pt idx="460">
                  <c:v>42.865000000000002</c:v>
                </c:pt>
                <c:pt idx="461">
                  <c:v>41.000999999999998</c:v>
                </c:pt>
                <c:pt idx="462">
                  <c:v>39.369999999999997</c:v>
                </c:pt>
                <c:pt idx="463">
                  <c:v>37.722999999999999</c:v>
                </c:pt>
                <c:pt idx="464">
                  <c:v>36.192999999999998</c:v>
                </c:pt>
                <c:pt idx="465">
                  <c:v>34.719000000000001</c:v>
                </c:pt>
                <c:pt idx="466">
                  <c:v>33.311999999999998</c:v>
                </c:pt>
                <c:pt idx="467">
                  <c:v>31.853000000000002</c:v>
                </c:pt>
                <c:pt idx="468">
                  <c:v>30.564</c:v>
                </c:pt>
                <c:pt idx="469">
                  <c:v>29.443000000000001</c:v>
                </c:pt>
                <c:pt idx="470">
                  <c:v>28.225000000000001</c:v>
                </c:pt>
                <c:pt idx="471">
                  <c:v>26.984999999999999</c:v>
                </c:pt>
                <c:pt idx="472">
                  <c:v>25.954000000000001</c:v>
                </c:pt>
                <c:pt idx="473">
                  <c:v>24.716999999999999</c:v>
                </c:pt>
                <c:pt idx="474">
                  <c:v>23.632000000000001</c:v>
                </c:pt>
                <c:pt idx="475">
                  <c:v>22.748999999999999</c:v>
                </c:pt>
                <c:pt idx="476">
                  <c:v>21.792999999999999</c:v>
                </c:pt>
                <c:pt idx="477">
                  <c:v>20.946000000000002</c:v>
                </c:pt>
                <c:pt idx="478">
                  <c:v>20.039000000000001</c:v>
                </c:pt>
                <c:pt idx="479">
                  <c:v>19.257999999999999</c:v>
                </c:pt>
                <c:pt idx="480">
                  <c:v>18.341999999999999</c:v>
                </c:pt>
                <c:pt idx="481">
                  <c:v>17.585999999999999</c:v>
                </c:pt>
                <c:pt idx="482">
                  <c:v>16.834</c:v>
                </c:pt>
                <c:pt idx="483">
                  <c:v>16.155000000000001</c:v>
                </c:pt>
                <c:pt idx="484">
                  <c:v>15.483000000000001</c:v>
                </c:pt>
                <c:pt idx="485">
                  <c:v>14.753</c:v>
                </c:pt>
                <c:pt idx="486">
                  <c:v>13.981999999999999</c:v>
                </c:pt>
                <c:pt idx="487">
                  <c:v>13.481999999999999</c:v>
                </c:pt>
                <c:pt idx="488">
                  <c:v>12.967000000000001</c:v>
                </c:pt>
                <c:pt idx="489">
                  <c:v>12.355</c:v>
                </c:pt>
                <c:pt idx="490">
                  <c:v>11.849</c:v>
                </c:pt>
                <c:pt idx="491">
                  <c:v>11.346</c:v>
                </c:pt>
                <c:pt idx="492">
                  <c:v>10.848000000000001</c:v>
                </c:pt>
                <c:pt idx="493">
                  <c:v>10.489000000000001</c:v>
                </c:pt>
                <c:pt idx="494">
                  <c:v>9.9629999999999992</c:v>
                </c:pt>
                <c:pt idx="495">
                  <c:v>9.4169999999999998</c:v>
                </c:pt>
                <c:pt idx="496">
                  <c:v>9.0559999999999992</c:v>
                </c:pt>
                <c:pt idx="497">
                  <c:v>8.7289999999999992</c:v>
                </c:pt>
                <c:pt idx="498">
                  <c:v>8.4380000000000006</c:v>
                </c:pt>
                <c:pt idx="499">
                  <c:v>7.9169999999999998</c:v>
                </c:pt>
                <c:pt idx="500">
                  <c:v>7.5650000000000004</c:v>
                </c:pt>
                <c:pt idx="501">
                  <c:v>7.2839999999999998</c:v>
                </c:pt>
                <c:pt idx="502">
                  <c:v>6.9939999999999998</c:v>
                </c:pt>
                <c:pt idx="503">
                  <c:v>6.6580000000000004</c:v>
                </c:pt>
                <c:pt idx="504">
                  <c:v>6.5140000000000002</c:v>
                </c:pt>
                <c:pt idx="505">
                  <c:v>6.2080000000000002</c:v>
                </c:pt>
                <c:pt idx="506">
                  <c:v>5.9009999999999998</c:v>
                </c:pt>
                <c:pt idx="507">
                  <c:v>5.782</c:v>
                </c:pt>
                <c:pt idx="508">
                  <c:v>5.6609999999999996</c:v>
                </c:pt>
                <c:pt idx="509">
                  <c:v>5.4429999999999996</c:v>
                </c:pt>
                <c:pt idx="510">
                  <c:v>5.1639999999999997</c:v>
                </c:pt>
                <c:pt idx="511">
                  <c:v>5.0250000000000004</c:v>
                </c:pt>
                <c:pt idx="512">
                  <c:v>4.9379999999999997</c:v>
                </c:pt>
                <c:pt idx="513">
                  <c:v>4.8140000000000001</c:v>
                </c:pt>
                <c:pt idx="514">
                  <c:v>4.6550000000000002</c:v>
                </c:pt>
                <c:pt idx="515">
                  <c:v>4.54</c:v>
                </c:pt>
                <c:pt idx="516">
                  <c:v>4.3970000000000002</c:v>
                </c:pt>
                <c:pt idx="517">
                  <c:v>4.2709999999999999</c:v>
                </c:pt>
                <c:pt idx="518">
                  <c:v>4.1829999999999998</c:v>
                </c:pt>
                <c:pt idx="519">
                  <c:v>4.1289999999999996</c:v>
                </c:pt>
                <c:pt idx="520">
                  <c:v>4.0540000000000003</c:v>
                </c:pt>
                <c:pt idx="521">
                  <c:v>4.0949999999999998</c:v>
                </c:pt>
                <c:pt idx="522">
                  <c:v>4.0069999999999997</c:v>
                </c:pt>
                <c:pt idx="523">
                  <c:v>3.9689999999999999</c:v>
                </c:pt>
                <c:pt idx="524">
                  <c:v>3.8929999999999998</c:v>
                </c:pt>
                <c:pt idx="525">
                  <c:v>3.8410000000000002</c:v>
                </c:pt>
                <c:pt idx="526">
                  <c:v>3.7240000000000002</c:v>
                </c:pt>
                <c:pt idx="527">
                  <c:v>3.7909999999999999</c:v>
                </c:pt>
                <c:pt idx="528">
                  <c:v>3.8180000000000001</c:v>
                </c:pt>
                <c:pt idx="529">
                  <c:v>3.6579999999999999</c:v>
                </c:pt>
                <c:pt idx="530">
                  <c:v>3.6309999999999998</c:v>
                </c:pt>
                <c:pt idx="531">
                  <c:v>3.6419999999999999</c:v>
                </c:pt>
                <c:pt idx="532">
                  <c:v>3.6160000000000001</c:v>
                </c:pt>
                <c:pt idx="533">
                  <c:v>3.67</c:v>
                </c:pt>
                <c:pt idx="534">
                  <c:v>3.5859999999999999</c:v>
                </c:pt>
                <c:pt idx="535">
                  <c:v>3.5230000000000001</c:v>
                </c:pt>
                <c:pt idx="536">
                  <c:v>3.43</c:v>
                </c:pt>
                <c:pt idx="537">
                  <c:v>3.3450000000000002</c:v>
                </c:pt>
                <c:pt idx="538">
                  <c:v>3.3889999999999998</c:v>
                </c:pt>
                <c:pt idx="539">
                  <c:v>3.2480000000000002</c:v>
                </c:pt>
                <c:pt idx="540">
                  <c:v>3.2210000000000001</c:v>
                </c:pt>
                <c:pt idx="541">
                  <c:v>3.3340000000000001</c:v>
                </c:pt>
                <c:pt idx="542">
                  <c:v>3.1760000000000002</c:v>
                </c:pt>
                <c:pt idx="543">
                  <c:v>3.0350000000000001</c:v>
                </c:pt>
                <c:pt idx="544">
                  <c:v>3.1160000000000001</c:v>
                </c:pt>
                <c:pt idx="545">
                  <c:v>2.9239999999999999</c:v>
                </c:pt>
                <c:pt idx="546">
                  <c:v>2.8050000000000002</c:v>
                </c:pt>
                <c:pt idx="547">
                  <c:v>2.8679999999999999</c:v>
                </c:pt>
                <c:pt idx="548">
                  <c:v>2.7450000000000001</c:v>
                </c:pt>
                <c:pt idx="549">
                  <c:v>2.5179999999999998</c:v>
                </c:pt>
                <c:pt idx="550">
                  <c:v>2.48</c:v>
                </c:pt>
                <c:pt idx="551">
                  <c:v>2.5720000000000001</c:v>
                </c:pt>
                <c:pt idx="552">
                  <c:v>2.508</c:v>
                </c:pt>
                <c:pt idx="553">
                  <c:v>2.4009999999999998</c:v>
                </c:pt>
                <c:pt idx="554">
                  <c:v>2.3149999999999999</c:v>
                </c:pt>
                <c:pt idx="555">
                  <c:v>2.242</c:v>
                </c:pt>
                <c:pt idx="556">
                  <c:v>2.0510000000000002</c:v>
                </c:pt>
                <c:pt idx="557">
                  <c:v>1.94</c:v>
                </c:pt>
                <c:pt idx="558">
                  <c:v>1.9119999999999999</c:v>
                </c:pt>
                <c:pt idx="559">
                  <c:v>1.67</c:v>
                </c:pt>
                <c:pt idx="560">
                  <c:v>1.4670000000000001</c:v>
                </c:pt>
                <c:pt idx="561">
                  <c:v>1.359</c:v>
                </c:pt>
                <c:pt idx="562">
                  <c:v>1.2629999999999999</c:v>
                </c:pt>
                <c:pt idx="563">
                  <c:v>1.1870000000000001</c:v>
                </c:pt>
                <c:pt idx="564">
                  <c:v>1.002</c:v>
                </c:pt>
                <c:pt idx="565">
                  <c:v>1.0369999999999999</c:v>
                </c:pt>
                <c:pt idx="566">
                  <c:v>0.89500000000000002</c:v>
                </c:pt>
                <c:pt idx="567">
                  <c:v>0.70099999999999996</c:v>
                </c:pt>
                <c:pt idx="568">
                  <c:v>0.70099999999999996</c:v>
                </c:pt>
                <c:pt idx="569">
                  <c:v>0.54200000000000004</c:v>
                </c:pt>
                <c:pt idx="570">
                  <c:v>0.32300000000000001</c:v>
                </c:pt>
                <c:pt idx="571">
                  <c:v>0.26300000000000001</c:v>
                </c:pt>
                <c:pt idx="572">
                  <c:v>0.19900000000000001</c:v>
                </c:pt>
                <c:pt idx="573">
                  <c:v>0.1</c:v>
                </c:pt>
                <c:pt idx="574">
                  <c:v>-0.121</c:v>
                </c:pt>
                <c:pt idx="575">
                  <c:v>-0.29399999999999998</c:v>
                </c:pt>
                <c:pt idx="576">
                  <c:v>-0.27500000000000002</c:v>
                </c:pt>
                <c:pt idx="577">
                  <c:v>-0.48499999999999999</c:v>
                </c:pt>
                <c:pt idx="578">
                  <c:v>-0.52800000000000002</c:v>
                </c:pt>
                <c:pt idx="579">
                  <c:v>-0.748</c:v>
                </c:pt>
                <c:pt idx="580">
                  <c:v>-0.745</c:v>
                </c:pt>
                <c:pt idx="581">
                  <c:v>-0.97599999999999998</c:v>
                </c:pt>
                <c:pt idx="582">
                  <c:v>-1.1879999999999999</c:v>
                </c:pt>
                <c:pt idx="583">
                  <c:v>-1.45</c:v>
                </c:pt>
                <c:pt idx="584">
                  <c:v>-1.4350000000000001</c:v>
                </c:pt>
                <c:pt idx="585">
                  <c:v>-1.571</c:v>
                </c:pt>
                <c:pt idx="586">
                  <c:v>-1.778</c:v>
                </c:pt>
                <c:pt idx="587">
                  <c:v>-1.7989999999999999</c:v>
                </c:pt>
                <c:pt idx="588">
                  <c:v>-1.879</c:v>
                </c:pt>
                <c:pt idx="589">
                  <c:v>-2.0670000000000002</c:v>
                </c:pt>
                <c:pt idx="590">
                  <c:v>-2.3090000000000002</c:v>
                </c:pt>
                <c:pt idx="591">
                  <c:v>-2.4780000000000002</c:v>
                </c:pt>
                <c:pt idx="592">
                  <c:v>-2.532</c:v>
                </c:pt>
                <c:pt idx="593">
                  <c:v>-2.5070000000000001</c:v>
                </c:pt>
                <c:pt idx="594">
                  <c:v>-2.8340000000000001</c:v>
                </c:pt>
                <c:pt idx="595">
                  <c:v>-2.927</c:v>
                </c:pt>
                <c:pt idx="596">
                  <c:v>-3.0470000000000002</c:v>
                </c:pt>
                <c:pt idx="597">
                  <c:v>-3.18</c:v>
                </c:pt>
                <c:pt idx="598">
                  <c:v>-3.2770000000000001</c:v>
                </c:pt>
                <c:pt idx="599">
                  <c:v>-3.4329999999999998</c:v>
                </c:pt>
                <c:pt idx="600">
                  <c:v>-3.5459999999999998</c:v>
                </c:pt>
                <c:pt idx="601">
                  <c:v>-3.7149999999999999</c:v>
                </c:pt>
                <c:pt idx="602">
                  <c:v>-3.6190000000000002</c:v>
                </c:pt>
                <c:pt idx="603">
                  <c:v>-3.8650000000000002</c:v>
                </c:pt>
                <c:pt idx="604">
                  <c:v>-4.1289999999999996</c:v>
                </c:pt>
                <c:pt idx="605">
                  <c:v>-4.149</c:v>
                </c:pt>
                <c:pt idx="606">
                  <c:v>-4.2539999999999996</c:v>
                </c:pt>
                <c:pt idx="607">
                  <c:v>-4.1989999999999998</c:v>
                </c:pt>
                <c:pt idx="608">
                  <c:v>-4.359</c:v>
                </c:pt>
                <c:pt idx="609">
                  <c:v>-4.569</c:v>
                </c:pt>
                <c:pt idx="610">
                  <c:v>-4.6260000000000003</c:v>
                </c:pt>
                <c:pt idx="611">
                  <c:v>-4.7240000000000002</c:v>
                </c:pt>
                <c:pt idx="612">
                  <c:v>-4.835</c:v>
                </c:pt>
                <c:pt idx="613">
                  <c:v>-4.9489999999999998</c:v>
                </c:pt>
                <c:pt idx="614">
                  <c:v>-5.0350000000000001</c:v>
                </c:pt>
                <c:pt idx="615">
                  <c:v>-5.2249999999999996</c:v>
                </c:pt>
                <c:pt idx="616">
                  <c:v>-5.2050000000000001</c:v>
                </c:pt>
                <c:pt idx="617">
                  <c:v>-5.3289999999999997</c:v>
                </c:pt>
                <c:pt idx="618">
                  <c:v>-5.5140000000000002</c:v>
                </c:pt>
                <c:pt idx="619">
                  <c:v>-5.6539999999999999</c:v>
                </c:pt>
                <c:pt idx="620">
                  <c:v>-5.625</c:v>
                </c:pt>
                <c:pt idx="621">
                  <c:v>-5.7380000000000004</c:v>
                </c:pt>
                <c:pt idx="622">
                  <c:v>-5.8550000000000004</c:v>
                </c:pt>
                <c:pt idx="623">
                  <c:v>-5.9</c:v>
                </c:pt>
                <c:pt idx="624">
                  <c:v>-5.9829999999999997</c:v>
                </c:pt>
                <c:pt idx="625">
                  <c:v>-6.0650000000000004</c:v>
                </c:pt>
                <c:pt idx="626">
                  <c:v>-6.17</c:v>
                </c:pt>
                <c:pt idx="627">
                  <c:v>-6.3330000000000002</c:v>
                </c:pt>
                <c:pt idx="628">
                  <c:v>-6.3739999999999997</c:v>
                </c:pt>
                <c:pt idx="629">
                  <c:v>-6.4480000000000004</c:v>
                </c:pt>
                <c:pt idx="630">
                  <c:v>-6.5220000000000002</c:v>
                </c:pt>
                <c:pt idx="631">
                  <c:v>-6.6920000000000002</c:v>
                </c:pt>
                <c:pt idx="632">
                  <c:v>-6.7279999999999998</c:v>
                </c:pt>
                <c:pt idx="633">
                  <c:v>-6.7229999999999999</c:v>
                </c:pt>
                <c:pt idx="634">
                  <c:v>-6.7729999999999997</c:v>
                </c:pt>
                <c:pt idx="635">
                  <c:v>-6.8959999999999999</c:v>
                </c:pt>
                <c:pt idx="636">
                  <c:v>-6.9219999999999997</c:v>
                </c:pt>
                <c:pt idx="637">
                  <c:v>-6.98</c:v>
                </c:pt>
                <c:pt idx="638">
                  <c:v>-7.1</c:v>
                </c:pt>
                <c:pt idx="639">
                  <c:v>-7.2320000000000002</c:v>
                </c:pt>
                <c:pt idx="640">
                  <c:v>-7.26</c:v>
                </c:pt>
                <c:pt idx="641">
                  <c:v>-7.431</c:v>
                </c:pt>
                <c:pt idx="642">
                  <c:v>-7.3550000000000004</c:v>
                </c:pt>
                <c:pt idx="643">
                  <c:v>-7.4340000000000002</c:v>
                </c:pt>
                <c:pt idx="644">
                  <c:v>-7.4489999999999998</c:v>
                </c:pt>
                <c:pt idx="645">
                  <c:v>-7.5609999999999999</c:v>
                </c:pt>
                <c:pt idx="646">
                  <c:v>-7.6559999999999997</c:v>
                </c:pt>
                <c:pt idx="647">
                  <c:v>-7.8220000000000001</c:v>
                </c:pt>
                <c:pt idx="648">
                  <c:v>-7.8860000000000001</c:v>
                </c:pt>
                <c:pt idx="649">
                  <c:v>-7.9020000000000001</c:v>
                </c:pt>
                <c:pt idx="650">
                  <c:v>-7.83</c:v>
                </c:pt>
                <c:pt idx="651">
                  <c:v>-7.952</c:v>
                </c:pt>
                <c:pt idx="652">
                  <c:v>-7.9320000000000004</c:v>
                </c:pt>
                <c:pt idx="653">
                  <c:v>-8.0730000000000004</c:v>
                </c:pt>
                <c:pt idx="654">
                  <c:v>-8.1110000000000007</c:v>
                </c:pt>
                <c:pt idx="655">
                  <c:v>-8.2219999999999995</c:v>
                </c:pt>
                <c:pt idx="656">
                  <c:v>-8.1679999999999993</c:v>
                </c:pt>
                <c:pt idx="657">
                  <c:v>-8.1820000000000004</c:v>
                </c:pt>
                <c:pt idx="658">
                  <c:v>-8.26</c:v>
                </c:pt>
                <c:pt idx="659">
                  <c:v>-8.3079999999999998</c:v>
                </c:pt>
                <c:pt idx="660">
                  <c:v>-8.3030000000000008</c:v>
                </c:pt>
                <c:pt idx="661">
                  <c:v>-8.2460000000000004</c:v>
                </c:pt>
                <c:pt idx="662">
                  <c:v>-8.2379999999999995</c:v>
                </c:pt>
                <c:pt idx="663">
                  <c:v>-8.2949999999999999</c:v>
                </c:pt>
                <c:pt idx="664">
                  <c:v>-8.3239999999999998</c:v>
                </c:pt>
                <c:pt idx="665">
                  <c:v>-8.2720000000000002</c:v>
                </c:pt>
                <c:pt idx="666">
                  <c:v>-8.2319999999999993</c:v>
                </c:pt>
                <c:pt idx="667">
                  <c:v>-8.2870000000000008</c:v>
                </c:pt>
                <c:pt idx="668">
                  <c:v>-8.3480000000000008</c:v>
                </c:pt>
                <c:pt idx="669">
                  <c:v>-8.3420000000000005</c:v>
                </c:pt>
                <c:pt idx="670">
                  <c:v>-8.2690000000000001</c:v>
                </c:pt>
                <c:pt idx="671">
                  <c:v>-8.2669999999999995</c:v>
                </c:pt>
                <c:pt idx="672">
                  <c:v>-8.2850000000000001</c:v>
                </c:pt>
                <c:pt idx="673">
                  <c:v>-8.0690000000000008</c:v>
                </c:pt>
                <c:pt idx="674">
                  <c:v>-7.96</c:v>
                </c:pt>
                <c:pt idx="675">
                  <c:v>-7.8230000000000004</c:v>
                </c:pt>
                <c:pt idx="676">
                  <c:v>-7.6740000000000004</c:v>
                </c:pt>
                <c:pt idx="677">
                  <c:v>-7.3019999999999996</c:v>
                </c:pt>
                <c:pt idx="678">
                  <c:v>-7.1020000000000003</c:v>
                </c:pt>
                <c:pt idx="679">
                  <c:v>-6.6349999999999998</c:v>
                </c:pt>
                <c:pt idx="680">
                  <c:v>-6.1680000000000001</c:v>
                </c:pt>
                <c:pt idx="681">
                  <c:v>-5.6639999999999997</c:v>
                </c:pt>
                <c:pt idx="682">
                  <c:v>-5.0439999999999996</c:v>
                </c:pt>
                <c:pt idx="683">
                  <c:v>-4.2460000000000004</c:v>
                </c:pt>
                <c:pt idx="684">
                  <c:v>-3.456</c:v>
                </c:pt>
                <c:pt idx="685">
                  <c:v>-2.427</c:v>
                </c:pt>
                <c:pt idx="686">
                  <c:v>-1.3580000000000001</c:v>
                </c:pt>
                <c:pt idx="687">
                  <c:v>-0.315</c:v>
                </c:pt>
                <c:pt idx="688">
                  <c:v>1.008</c:v>
                </c:pt>
                <c:pt idx="689">
                  <c:v>2.496</c:v>
                </c:pt>
                <c:pt idx="690">
                  <c:v>4.04</c:v>
                </c:pt>
                <c:pt idx="691">
                  <c:v>5.726</c:v>
                </c:pt>
                <c:pt idx="692">
                  <c:v>7.5129999999999999</c:v>
                </c:pt>
                <c:pt idx="693">
                  <c:v>9.3439999999999994</c:v>
                </c:pt>
                <c:pt idx="694">
                  <c:v>11.215</c:v>
                </c:pt>
                <c:pt idx="695">
                  <c:v>13.282</c:v>
                </c:pt>
                <c:pt idx="696">
                  <c:v>15.385</c:v>
                </c:pt>
                <c:pt idx="697">
                  <c:v>17.533999999999999</c:v>
                </c:pt>
                <c:pt idx="698">
                  <c:v>19.704999999999998</c:v>
                </c:pt>
                <c:pt idx="699">
                  <c:v>21.597000000000001</c:v>
                </c:pt>
                <c:pt idx="700">
                  <c:v>23.686</c:v>
                </c:pt>
                <c:pt idx="701">
                  <c:v>25.638999999999999</c:v>
                </c:pt>
                <c:pt idx="702">
                  <c:v>27.481999999999999</c:v>
                </c:pt>
                <c:pt idx="703">
                  <c:v>29.364999999999998</c:v>
                </c:pt>
                <c:pt idx="704">
                  <c:v>31.263000000000002</c:v>
                </c:pt>
                <c:pt idx="705">
                  <c:v>32.601999999999997</c:v>
                </c:pt>
                <c:pt idx="706">
                  <c:v>34.020000000000003</c:v>
                </c:pt>
                <c:pt idx="707">
                  <c:v>35.207000000000001</c:v>
                </c:pt>
                <c:pt idx="708">
                  <c:v>36.308999999999997</c:v>
                </c:pt>
                <c:pt idx="709">
                  <c:v>37.164999999999999</c:v>
                </c:pt>
                <c:pt idx="710">
                  <c:v>37.664999999999999</c:v>
                </c:pt>
                <c:pt idx="711">
                  <c:v>38.152999999999999</c:v>
                </c:pt>
                <c:pt idx="712">
                  <c:v>38.555999999999997</c:v>
                </c:pt>
                <c:pt idx="713">
                  <c:v>38.685000000000002</c:v>
                </c:pt>
                <c:pt idx="714">
                  <c:v>38.534999999999997</c:v>
                </c:pt>
                <c:pt idx="715">
                  <c:v>38.091000000000001</c:v>
                </c:pt>
                <c:pt idx="716">
                  <c:v>37.631999999999998</c:v>
                </c:pt>
                <c:pt idx="717">
                  <c:v>37.088000000000001</c:v>
                </c:pt>
                <c:pt idx="718">
                  <c:v>36.162999999999997</c:v>
                </c:pt>
                <c:pt idx="719">
                  <c:v>35.255000000000003</c:v>
                </c:pt>
                <c:pt idx="720">
                  <c:v>34.21</c:v>
                </c:pt>
                <c:pt idx="721">
                  <c:v>32.847999999999999</c:v>
                </c:pt>
                <c:pt idx="722">
                  <c:v>31.478000000000002</c:v>
                </c:pt>
                <c:pt idx="723">
                  <c:v>30.097000000000001</c:v>
                </c:pt>
                <c:pt idx="724">
                  <c:v>28.673999999999999</c:v>
                </c:pt>
                <c:pt idx="725">
                  <c:v>27.036999999999999</c:v>
                </c:pt>
                <c:pt idx="726">
                  <c:v>25.623000000000001</c:v>
                </c:pt>
                <c:pt idx="727">
                  <c:v>23.768000000000001</c:v>
                </c:pt>
                <c:pt idx="728">
                  <c:v>22.172000000000001</c:v>
                </c:pt>
                <c:pt idx="729">
                  <c:v>20.564</c:v>
                </c:pt>
                <c:pt idx="730">
                  <c:v>18.998000000000001</c:v>
                </c:pt>
                <c:pt idx="731">
                  <c:v>17.364000000000001</c:v>
                </c:pt>
                <c:pt idx="732">
                  <c:v>15.667999999999999</c:v>
                </c:pt>
                <c:pt idx="733">
                  <c:v>14.249000000000001</c:v>
                </c:pt>
                <c:pt idx="734">
                  <c:v>12.712999999999999</c:v>
                </c:pt>
                <c:pt idx="735">
                  <c:v>11.342000000000001</c:v>
                </c:pt>
                <c:pt idx="736">
                  <c:v>9.9860000000000007</c:v>
                </c:pt>
                <c:pt idx="737">
                  <c:v>8.7360000000000007</c:v>
                </c:pt>
                <c:pt idx="738">
                  <c:v>7.5</c:v>
                </c:pt>
                <c:pt idx="739">
                  <c:v>6.3330000000000002</c:v>
                </c:pt>
                <c:pt idx="740">
                  <c:v>5.125</c:v>
                </c:pt>
                <c:pt idx="741">
                  <c:v>4.266</c:v>
                </c:pt>
                <c:pt idx="742">
                  <c:v>3.1949999999999998</c:v>
                </c:pt>
                <c:pt idx="743">
                  <c:v>2.258</c:v>
                </c:pt>
                <c:pt idx="744">
                  <c:v>1.399</c:v>
                </c:pt>
                <c:pt idx="745">
                  <c:v>0.61399999999999999</c:v>
                </c:pt>
                <c:pt idx="746">
                  <c:v>-0.20300000000000001</c:v>
                </c:pt>
                <c:pt idx="747">
                  <c:v>-0.83799999999999997</c:v>
                </c:pt>
                <c:pt idx="748">
                  <c:v>-1.482</c:v>
                </c:pt>
                <c:pt idx="749">
                  <c:v>-2.1669999999999998</c:v>
                </c:pt>
                <c:pt idx="750">
                  <c:v>-2.742</c:v>
                </c:pt>
                <c:pt idx="751">
                  <c:v>-3.1349999999999998</c:v>
                </c:pt>
                <c:pt idx="752">
                  <c:v>-3.669</c:v>
                </c:pt>
                <c:pt idx="753">
                  <c:v>-4.1340000000000003</c:v>
                </c:pt>
                <c:pt idx="754">
                  <c:v>-4.5190000000000001</c:v>
                </c:pt>
                <c:pt idx="755">
                  <c:v>-4.9189999999999996</c:v>
                </c:pt>
                <c:pt idx="756">
                  <c:v>-5.2910000000000004</c:v>
                </c:pt>
                <c:pt idx="757">
                  <c:v>-5.6950000000000003</c:v>
                </c:pt>
                <c:pt idx="758">
                  <c:v>-5.9690000000000003</c:v>
                </c:pt>
                <c:pt idx="759">
                  <c:v>-6.2750000000000004</c:v>
                </c:pt>
                <c:pt idx="760">
                  <c:v>-6.5119999999999996</c:v>
                </c:pt>
                <c:pt idx="761">
                  <c:v>-6.8090000000000002</c:v>
                </c:pt>
                <c:pt idx="762">
                  <c:v>-7.056</c:v>
                </c:pt>
                <c:pt idx="763">
                  <c:v>-7.1980000000000004</c:v>
                </c:pt>
                <c:pt idx="764">
                  <c:v>-7.39</c:v>
                </c:pt>
                <c:pt idx="765">
                  <c:v>-7.6070000000000002</c:v>
                </c:pt>
                <c:pt idx="766">
                  <c:v>-7.7619999999999996</c:v>
                </c:pt>
                <c:pt idx="767">
                  <c:v>-7.8940000000000001</c:v>
                </c:pt>
                <c:pt idx="768">
                  <c:v>-8.0820000000000007</c:v>
                </c:pt>
                <c:pt idx="769">
                  <c:v>-8.2050000000000001</c:v>
                </c:pt>
                <c:pt idx="770">
                  <c:v>-8.4260000000000002</c:v>
                </c:pt>
                <c:pt idx="771">
                  <c:v>-8.5960000000000001</c:v>
                </c:pt>
                <c:pt idx="772">
                  <c:v>-8.6929999999999996</c:v>
                </c:pt>
                <c:pt idx="773">
                  <c:v>-8.7059999999999995</c:v>
                </c:pt>
                <c:pt idx="774">
                  <c:v>-8.9629999999999992</c:v>
                </c:pt>
                <c:pt idx="775">
                  <c:v>-9.0239999999999991</c:v>
                </c:pt>
                <c:pt idx="776">
                  <c:v>-9.17</c:v>
                </c:pt>
                <c:pt idx="777">
                  <c:v>-9.1950000000000003</c:v>
                </c:pt>
                <c:pt idx="778">
                  <c:v>-9.3249999999999993</c:v>
                </c:pt>
                <c:pt idx="779">
                  <c:v>-9.4009999999999998</c:v>
                </c:pt>
                <c:pt idx="780">
                  <c:v>-9.4510000000000005</c:v>
                </c:pt>
                <c:pt idx="781">
                  <c:v>-9.5359999999999996</c:v>
                </c:pt>
                <c:pt idx="782">
                  <c:v>-9.5549999999999997</c:v>
                </c:pt>
                <c:pt idx="783">
                  <c:v>-9.6509999999999998</c:v>
                </c:pt>
                <c:pt idx="784">
                  <c:v>-9.66</c:v>
                </c:pt>
                <c:pt idx="785">
                  <c:v>-9.7100000000000009</c:v>
                </c:pt>
                <c:pt idx="786">
                  <c:v>-9.7970000000000006</c:v>
                </c:pt>
                <c:pt idx="787">
                  <c:v>-9.8219999999999992</c:v>
                </c:pt>
                <c:pt idx="788">
                  <c:v>-9.9649999999999999</c:v>
                </c:pt>
                <c:pt idx="789">
                  <c:v>-9.9350000000000005</c:v>
                </c:pt>
                <c:pt idx="790">
                  <c:v>-9.9269999999999996</c:v>
                </c:pt>
                <c:pt idx="791">
                  <c:v>-10.058</c:v>
                </c:pt>
                <c:pt idx="792">
                  <c:v>-10.042999999999999</c:v>
                </c:pt>
                <c:pt idx="793">
                  <c:v>-10.016999999999999</c:v>
                </c:pt>
                <c:pt idx="794">
                  <c:v>-10.023</c:v>
                </c:pt>
                <c:pt idx="795">
                  <c:v>-10.167</c:v>
                </c:pt>
                <c:pt idx="796">
                  <c:v>-10.148</c:v>
                </c:pt>
                <c:pt idx="797">
                  <c:v>-10.112</c:v>
                </c:pt>
                <c:pt idx="798">
                  <c:v>-10.093</c:v>
                </c:pt>
                <c:pt idx="799">
                  <c:v>-10.135</c:v>
                </c:pt>
                <c:pt idx="800">
                  <c:v>-10.308</c:v>
                </c:pt>
                <c:pt idx="801">
                  <c:v>-10.26</c:v>
                </c:pt>
                <c:pt idx="802">
                  <c:v>-10.205</c:v>
                </c:pt>
                <c:pt idx="803">
                  <c:v>-10.327999999999999</c:v>
                </c:pt>
                <c:pt idx="804">
                  <c:v>-10.285</c:v>
                </c:pt>
                <c:pt idx="805">
                  <c:v>-10.368</c:v>
                </c:pt>
                <c:pt idx="806">
                  <c:v>-10.406000000000001</c:v>
                </c:pt>
                <c:pt idx="807">
                  <c:v>-10.489000000000001</c:v>
                </c:pt>
                <c:pt idx="808">
                  <c:v>-10.475</c:v>
                </c:pt>
                <c:pt idx="809">
                  <c:v>-10.388999999999999</c:v>
                </c:pt>
                <c:pt idx="810">
                  <c:v>-10.464</c:v>
                </c:pt>
                <c:pt idx="811">
                  <c:v>-10.444000000000001</c:v>
                </c:pt>
                <c:pt idx="812">
                  <c:v>-10.401</c:v>
                </c:pt>
                <c:pt idx="813">
                  <c:v>-10.523</c:v>
                </c:pt>
                <c:pt idx="814">
                  <c:v>-10.574999999999999</c:v>
                </c:pt>
                <c:pt idx="815">
                  <c:v>-10.561</c:v>
                </c:pt>
                <c:pt idx="816">
                  <c:v>-10.625</c:v>
                </c:pt>
                <c:pt idx="817">
                  <c:v>-10.68</c:v>
                </c:pt>
                <c:pt idx="818">
                  <c:v>-10.593999999999999</c:v>
                </c:pt>
                <c:pt idx="819">
                  <c:v>-10.497999999999999</c:v>
                </c:pt>
                <c:pt idx="820">
                  <c:v>-10.557</c:v>
                </c:pt>
                <c:pt idx="821">
                  <c:v>-10.656000000000001</c:v>
                </c:pt>
                <c:pt idx="822">
                  <c:v>-10.645</c:v>
                </c:pt>
                <c:pt idx="823">
                  <c:v>-10.71</c:v>
                </c:pt>
                <c:pt idx="824">
                  <c:v>-10.7</c:v>
                </c:pt>
                <c:pt idx="825">
                  <c:v>-10.779</c:v>
                </c:pt>
                <c:pt idx="826">
                  <c:v>-10.77</c:v>
                </c:pt>
                <c:pt idx="827">
                  <c:v>-10.759</c:v>
                </c:pt>
                <c:pt idx="828">
                  <c:v>-10.747</c:v>
                </c:pt>
                <c:pt idx="829">
                  <c:v>-10.754</c:v>
                </c:pt>
                <c:pt idx="830">
                  <c:v>-10.826000000000001</c:v>
                </c:pt>
                <c:pt idx="831">
                  <c:v>-10.817</c:v>
                </c:pt>
                <c:pt idx="832">
                  <c:v>-10.891</c:v>
                </c:pt>
                <c:pt idx="833">
                  <c:v>-10.9</c:v>
                </c:pt>
                <c:pt idx="834">
                  <c:v>-10.856</c:v>
                </c:pt>
                <c:pt idx="835">
                  <c:v>-10.875999999999999</c:v>
                </c:pt>
                <c:pt idx="836">
                  <c:v>-10.798999999999999</c:v>
                </c:pt>
                <c:pt idx="837">
                  <c:v>-10.914</c:v>
                </c:pt>
                <c:pt idx="838">
                  <c:v>-10.878</c:v>
                </c:pt>
                <c:pt idx="839">
                  <c:v>-10.981</c:v>
                </c:pt>
                <c:pt idx="840">
                  <c:v>-11.036</c:v>
                </c:pt>
                <c:pt idx="841">
                  <c:v>-10.943</c:v>
                </c:pt>
                <c:pt idx="842">
                  <c:v>-11.002000000000001</c:v>
                </c:pt>
                <c:pt idx="843">
                  <c:v>-11.023999999999999</c:v>
                </c:pt>
                <c:pt idx="844">
                  <c:v>-11.021000000000001</c:v>
                </c:pt>
                <c:pt idx="845">
                  <c:v>-10.93</c:v>
                </c:pt>
                <c:pt idx="846">
                  <c:v>-10.932</c:v>
                </c:pt>
                <c:pt idx="847">
                  <c:v>-11.032</c:v>
                </c:pt>
                <c:pt idx="848">
                  <c:v>-11.077</c:v>
                </c:pt>
                <c:pt idx="849">
                  <c:v>-10.986000000000001</c:v>
                </c:pt>
                <c:pt idx="850">
                  <c:v>-11.143000000000001</c:v>
                </c:pt>
                <c:pt idx="851">
                  <c:v>-11.205</c:v>
                </c:pt>
                <c:pt idx="852">
                  <c:v>-11.176</c:v>
                </c:pt>
                <c:pt idx="853">
                  <c:v>-11.178000000000001</c:v>
                </c:pt>
                <c:pt idx="854">
                  <c:v>-11.237</c:v>
                </c:pt>
                <c:pt idx="855">
                  <c:v>-11.207000000000001</c:v>
                </c:pt>
                <c:pt idx="856">
                  <c:v>-11.259</c:v>
                </c:pt>
                <c:pt idx="857">
                  <c:v>-11.288</c:v>
                </c:pt>
                <c:pt idx="858">
                  <c:v>-11.193</c:v>
                </c:pt>
                <c:pt idx="859">
                  <c:v>-11.291</c:v>
                </c:pt>
                <c:pt idx="860">
                  <c:v>-11.348000000000001</c:v>
                </c:pt>
                <c:pt idx="861">
                  <c:v>-11.378</c:v>
                </c:pt>
                <c:pt idx="862">
                  <c:v>-11.294</c:v>
                </c:pt>
                <c:pt idx="863">
                  <c:v>-11.361000000000001</c:v>
                </c:pt>
                <c:pt idx="864">
                  <c:v>-11.428000000000001</c:v>
                </c:pt>
                <c:pt idx="865">
                  <c:v>-11.352</c:v>
                </c:pt>
                <c:pt idx="866">
                  <c:v>-11.388</c:v>
                </c:pt>
                <c:pt idx="867">
                  <c:v>-11.44</c:v>
                </c:pt>
                <c:pt idx="868">
                  <c:v>-11.472</c:v>
                </c:pt>
                <c:pt idx="869">
                  <c:v>-11.46</c:v>
                </c:pt>
                <c:pt idx="870">
                  <c:v>-11.425000000000001</c:v>
                </c:pt>
                <c:pt idx="871">
                  <c:v>-11.451000000000001</c:v>
                </c:pt>
                <c:pt idx="872">
                  <c:v>-11.542</c:v>
                </c:pt>
                <c:pt idx="873">
                  <c:v>-11.605</c:v>
                </c:pt>
                <c:pt idx="874">
                  <c:v>-11.677</c:v>
                </c:pt>
                <c:pt idx="875">
                  <c:v>-11.670999999999999</c:v>
                </c:pt>
                <c:pt idx="876">
                  <c:v>-11.746</c:v>
                </c:pt>
                <c:pt idx="877">
                  <c:v>-11.762</c:v>
                </c:pt>
                <c:pt idx="878">
                  <c:v>-11.771000000000001</c:v>
                </c:pt>
                <c:pt idx="879">
                  <c:v>-11.731</c:v>
                </c:pt>
                <c:pt idx="880">
                  <c:v>-11.784000000000001</c:v>
                </c:pt>
                <c:pt idx="881">
                  <c:v>-11.81</c:v>
                </c:pt>
                <c:pt idx="882">
                  <c:v>-11.826000000000001</c:v>
                </c:pt>
                <c:pt idx="883">
                  <c:v>-11.785</c:v>
                </c:pt>
                <c:pt idx="884">
                  <c:v>-11.78</c:v>
                </c:pt>
                <c:pt idx="885">
                  <c:v>-11.819000000000001</c:v>
                </c:pt>
                <c:pt idx="886">
                  <c:v>-11.775</c:v>
                </c:pt>
                <c:pt idx="887">
                  <c:v>-11.79</c:v>
                </c:pt>
                <c:pt idx="888">
                  <c:v>-11.811</c:v>
                </c:pt>
                <c:pt idx="889">
                  <c:v>-11.917999999999999</c:v>
                </c:pt>
                <c:pt idx="890">
                  <c:v>-11.885999999999999</c:v>
                </c:pt>
                <c:pt idx="891">
                  <c:v>-11.952999999999999</c:v>
                </c:pt>
                <c:pt idx="892">
                  <c:v>-12.012</c:v>
                </c:pt>
                <c:pt idx="893">
                  <c:v>-12.087</c:v>
                </c:pt>
                <c:pt idx="894">
                  <c:v>-12.135999999999999</c:v>
                </c:pt>
                <c:pt idx="895">
                  <c:v>-12.138999999999999</c:v>
                </c:pt>
                <c:pt idx="896">
                  <c:v>-12.061</c:v>
                </c:pt>
                <c:pt idx="897">
                  <c:v>-12.119</c:v>
                </c:pt>
                <c:pt idx="898">
                  <c:v>-12.156000000000001</c:v>
                </c:pt>
                <c:pt idx="899">
                  <c:v>-12.113</c:v>
                </c:pt>
                <c:pt idx="900">
                  <c:v>-12.218</c:v>
                </c:pt>
                <c:pt idx="901">
                  <c:v>-12.263</c:v>
                </c:pt>
                <c:pt idx="902">
                  <c:v>-12.247999999999999</c:v>
                </c:pt>
                <c:pt idx="903">
                  <c:v>-12.231</c:v>
                </c:pt>
                <c:pt idx="904">
                  <c:v>-12.304</c:v>
                </c:pt>
                <c:pt idx="905">
                  <c:v>-12.366</c:v>
                </c:pt>
                <c:pt idx="906">
                  <c:v>-12.374000000000001</c:v>
                </c:pt>
                <c:pt idx="907">
                  <c:v>-12.436</c:v>
                </c:pt>
                <c:pt idx="908">
                  <c:v>-12.436</c:v>
                </c:pt>
                <c:pt idx="909">
                  <c:v>-12.451000000000001</c:v>
                </c:pt>
                <c:pt idx="910">
                  <c:v>-12.478999999999999</c:v>
                </c:pt>
                <c:pt idx="911">
                  <c:v>-12.496</c:v>
                </c:pt>
                <c:pt idx="912">
                  <c:v>-12.484</c:v>
                </c:pt>
                <c:pt idx="913">
                  <c:v>-12.518000000000001</c:v>
                </c:pt>
                <c:pt idx="914">
                  <c:v>-12.516</c:v>
                </c:pt>
                <c:pt idx="915">
                  <c:v>-12.57</c:v>
                </c:pt>
                <c:pt idx="916">
                  <c:v>-12.601000000000001</c:v>
                </c:pt>
                <c:pt idx="917">
                  <c:v>-12.563000000000001</c:v>
                </c:pt>
                <c:pt idx="918">
                  <c:v>-12.688000000000001</c:v>
                </c:pt>
                <c:pt idx="919">
                  <c:v>-12.705</c:v>
                </c:pt>
                <c:pt idx="920">
                  <c:v>-12.74</c:v>
                </c:pt>
                <c:pt idx="921">
                  <c:v>-12.747999999999999</c:v>
                </c:pt>
                <c:pt idx="922">
                  <c:v>-12.82</c:v>
                </c:pt>
                <c:pt idx="923">
                  <c:v>-12.888999999999999</c:v>
                </c:pt>
                <c:pt idx="924">
                  <c:v>-12.861000000000001</c:v>
                </c:pt>
                <c:pt idx="925">
                  <c:v>-12.821</c:v>
                </c:pt>
                <c:pt idx="926">
                  <c:v>-12.765000000000001</c:v>
                </c:pt>
                <c:pt idx="927">
                  <c:v>-12.920999999999999</c:v>
                </c:pt>
                <c:pt idx="928">
                  <c:v>-12.888999999999999</c:v>
                </c:pt>
                <c:pt idx="929">
                  <c:v>-12.961</c:v>
                </c:pt>
                <c:pt idx="930">
                  <c:v>-12.988</c:v>
                </c:pt>
                <c:pt idx="931">
                  <c:v>-13.03</c:v>
                </c:pt>
                <c:pt idx="932">
                  <c:v>-12.996</c:v>
                </c:pt>
                <c:pt idx="933">
                  <c:v>-12.98</c:v>
                </c:pt>
                <c:pt idx="934">
                  <c:v>-13.154999999999999</c:v>
                </c:pt>
                <c:pt idx="935">
                  <c:v>-13.102</c:v>
                </c:pt>
                <c:pt idx="936">
                  <c:v>-13.238</c:v>
                </c:pt>
                <c:pt idx="937">
                  <c:v>-13.222</c:v>
                </c:pt>
                <c:pt idx="938">
                  <c:v>-13.257</c:v>
                </c:pt>
                <c:pt idx="939">
                  <c:v>-13.247999999999999</c:v>
                </c:pt>
                <c:pt idx="940">
                  <c:v>-13.250999999999999</c:v>
                </c:pt>
                <c:pt idx="941">
                  <c:v>-13.327</c:v>
                </c:pt>
                <c:pt idx="942">
                  <c:v>-13.378</c:v>
                </c:pt>
                <c:pt idx="943">
                  <c:v>-13.368</c:v>
                </c:pt>
                <c:pt idx="944">
                  <c:v>-13.382</c:v>
                </c:pt>
                <c:pt idx="945">
                  <c:v>-13.497999999999999</c:v>
                </c:pt>
                <c:pt idx="946">
                  <c:v>-13.491</c:v>
                </c:pt>
                <c:pt idx="947">
                  <c:v>-13.590999999999999</c:v>
                </c:pt>
                <c:pt idx="948">
                  <c:v>-13.554</c:v>
                </c:pt>
                <c:pt idx="949">
                  <c:v>-13.555999999999999</c:v>
                </c:pt>
                <c:pt idx="950">
                  <c:v>-13.509</c:v>
                </c:pt>
                <c:pt idx="951">
                  <c:v>-13.612</c:v>
                </c:pt>
                <c:pt idx="952">
                  <c:v>-13.654</c:v>
                </c:pt>
                <c:pt idx="953">
                  <c:v>-13.576000000000001</c:v>
                </c:pt>
                <c:pt idx="954">
                  <c:v>-13.641</c:v>
                </c:pt>
                <c:pt idx="955">
                  <c:v>-13.692</c:v>
                </c:pt>
                <c:pt idx="956">
                  <c:v>-13.712</c:v>
                </c:pt>
                <c:pt idx="957">
                  <c:v>-13.746</c:v>
                </c:pt>
                <c:pt idx="958">
                  <c:v>-13.731</c:v>
                </c:pt>
                <c:pt idx="959">
                  <c:v>-13.798999999999999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7676984"/>
        <c:axId val="287677376"/>
      </c:scatterChart>
      <c:valAx>
        <c:axId val="287676984"/>
        <c:scaling>
          <c:orientation val="minMax"/>
          <c:max val="8"/>
          <c:min val="0"/>
        </c:scaling>
        <c:delete val="0"/>
        <c:axPos val="b"/>
        <c:numFmt formatCode="General" sourceLinked="1"/>
        <c:majorTickMark val="in"/>
        <c:minorTickMark val="none"/>
        <c:tickLblPos val="nextTo"/>
        <c:txPr>
          <a:bodyPr rot="0" vert="horz"/>
          <a:lstStyle/>
          <a:p>
            <a:pPr>
              <a:defRPr sz="900" b="1" i="0" u="none" strike="noStrike" baseline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defRPr>
            </a:pPr>
            <a:endParaRPr lang="ja-JP"/>
          </a:p>
        </c:txPr>
        <c:crossAx val="287677376"/>
        <c:crossesAt val="0"/>
        <c:crossBetween val="midCat"/>
        <c:majorUnit val="2"/>
      </c:valAx>
      <c:valAx>
        <c:axId val="287677376"/>
        <c:scaling>
          <c:orientation val="minMax"/>
          <c:max val="200"/>
          <c:min val="-5"/>
        </c:scaling>
        <c:delete val="0"/>
        <c:axPos val="l"/>
        <c:numFmt formatCode="General" sourceLinked="1"/>
        <c:majorTickMark val="in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900"/>
            </a:pPr>
            <a:endParaRPr lang="ja-JP"/>
          </a:p>
        </c:txPr>
        <c:crossAx val="287676984"/>
        <c:crossesAt val="0"/>
        <c:crossBetween val="midCat"/>
      </c:valAx>
      <c:spPr>
        <a:ln>
          <a:solidFill>
            <a:sysClr val="windowText" lastClr="000000"/>
          </a:solidFill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100" b="1">
          <a:latin typeface="Times New Roman" pitchFamily="18" charset="0"/>
          <a:cs typeface="Times New Roman" pitchFamily="18" charset="0"/>
        </a:defRPr>
      </a:pPr>
      <a:endParaRPr lang="ja-JP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23970" y="2013056"/>
            <a:ext cx="3671650" cy="1389041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47939" y="3672102"/>
            <a:ext cx="3023712" cy="165604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85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70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55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740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925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1102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2953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4803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39C15-606E-4BFF-A01D-48C9FE331533}" type="datetimeFigureOut">
              <a:rPr kumimoji="1" lang="ja-JP" altLang="en-US" smtClean="0"/>
              <a:pPr/>
              <a:t>2014/5/21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14B26-FE8C-4FA8-B8C0-DE677180CA5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39C15-606E-4BFF-A01D-48C9FE331533}" type="datetimeFigureOut">
              <a:rPr kumimoji="1" lang="ja-JP" altLang="en-US" smtClean="0"/>
              <a:pPr/>
              <a:t>2014/5/21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14B26-FE8C-4FA8-B8C0-DE677180CA5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131708" y="259520"/>
            <a:ext cx="971908" cy="5529147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15983" y="259520"/>
            <a:ext cx="2843729" cy="5529147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39C15-606E-4BFF-A01D-48C9FE331533}" type="datetimeFigureOut">
              <a:rPr kumimoji="1" lang="ja-JP" altLang="en-US" smtClean="0"/>
              <a:pPr/>
              <a:t>2014/5/21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14B26-FE8C-4FA8-B8C0-DE677180CA5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39C15-606E-4BFF-A01D-48C9FE331533}" type="datetimeFigureOut">
              <a:rPr kumimoji="1" lang="ja-JP" altLang="en-US" smtClean="0"/>
              <a:pPr/>
              <a:t>2014/5/21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14B26-FE8C-4FA8-B8C0-DE677180CA5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1219" y="4164126"/>
            <a:ext cx="3671650" cy="1287036"/>
          </a:xfrm>
        </p:spPr>
        <p:txBody>
          <a:bodyPr anchor="t"/>
          <a:lstStyle>
            <a:lvl1pPr algn="l">
              <a:defRPr sz="1599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1219" y="2746582"/>
            <a:ext cx="3671650" cy="1417540"/>
          </a:xfrm>
        </p:spPr>
        <p:txBody>
          <a:bodyPr anchor="b"/>
          <a:lstStyle>
            <a:lvl1pPr marL="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1pPr>
            <a:lvl2pPr marL="185043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2pPr>
            <a:lvl3pPr marL="370089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3pPr>
            <a:lvl4pPr marL="555132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4pPr>
            <a:lvl5pPr marL="740176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5pPr>
            <a:lvl6pPr marL="925220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6pPr>
            <a:lvl7pPr marL="1110265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7pPr>
            <a:lvl8pPr marL="1295308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8pPr>
            <a:lvl9pPr marL="1480352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39C15-606E-4BFF-A01D-48C9FE331533}" type="datetimeFigureOut">
              <a:rPr kumimoji="1" lang="ja-JP" altLang="en-US" smtClean="0"/>
              <a:pPr/>
              <a:t>2014/5/21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14B26-FE8C-4FA8-B8C0-DE677180CA5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15981" y="1512046"/>
            <a:ext cx="1907818" cy="4276615"/>
          </a:xfrm>
        </p:spPr>
        <p:txBody>
          <a:bodyPr/>
          <a:lstStyle>
            <a:lvl1pPr>
              <a:defRPr sz="1100"/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195793" y="1512046"/>
            <a:ext cx="1907818" cy="4276615"/>
          </a:xfrm>
        </p:spPr>
        <p:txBody>
          <a:bodyPr/>
          <a:lstStyle>
            <a:lvl1pPr>
              <a:defRPr sz="1100"/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39C15-606E-4BFF-A01D-48C9FE331533}" type="datetimeFigureOut">
              <a:rPr kumimoji="1" lang="ja-JP" altLang="en-US" smtClean="0"/>
              <a:pPr/>
              <a:t>2014/5/21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14B26-FE8C-4FA8-B8C0-DE677180CA5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15983" y="1450542"/>
            <a:ext cx="1908569" cy="604514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85043" indent="0">
              <a:buNone/>
              <a:defRPr sz="800" b="1"/>
            </a:lvl2pPr>
            <a:lvl3pPr marL="370089" indent="0">
              <a:buNone/>
              <a:defRPr sz="700" b="1"/>
            </a:lvl3pPr>
            <a:lvl4pPr marL="555132" indent="0">
              <a:buNone/>
              <a:defRPr sz="600" b="1"/>
            </a:lvl4pPr>
            <a:lvl5pPr marL="740176" indent="0">
              <a:buNone/>
              <a:defRPr sz="600" b="1"/>
            </a:lvl5pPr>
            <a:lvl6pPr marL="925220" indent="0">
              <a:buNone/>
              <a:defRPr sz="600" b="1"/>
            </a:lvl6pPr>
            <a:lvl7pPr marL="1110265" indent="0">
              <a:buNone/>
              <a:defRPr sz="600" b="1"/>
            </a:lvl7pPr>
            <a:lvl8pPr marL="1295308" indent="0">
              <a:buNone/>
              <a:defRPr sz="600" b="1"/>
            </a:lvl8pPr>
            <a:lvl9pPr marL="1480352" indent="0">
              <a:buNone/>
              <a:defRPr sz="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15983" y="2055062"/>
            <a:ext cx="1908569" cy="3733601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2194292" y="1450542"/>
            <a:ext cx="1909319" cy="604514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85043" indent="0">
              <a:buNone/>
              <a:defRPr sz="800" b="1"/>
            </a:lvl2pPr>
            <a:lvl3pPr marL="370089" indent="0">
              <a:buNone/>
              <a:defRPr sz="700" b="1"/>
            </a:lvl3pPr>
            <a:lvl4pPr marL="555132" indent="0">
              <a:buNone/>
              <a:defRPr sz="600" b="1"/>
            </a:lvl4pPr>
            <a:lvl5pPr marL="740176" indent="0">
              <a:buNone/>
              <a:defRPr sz="600" b="1"/>
            </a:lvl5pPr>
            <a:lvl6pPr marL="925220" indent="0">
              <a:buNone/>
              <a:defRPr sz="600" b="1"/>
            </a:lvl6pPr>
            <a:lvl7pPr marL="1110265" indent="0">
              <a:buNone/>
              <a:defRPr sz="600" b="1"/>
            </a:lvl7pPr>
            <a:lvl8pPr marL="1295308" indent="0">
              <a:buNone/>
              <a:defRPr sz="600" b="1"/>
            </a:lvl8pPr>
            <a:lvl9pPr marL="1480352" indent="0">
              <a:buNone/>
              <a:defRPr sz="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2194292" y="2055062"/>
            <a:ext cx="1909319" cy="3733601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39C15-606E-4BFF-A01D-48C9FE331533}" type="datetimeFigureOut">
              <a:rPr kumimoji="1" lang="ja-JP" altLang="en-US" smtClean="0"/>
              <a:pPr/>
              <a:t>2014/5/21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14B26-FE8C-4FA8-B8C0-DE677180CA5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39C15-606E-4BFF-A01D-48C9FE331533}" type="datetimeFigureOut">
              <a:rPr kumimoji="1" lang="ja-JP" altLang="en-US" smtClean="0"/>
              <a:pPr/>
              <a:t>2014/5/21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14B26-FE8C-4FA8-B8C0-DE677180CA5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39C15-606E-4BFF-A01D-48C9FE331533}" type="datetimeFigureOut">
              <a:rPr kumimoji="1" lang="ja-JP" altLang="en-US" smtClean="0"/>
              <a:pPr/>
              <a:t>2014/5/21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14B26-FE8C-4FA8-B8C0-DE677180CA5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5981" y="258010"/>
            <a:ext cx="1421114" cy="1098031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688840" y="258014"/>
            <a:ext cx="2414771" cy="5530650"/>
          </a:xfrm>
        </p:spPr>
        <p:txBody>
          <a:bodyPr/>
          <a:lstStyle>
            <a:lvl1pPr>
              <a:defRPr sz="1299"/>
            </a:lvl1pPr>
            <a:lvl2pPr>
              <a:defRPr sz="11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15981" y="1356036"/>
            <a:ext cx="1421114" cy="4432620"/>
          </a:xfrm>
        </p:spPr>
        <p:txBody>
          <a:bodyPr/>
          <a:lstStyle>
            <a:lvl1pPr marL="0" indent="0">
              <a:buNone/>
              <a:defRPr sz="600"/>
            </a:lvl1pPr>
            <a:lvl2pPr marL="185043" indent="0">
              <a:buNone/>
              <a:defRPr sz="500"/>
            </a:lvl2pPr>
            <a:lvl3pPr marL="370089" indent="0">
              <a:buNone/>
              <a:defRPr sz="400"/>
            </a:lvl3pPr>
            <a:lvl4pPr marL="555132" indent="0">
              <a:buNone/>
              <a:defRPr sz="400"/>
            </a:lvl4pPr>
            <a:lvl5pPr marL="740176" indent="0">
              <a:buNone/>
              <a:defRPr sz="400"/>
            </a:lvl5pPr>
            <a:lvl6pPr marL="925220" indent="0">
              <a:buNone/>
              <a:defRPr sz="400"/>
            </a:lvl6pPr>
            <a:lvl7pPr marL="1110265" indent="0">
              <a:buNone/>
              <a:defRPr sz="400"/>
            </a:lvl7pPr>
            <a:lvl8pPr marL="1295308" indent="0">
              <a:buNone/>
              <a:defRPr sz="400"/>
            </a:lvl8pPr>
            <a:lvl9pPr marL="1480352" indent="0">
              <a:buNone/>
              <a:defRPr sz="4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39C15-606E-4BFF-A01D-48C9FE331533}" type="datetimeFigureOut">
              <a:rPr kumimoji="1" lang="ja-JP" altLang="en-US" smtClean="0"/>
              <a:pPr/>
              <a:t>2014/5/21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14B26-FE8C-4FA8-B8C0-DE677180CA5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6673" y="4536135"/>
            <a:ext cx="2591753" cy="535516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846673" y="579025"/>
            <a:ext cx="2591753" cy="3888105"/>
          </a:xfrm>
        </p:spPr>
        <p:txBody>
          <a:bodyPr/>
          <a:lstStyle>
            <a:lvl1pPr marL="0" indent="0">
              <a:buNone/>
              <a:defRPr sz="1299"/>
            </a:lvl1pPr>
            <a:lvl2pPr marL="185043" indent="0">
              <a:buNone/>
              <a:defRPr sz="1100"/>
            </a:lvl2pPr>
            <a:lvl3pPr marL="370089" indent="0">
              <a:buNone/>
              <a:defRPr sz="900"/>
            </a:lvl3pPr>
            <a:lvl4pPr marL="555132" indent="0">
              <a:buNone/>
              <a:defRPr sz="800"/>
            </a:lvl4pPr>
            <a:lvl5pPr marL="740176" indent="0">
              <a:buNone/>
              <a:defRPr sz="800"/>
            </a:lvl5pPr>
            <a:lvl6pPr marL="925220" indent="0">
              <a:buNone/>
              <a:defRPr sz="800"/>
            </a:lvl6pPr>
            <a:lvl7pPr marL="1110265" indent="0">
              <a:buNone/>
              <a:defRPr sz="800"/>
            </a:lvl7pPr>
            <a:lvl8pPr marL="1295308" indent="0">
              <a:buNone/>
              <a:defRPr sz="800"/>
            </a:lvl8pPr>
            <a:lvl9pPr marL="1480352" indent="0">
              <a:buNone/>
              <a:defRPr sz="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846673" y="5071650"/>
            <a:ext cx="2591753" cy="760521"/>
          </a:xfrm>
        </p:spPr>
        <p:txBody>
          <a:bodyPr/>
          <a:lstStyle>
            <a:lvl1pPr marL="0" indent="0">
              <a:buNone/>
              <a:defRPr sz="600"/>
            </a:lvl1pPr>
            <a:lvl2pPr marL="185043" indent="0">
              <a:buNone/>
              <a:defRPr sz="500"/>
            </a:lvl2pPr>
            <a:lvl3pPr marL="370089" indent="0">
              <a:buNone/>
              <a:defRPr sz="400"/>
            </a:lvl3pPr>
            <a:lvl4pPr marL="555132" indent="0">
              <a:buNone/>
              <a:defRPr sz="400"/>
            </a:lvl4pPr>
            <a:lvl5pPr marL="740176" indent="0">
              <a:buNone/>
              <a:defRPr sz="400"/>
            </a:lvl5pPr>
            <a:lvl6pPr marL="925220" indent="0">
              <a:buNone/>
              <a:defRPr sz="400"/>
            </a:lvl6pPr>
            <a:lvl7pPr marL="1110265" indent="0">
              <a:buNone/>
              <a:defRPr sz="400"/>
            </a:lvl7pPr>
            <a:lvl8pPr marL="1295308" indent="0">
              <a:buNone/>
              <a:defRPr sz="400"/>
            </a:lvl8pPr>
            <a:lvl9pPr marL="1480352" indent="0">
              <a:buNone/>
              <a:defRPr sz="4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39C15-606E-4BFF-A01D-48C9FE331533}" type="datetimeFigureOut">
              <a:rPr kumimoji="1" lang="ja-JP" altLang="en-US" smtClean="0"/>
              <a:pPr/>
              <a:t>2014/5/21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14B26-FE8C-4FA8-B8C0-DE677180CA5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215979" y="259518"/>
            <a:ext cx="3887630" cy="1080032"/>
          </a:xfrm>
          <a:prstGeom prst="rect">
            <a:avLst/>
          </a:prstGeom>
        </p:spPr>
        <p:txBody>
          <a:bodyPr vert="horz" lIns="37022" tIns="18511" rIns="37022" bIns="18511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15979" y="1512046"/>
            <a:ext cx="3887630" cy="4276615"/>
          </a:xfrm>
          <a:prstGeom prst="rect">
            <a:avLst/>
          </a:prstGeom>
        </p:spPr>
        <p:txBody>
          <a:bodyPr vert="horz" lIns="37022" tIns="18511" rIns="37022" bIns="18511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215981" y="6006173"/>
            <a:ext cx="1007904" cy="345008"/>
          </a:xfrm>
          <a:prstGeom prst="rect">
            <a:avLst/>
          </a:prstGeom>
        </p:spPr>
        <p:txBody>
          <a:bodyPr vert="horz" lIns="37022" tIns="18511" rIns="37022" bIns="18511" rtlCol="0" anchor="ctr"/>
          <a:lstStyle>
            <a:lvl1pPr algn="l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539C15-606E-4BFF-A01D-48C9FE331533}" type="datetimeFigureOut">
              <a:rPr kumimoji="1" lang="ja-JP" altLang="en-US" smtClean="0"/>
              <a:pPr/>
              <a:t>2014/5/21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1475865" y="6006173"/>
            <a:ext cx="1367868" cy="345008"/>
          </a:xfrm>
          <a:prstGeom prst="rect">
            <a:avLst/>
          </a:prstGeom>
        </p:spPr>
        <p:txBody>
          <a:bodyPr vert="horz" lIns="37022" tIns="18511" rIns="37022" bIns="18511" rtlCol="0" anchor="ctr"/>
          <a:lstStyle>
            <a:lvl1pPr algn="ct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3095708" y="6006173"/>
            <a:ext cx="1007904" cy="345008"/>
          </a:xfrm>
          <a:prstGeom prst="rect">
            <a:avLst/>
          </a:prstGeom>
        </p:spPr>
        <p:txBody>
          <a:bodyPr vert="horz" lIns="37022" tIns="18511" rIns="37022" bIns="18511" rtlCol="0" anchor="ctr"/>
          <a:lstStyle>
            <a:lvl1pPr algn="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814B26-FE8C-4FA8-B8C0-DE677180CA5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70089" rtl="0" eaLnBrk="1" latinLnBrk="0" hangingPunct="1">
        <a:spcBef>
          <a:spcPct val="0"/>
        </a:spcBef>
        <a:buNone/>
        <a:defRPr kumimoji="1" sz="17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8782" indent="-138782" algn="l" defTabSz="370089" rtl="0" eaLnBrk="1" latinLnBrk="0" hangingPunct="1">
        <a:spcBef>
          <a:spcPct val="20000"/>
        </a:spcBef>
        <a:buFont typeface="Arial" pitchFamily="34" charset="0"/>
        <a:buChar char="•"/>
        <a:defRPr kumimoji="1" sz="1299" kern="1200">
          <a:solidFill>
            <a:schemeClr val="tx1"/>
          </a:solidFill>
          <a:latin typeface="+mn-lt"/>
          <a:ea typeface="+mn-ea"/>
          <a:cs typeface="+mn-cs"/>
        </a:defRPr>
      </a:lvl1pPr>
      <a:lvl2pPr marL="300696" indent="-115653" algn="l" defTabSz="370089" rtl="0" eaLnBrk="1" latinLnBrk="0" hangingPunct="1">
        <a:spcBef>
          <a:spcPct val="20000"/>
        </a:spcBef>
        <a:buFont typeface="Arial" pitchFamily="34" charset="0"/>
        <a:buChar char="–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2pPr>
      <a:lvl3pPr marL="462610" indent="-92522" algn="l" defTabSz="370089" rtl="0" eaLnBrk="1" latinLnBrk="0" hangingPunct="1">
        <a:spcBef>
          <a:spcPct val="20000"/>
        </a:spcBef>
        <a:buFont typeface="Arial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47654" indent="-92522" algn="l" defTabSz="370089" rtl="0" eaLnBrk="1" latinLnBrk="0" hangingPunct="1">
        <a:spcBef>
          <a:spcPct val="20000"/>
        </a:spcBef>
        <a:buFont typeface="Arial" pitchFamily="34" charset="0"/>
        <a:buChar char="–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32699" indent="-92522" algn="l" defTabSz="370089" rtl="0" eaLnBrk="1" latinLnBrk="0" hangingPunct="1">
        <a:spcBef>
          <a:spcPct val="20000"/>
        </a:spcBef>
        <a:buFont typeface="Arial" pitchFamily="34" charset="0"/>
        <a:buChar char="»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17742" indent="-92522" algn="l" defTabSz="370089" rtl="0" eaLnBrk="1" latinLnBrk="0" hangingPunct="1">
        <a:spcBef>
          <a:spcPct val="20000"/>
        </a:spcBef>
        <a:buFont typeface="Arial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02786" indent="-92522" algn="l" defTabSz="370089" rtl="0" eaLnBrk="1" latinLnBrk="0" hangingPunct="1">
        <a:spcBef>
          <a:spcPct val="20000"/>
        </a:spcBef>
        <a:buFont typeface="Arial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87830" indent="-92522" algn="l" defTabSz="370089" rtl="0" eaLnBrk="1" latinLnBrk="0" hangingPunct="1">
        <a:spcBef>
          <a:spcPct val="20000"/>
        </a:spcBef>
        <a:buFont typeface="Arial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72874" indent="-92522" algn="l" defTabSz="370089" rtl="0" eaLnBrk="1" latinLnBrk="0" hangingPunct="1">
        <a:spcBef>
          <a:spcPct val="20000"/>
        </a:spcBef>
        <a:buFont typeface="Arial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70089" rtl="0" eaLnBrk="1" latinLnBrk="0" hangingPunct="1"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1pPr>
      <a:lvl2pPr marL="185043" algn="l" defTabSz="370089" rtl="0" eaLnBrk="1" latinLnBrk="0" hangingPunct="1"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2pPr>
      <a:lvl3pPr marL="370089" algn="l" defTabSz="370089" rtl="0" eaLnBrk="1" latinLnBrk="0" hangingPunct="1"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3pPr>
      <a:lvl4pPr marL="555132" algn="l" defTabSz="370089" rtl="0" eaLnBrk="1" latinLnBrk="0" hangingPunct="1"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740176" algn="l" defTabSz="370089" rtl="0" eaLnBrk="1" latinLnBrk="0" hangingPunct="1"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925220" algn="l" defTabSz="370089" rtl="0" eaLnBrk="1" latinLnBrk="0" hangingPunct="1"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110265" algn="l" defTabSz="370089" rtl="0" eaLnBrk="1" latinLnBrk="0" hangingPunct="1"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295308" algn="l" defTabSz="370089" rtl="0" eaLnBrk="1" latinLnBrk="0" hangingPunct="1"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480352" algn="l" defTabSz="370089" rtl="0" eaLnBrk="1" latinLnBrk="0" hangingPunct="1"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グラフ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0349892"/>
              </p:ext>
            </p:extLst>
          </p:nvPr>
        </p:nvGraphicFramePr>
        <p:xfrm>
          <a:off x="0" y="215751"/>
          <a:ext cx="4318413" cy="21592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グラフ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79718431"/>
              </p:ext>
            </p:extLst>
          </p:nvPr>
        </p:nvGraphicFramePr>
        <p:xfrm>
          <a:off x="647626" y="791815"/>
          <a:ext cx="1440000" cy="10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グラフ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09773274"/>
              </p:ext>
            </p:extLst>
          </p:nvPr>
        </p:nvGraphicFramePr>
        <p:xfrm>
          <a:off x="1175" y="4104183"/>
          <a:ext cx="4318413" cy="21592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1" name="グラフ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8964317"/>
              </p:ext>
            </p:extLst>
          </p:nvPr>
        </p:nvGraphicFramePr>
        <p:xfrm>
          <a:off x="647626" y="4680247"/>
          <a:ext cx="1440000" cy="10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2" name="グラフ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98417449"/>
              </p:ext>
            </p:extLst>
          </p:nvPr>
        </p:nvGraphicFramePr>
        <p:xfrm>
          <a:off x="-1204" y="2161001"/>
          <a:ext cx="4320000" cy="21592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3" name="グラフ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1473944"/>
              </p:ext>
            </p:extLst>
          </p:nvPr>
        </p:nvGraphicFramePr>
        <p:xfrm>
          <a:off x="647626" y="2808039"/>
          <a:ext cx="1440000" cy="10797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" name="テキスト ボックス 1"/>
          <p:cNvSpPr txBox="1"/>
          <p:nvPr/>
        </p:nvSpPr>
        <p:spPr>
          <a:xfrm>
            <a:off x="0" y="98157"/>
            <a:ext cx="3595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a)</a:t>
            </a:r>
            <a:endParaRPr kumimoji="1" lang="ja-JP" altLang="en-US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0" y="2042373"/>
            <a:ext cx="3595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kumimoji="1" lang="en-US" altLang="ja-JP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kumimoji="1" lang="ja-JP" altLang="en-US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0" y="3986589"/>
            <a:ext cx="3595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kumimoji="1" lang="en-US" altLang="ja-JP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kumimoji="1" lang="ja-JP" altLang="en-US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11920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514</TotalTime>
  <Words>26</Words>
  <Application>Microsoft Office PowerPoint</Application>
  <PresentationFormat>ユーザー設定</PresentationFormat>
  <Paragraphs>10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Times New Roman</vt:lpstr>
      <vt:lpstr>Office テーマ</vt:lpstr>
      <vt:lpstr>PowerPoint プレゼンテーション</vt:lpstr>
    </vt:vector>
  </TitlesOfParts>
  <Company>Dell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Preferred Customer</dc:creator>
  <cp:lastModifiedBy>Masayuki Tsukamoto</cp:lastModifiedBy>
  <cp:revision>39</cp:revision>
  <cp:lastPrinted>2014-05-20T03:04:53Z</cp:lastPrinted>
  <dcterms:created xsi:type="dcterms:W3CDTF">2014-02-15T23:31:56Z</dcterms:created>
  <dcterms:modified xsi:type="dcterms:W3CDTF">2014-05-21T11:09:36Z</dcterms:modified>
</cp:coreProperties>
</file>