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21175" cy="6480175"/>
  <p:notesSz cx="6858000" cy="9144000"/>
  <p:defaultTextStyle>
    <a:defPPr>
      <a:defRPr lang="ja-JP"/>
    </a:defPPr>
    <a:lvl1pPr marL="0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47198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694395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41593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388791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35988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083186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30384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777581" algn="l" defTabSz="694395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>
          <p15:clr>
            <a:srgbClr val="A4A3A4"/>
          </p15:clr>
        </p15:guide>
        <p15:guide id="2" pos="13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2388" y="66"/>
      </p:cViewPr>
      <p:guideLst>
        <p:guide orient="horz" pos="2041"/>
        <p:guide pos="13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S.Honda\&#12487;&#12473;&#12463;&#12488;&#12483;&#12503;\T7Phage-display%20lib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Position 5F</a:t>
            </a:r>
          </a:p>
        </c:rich>
      </c:tx>
      <c:layout>
        <c:manualLayout>
          <c:xMode val="edge"/>
          <c:yMode val="edge"/>
          <c:x val="0.40510277777777898"/>
          <c:y val="1.101928374655648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91"/>
          <c:w val="0.59953758169934546"/>
          <c:h val="0.686833333333334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まとめ!$C$34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まとめ!$D$33:$I$33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まとめ!$D$34:$I$34</c:f>
              <c:numCache>
                <c:formatCode>0_);[Red]\(0\)</c:formatCode>
                <c:ptCount val="6"/>
                <c:pt idx="0">
                  <c:v>28.571428571428569</c:v>
                </c:pt>
                <c:pt idx="1">
                  <c:v>22</c:v>
                </c:pt>
                <c:pt idx="2">
                  <c:v>27.380952380952383</c:v>
                </c:pt>
                <c:pt idx="3">
                  <c:v>18.965517241379235</c:v>
                </c:pt>
                <c:pt idx="4">
                  <c:v>12.5</c:v>
                </c:pt>
                <c:pt idx="5">
                  <c:v>12.903225806451612</c:v>
                </c:pt>
              </c:numCache>
            </c:numRef>
          </c:val>
        </c:ser>
        <c:ser>
          <c:idx val="1"/>
          <c:order val="1"/>
          <c:tx>
            <c:strRef>
              <c:f>まとめ!$C$35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まとめ!$D$33:$I$33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まとめ!$D$35:$I$35</c:f>
              <c:numCache>
                <c:formatCode>0_);[Red]\(0\)</c:formatCode>
                <c:ptCount val="6"/>
                <c:pt idx="0">
                  <c:v>16.666666666666664</c:v>
                </c:pt>
                <c:pt idx="1">
                  <c:v>16</c:v>
                </c:pt>
                <c:pt idx="2">
                  <c:v>26.190476190476193</c:v>
                </c:pt>
                <c:pt idx="3">
                  <c:v>56.896551724137986</c:v>
                </c:pt>
                <c:pt idx="4">
                  <c:v>81.818181818181614</c:v>
                </c:pt>
                <c:pt idx="5">
                  <c:v>81.720430107526653</c:v>
                </c:pt>
              </c:numCache>
            </c:numRef>
          </c:val>
        </c:ser>
        <c:ser>
          <c:idx val="2"/>
          <c:order val="2"/>
          <c:tx>
            <c:strRef>
              <c:f>まとめ!$C$36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まとめ!$D$33:$I$33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まとめ!$D$36:$I$36</c:f>
              <c:numCache>
                <c:formatCode>0_);[Red]\(0\)</c:formatCode>
                <c:ptCount val="6"/>
                <c:pt idx="0">
                  <c:v>29.761904761904788</c:v>
                </c:pt>
                <c:pt idx="1">
                  <c:v>38</c:v>
                </c:pt>
                <c:pt idx="2">
                  <c:v>28.571428571428569</c:v>
                </c:pt>
                <c:pt idx="3">
                  <c:v>10.344827586206897</c:v>
                </c:pt>
                <c:pt idx="4">
                  <c:v>1.1363636363636365</c:v>
                </c:pt>
                <c:pt idx="5">
                  <c:v>1.0752688172042995</c:v>
                </c:pt>
              </c:numCache>
            </c:numRef>
          </c:val>
        </c:ser>
        <c:ser>
          <c:idx val="3"/>
          <c:order val="3"/>
          <c:tx>
            <c:strRef>
              <c:f>まとめ!$C$37</c:f>
              <c:strCache>
                <c:ptCount val="1"/>
                <c:pt idx="0">
                  <c:v>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まとめ!$D$33:$I$33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まとめ!$D$37:$I$37</c:f>
              <c:numCache>
                <c:formatCode>0_);[Red]\(0\)</c:formatCode>
                <c:ptCount val="6"/>
                <c:pt idx="0">
                  <c:v>25</c:v>
                </c:pt>
                <c:pt idx="1">
                  <c:v>24</c:v>
                </c:pt>
                <c:pt idx="2">
                  <c:v>17.857142857142833</c:v>
                </c:pt>
                <c:pt idx="3">
                  <c:v>13.793103448275843</c:v>
                </c:pt>
                <c:pt idx="4">
                  <c:v>4.5454545454545459</c:v>
                </c:pt>
                <c:pt idx="5">
                  <c:v>4.3010752688171969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550192"/>
        <c:axId val="181431904"/>
      </c:barChart>
      <c:catAx>
        <c:axId val="181550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431904"/>
        <c:crosses val="autoZero"/>
        <c:auto val="1"/>
        <c:lblAlgn val="ctr"/>
        <c:lblOffset val="100"/>
        <c:noMultiLvlLbl val="0"/>
      </c:catAx>
      <c:valAx>
        <c:axId val="1814319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Frequency of occurrence </a:t>
                </a:r>
                <a:endParaRPr lang="en-US" dirty="0"/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550192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036805555555556"/>
          <c:h val="0.38618253968254057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Position 9Q</a:t>
            </a:r>
          </a:p>
        </c:rich>
      </c:tx>
      <c:layout>
        <c:manualLayout>
          <c:xMode val="edge"/>
          <c:yMode val="edge"/>
          <c:x val="0.40510277777777898"/>
          <c:y val="1.10192837465564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78"/>
          <c:w val="0.59953758169934468"/>
          <c:h val="0.686833333333333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まとめ!$S$34</c:f>
              <c:strCache>
                <c:ptCount val="1"/>
                <c:pt idx="0">
                  <c:v>Q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まとめ!$T$33:$Y$33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まとめ!$T$34:$Y$34</c:f>
              <c:numCache>
                <c:formatCode>0_);[Red]\(0\)</c:formatCode>
                <c:ptCount val="6"/>
                <c:pt idx="0">
                  <c:v>53.571428571428513</c:v>
                </c:pt>
                <c:pt idx="1">
                  <c:v>54</c:v>
                </c:pt>
                <c:pt idx="2">
                  <c:v>52.380952380952387</c:v>
                </c:pt>
                <c:pt idx="3">
                  <c:v>20.689655172413794</c:v>
                </c:pt>
                <c:pt idx="4">
                  <c:v>14.772727272727286</c:v>
                </c:pt>
                <c:pt idx="5">
                  <c:v>15.053763440860216</c:v>
                </c:pt>
              </c:numCache>
            </c:numRef>
          </c:val>
        </c:ser>
        <c:ser>
          <c:idx val="1"/>
          <c:order val="1"/>
          <c:tx>
            <c:strRef>
              <c:f>まとめ!$S$35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まとめ!$T$33:$Y$33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まとめ!$T$35:$Y$35</c:f>
              <c:numCache>
                <c:formatCode>0_);[Red]\(0\)</c:formatCode>
                <c:ptCount val="6"/>
                <c:pt idx="0">
                  <c:v>46.428571428571487</c:v>
                </c:pt>
                <c:pt idx="1">
                  <c:v>46</c:v>
                </c:pt>
                <c:pt idx="2">
                  <c:v>47.619047619047507</c:v>
                </c:pt>
                <c:pt idx="3">
                  <c:v>79.310344827586036</c:v>
                </c:pt>
                <c:pt idx="4">
                  <c:v>85.227272727272734</c:v>
                </c:pt>
                <c:pt idx="5">
                  <c:v>84.946236559139791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453688"/>
        <c:axId val="181454072"/>
      </c:barChart>
      <c:catAx>
        <c:axId val="181453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454072"/>
        <c:crosses val="autoZero"/>
        <c:auto val="1"/>
        <c:lblAlgn val="ctr"/>
        <c:lblOffset val="100"/>
        <c:noMultiLvlLbl val="0"/>
      </c:catAx>
      <c:valAx>
        <c:axId val="18145407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altLang="ja-JP" sz="1100" b="1" i="0" kern="1200" baseline="0" dirty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Frequency of occurrence </a:t>
                </a:r>
                <a:endParaRPr lang="en-US" altLang="ja-JP" sz="1100" b="1" i="0" kern="1200" baseline="0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453688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198177275766225"/>
          <c:h val="0.19567999189274621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 dirty="0"/>
              <a:t>Position 6N</a:t>
            </a:r>
          </a:p>
        </c:rich>
      </c:tx>
      <c:layout>
        <c:manualLayout>
          <c:xMode val="edge"/>
          <c:yMode val="edge"/>
          <c:x val="0.40510277777777898"/>
          <c:y val="1.10192837465564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78"/>
          <c:w val="0.59953758169934468"/>
          <c:h val="0.686833333333333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まとめ!$K$34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まとめ!$L$33:$Q$33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まとめ!$L$34:$Q$34</c:f>
              <c:numCache>
                <c:formatCode>0_);[Red]\(0\)</c:formatCode>
                <c:ptCount val="6"/>
                <c:pt idx="0">
                  <c:v>52.380952380952387</c:v>
                </c:pt>
                <c:pt idx="1">
                  <c:v>62</c:v>
                </c:pt>
                <c:pt idx="2">
                  <c:v>52.380952380952387</c:v>
                </c:pt>
                <c:pt idx="3">
                  <c:v>75.862068965517267</c:v>
                </c:pt>
                <c:pt idx="4">
                  <c:v>84.090909090909093</c:v>
                </c:pt>
                <c:pt idx="5">
                  <c:v>84.946236559139791</c:v>
                </c:pt>
              </c:numCache>
            </c:numRef>
          </c:val>
        </c:ser>
        <c:ser>
          <c:idx val="1"/>
          <c:order val="1"/>
          <c:tx>
            <c:strRef>
              <c:f>まとめ!$K$35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まとめ!$L$33:$Q$33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まとめ!$L$35:$Q$35</c:f>
              <c:numCache>
                <c:formatCode>0_);[Red]\(0\)</c:formatCode>
                <c:ptCount val="6"/>
                <c:pt idx="0">
                  <c:v>47.619047619047507</c:v>
                </c:pt>
                <c:pt idx="1">
                  <c:v>38</c:v>
                </c:pt>
                <c:pt idx="2">
                  <c:v>47.619047619047507</c:v>
                </c:pt>
                <c:pt idx="3">
                  <c:v>24.137931034482797</c:v>
                </c:pt>
                <c:pt idx="4">
                  <c:v>15.909090909090921</c:v>
                </c:pt>
                <c:pt idx="5">
                  <c:v>15.053763440860216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030272"/>
        <c:axId val="182032704"/>
      </c:barChart>
      <c:catAx>
        <c:axId val="182030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2032704"/>
        <c:crosses val="autoZero"/>
        <c:auto val="1"/>
        <c:lblAlgn val="ctr"/>
        <c:lblOffset val="100"/>
        <c:noMultiLvlLbl val="0"/>
      </c:catAx>
      <c:valAx>
        <c:axId val="1820327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altLang="ja-JP" sz="1100" b="1" i="0" kern="1200" baseline="0" dirty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Frequency of occurrence </a:t>
                </a:r>
                <a:endParaRPr lang="en-US" altLang="ja-JP" sz="1100" b="1" i="0" kern="1200" baseline="0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2030272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198177275766225"/>
          <c:h val="0.19567999189274621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Position 10Q</a:t>
            </a:r>
          </a:p>
        </c:rich>
      </c:tx>
      <c:layout>
        <c:manualLayout>
          <c:xMode val="edge"/>
          <c:yMode val="edge"/>
          <c:x val="0.40510277777777898"/>
          <c:y val="1.10192837465564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78"/>
          <c:w val="0.59953758169934468"/>
          <c:h val="0.686833333333333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まとめ!$AA$34</c:f>
              <c:strCache>
                <c:ptCount val="1"/>
                <c:pt idx="0">
                  <c:v>Q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まとめ!$AB$33:$AG$33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まとめ!$AB$34:$AG$34</c:f>
              <c:numCache>
                <c:formatCode>0_);[Red]\(0\)</c:formatCode>
                <c:ptCount val="6"/>
                <c:pt idx="0">
                  <c:v>48.80952380952381</c:v>
                </c:pt>
                <c:pt idx="1">
                  <c:v>54</c:v>
                </c:pt>
                <c:pt idx="2">
                  <c:v>35.714285714285715</c:v>
                </c:pt>
                <c:pt idx="3">
                  <c:v>29.310344827586203</c:v>
                </c:pt>
                <c:pt idx="4">
                  <c:v>12.5</c:v>
                </c:pt>
                <c:pt idx="5">
                  <c:v>15.053763440860216</c:v>
                </c:pt>
              </c:numCache>
            </c:numRef>
          </c:val>
        </c:ser>
        <c:ser>
          <c:idx val="1"/>
          <c:order val="1"/>
          <c:tx>
            <c:strRef>
              <c:f>まとめ!$AA$35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まとめ!$AB$33:$AG$33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まとめ!$AB$35:$AG$35</c:f>
              <c:numCache>
                <c:formatCode>0_);[Red]\(0\)</c:formatCode>
                <c:ptCount val="6"/>
                <c:pt idx="0">
                  <c:v>51.190476190476211</c:v>
                </c:pt>
                <c:pt idx="1">
                  <c:v>46</c:v>
                </c:pt>
                <c:pt idx="2">
                  <c:v>64.285714285714292</c:v>
                </c:pt>
                <c:pt idx="3">
                  <c:v>70.689655172413609</c:v>
                </c:pt>
                <c:pt idx="4">
                  <c:v>87.5</c:v>
                </c:pt>
                <c:pt idx="5">
                  <c:v>84.946236559139791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050568"/>
        <c:axId val="182050952"/>
      </c:barChart>
      <c:catAx>
        <c:axId val="182050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2050952"/>
        <c:crosses val="autoZero"/>
        <c:auto val="1"/>
        <c:lblAlgn val="ctr"/>
        <c:lblOffset val="100"/>
        <c:noMultiLvlLbl val="0"/>
      </c:catAx>
      <c:valAx>
        <c:axId val="1820509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altLang="ja-JP" sz="1100" b="1" i="0" kern="1200" baseline="0" dirty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Frequency of occurrence </a:t>
                </a:r>
                <a:endParaRPr lang="en-US" altLang="ja-JP" sz="1100" b="1" i="0" kern="1200" baseline="0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2050568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198177275766225"/>
          <c:h val="0.19567999189274621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Position 11N</a:t>
            </a:r>
          </a:p>
        </c:rich>
      </c:tx>
      <c:layout>
        <c:manualLayout>
          <c:xMode val="edge"/>
          <c:yMode val="edge"/>
          <c:x val="0.40510277777777898"/>
          <c:y val="1.10192837465564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78"/>
          <c:w val="0.59953758169934468"/>
          <c:h val="0.686833333333333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まとめ!$C$40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まとめ!$D$39:$I$39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まとめ!$D$40:$I$40</c:f>
              <c:numCache>
                <c:formatCode>0_);[Red]\(0\)</c:formatCode>
                <c:ptCount val="6"/>
                <c:pt idx="0">
                  <c:v>61.904761904761905</c:v>
                </c:pt>
                <c:pt idx="1">
                  <c:v>60</c:v>
                </c:pt>
                <c:pt idx="2">
                  <c:v>50</c:v>
                </c:pt>
                <c:pt idx="3">
                  <c:v>25.862068965517242</c:v>
                </c:pt>
                <c:pt idx="4">
                  <c:v>6.8181818181818086</c:v>
                </c:pt>
                <c:pt idx="5">
                  <c:v>9.6774193548387206</c:v>
                </c:pt>
              </c:numCache>
            </c:numRef>
          </c:val>
        </c:ser>
        <c:ser>
          <c:idx val="1"/>
          <c:order val="1"/>
          <c:tx>
            <c:strRef>
              <c:f>まとめ!$C$41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まとめ!$D$39:$I$39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まとめ!$D$41:$I$41</c:f>
              <c:numCache>
                <c:formatCode>0_);[Red]\(0\)</c:formatCode>
                <c:ptCount val="6"/>
                <c:pt idx="0">
                  <c:v>38.095238095238102</c:v>
                </c:pt>
                <c:pt idx="1">
                  <c:v>40</c:v>
                </c:pt>
                <c:pt idx="2">
                  <c:v>50</c:v>
                </c:pt>
                <c:pt idx="3">
                  <c:v>74.137931034482577</c:v>
                </c:pt>
                <c:pt idx="4">
                  <c:v>93.181818181818173</c:v>
                </c:pt>
                <c:pt idx="5">
                  <c:v>90.322580645161281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537792"/>
        <c:axId val="181447112"/>
      </c:barChart>
      <c:catAx>
        <c:axId val="182537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447112"/>
        <c:crosses val="autoZero"/>
        <c:auto val="1"/>
        <c:lblAlgn val="ctr"/>
        <c:lblOffset val="100"/>
        <c:noMultiLvlLbl val="0"/>
      </c:catAx>
      <c:valAx>
        <c:axId val="18144711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altLang="ja-JP" sz="1100" b="1" i="0" kern="1200" baseline="0" dirty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Frequency of occurrence </a:t>
                </a:r>
                <a:endParaRPr lang="en-US" altLang="ja-JP" sz="1100" b="1" i="0" kern="1200" baseline="0" dirty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2537792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198177275766225"/>
          <c:h val="0.19567999189274621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Position 13F</a:t>
            </a:r>
          </a:p>
        </c:rich>
      </c:tx>
      <c:layout>
        <c:manualLayout>
          <c:xMode val="edge"/>
          <c:yMode val="edge"/>
          <c:x val="0.40510277777777898"/>
          <c:y val="1.101928374655647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7422254901960846"/>
          <c:y val="0.11227152777777778"/>
          <c:w val="0.59953758169934468"/>
          <c:h val="0.6868333333333336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まとめ!$K$40</c:f>
              <c:strCache>
                <c:ptCount val="1"/>
                <c:pt idx="0">
                  <c:v>F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numRef>
              <c:f>まとめ!$L$39:$Q$39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まとめ!$L$40:$Q$40</c:f>
              <c:numCache>
                <c:formatCode>0_);[Red]\(0\)</c:formatCode>
                <c:ptCount val="6"/>
                <c:pt idx="0">
                  <c:v>17.857142857142833</c:v>
                </c:pt>
                <c:pt idx="1">
                  <c:v>24</c:v>
                </c:pt>
                <c:pt idx="2">
                  <c:v>28.571428571428569</c:v>
                </c:pt>
                <c:pt idx="3">
                  <c:v>29.310344827586203</c:v>
                </c:pt>
                <c:pt idx="4">
                  <c:v>21.590909090909086</c:v>
                </c:pt>
                <c:pt idx="5">
                  <c:v>22.58064516129032</c:v>
                </c:pt>
              </c:numCache>
            </c:numRef>
          </c:val>
        </c:ser>
        <c:ser>
          <c:idx val="1"/>
          <c:order val="1"/>
          <c:tx>
            <c:strRef>
              <c:f>まとめ!$K$41</c:f>
              <c:strCache>
                <c:ptCount val="1"/>
                <c:pt idx="0">
                  <c:v>H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まとめ!$L$39:$Q$39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まとめ!$L$41:$Q$41</c:f>
              <c:numCache>
                <c:formatCode>0_);[Red]\(0\)</c:formatCode>
                <c:ptCount val="6"/>
                <c:pt idx="0">
                  <c:v>29.761904761904788</c:v>
                </c:pt>
                <c:pt idx="1">
                  <c:v>14.000000000000002</c:v>
                </c:pt>
                <c:pt idx="2">
                  <c:v>13.0952380952381</c:v>
                </c:pt>
                <c:pt idx="3">
                  <c:v>1.7241379310344827</c:v>
                </c:pt>
                <c:pt idx="4">
                  <c:v>2.2727272727272787</c:v>
                </c:pt>
                <c:pt idx="5">
                  <c:v>2.1505376344086025</c:v>
                </c:pt>
              </c:numCache>
            </c:numRef>
          </c:val>
        </c:ser>
        <c:ser>
          <c:idx val="2"/>
          <c:order val="2"/>
          <c:tx>
            <c:strRef>
              <c:f>まとめ!$K$42</c:f>
              <c:strCache>
                <c:ptCount val="1"/>
                <c:pt idx="0">
                  <c:v>Y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まとめ!$L$39:$Q$39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まとめ!$L$42:$Q$42</c:f>
              <c:numCache>
                <c:formatCode>0_);[Red]\(0\)</c:formatCode>
                <c:ptCount val="6"/>
                <c:pt idx="0">
                  <c:v>30.952380952380917</c:v>
                </c:pt>
                <c:pt idx="1">
                  <c:v>28.000000000000004</c:v>
                </c:pt>
                <c:pt idx="2">
                  <c:v>36.904761904761905</c:v>
                </c:pt>
                <c:pt idx="3">
                  <c:v>17.241379310344829</c:v>
                </c:pt>
                <c:pt idx="4">
                  <c:v>1.1363636363636365</c:v>
                </c:pt>
                <c:pt idx="5">
                  <c:v>2.1505376344086025</c:v>
                </c:pt>
              </c:numCache>
            </c:numRef>
          </c:val>
        </c:ser>
        <c:ser>
          <c:idx val="3"/>
          <c:order val="3"/>
          <c:tx>
            <c:strRef>
              <c:f>まとめ!$K$43</c:f>
              <c:strCache>
                <c:ptCount val="1"/>
                <c:pt idx="0">
                  <c:v>L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numRef>
              <c:f>まとめ!$L$39:$Q$39</c:f>
              <c:numCache>
                <c:formatCode>0_);[Red]\(0\)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まとめ!$L$43:$Q$43</c:f>
              <c:numCache>
                <c:formatCode>0_);[Red]\(0\)</c:formatCode>
                <c:ptCount val="6"/>
                <c:pt idx="0">
                  <c:v>21.428571428571427</c:v>
                </c:pt>
                <c:pt idx="1">
                  <c:v>34</c:v>
                </c:pt>
                <c:pt idx="2">
                  <c:v>21.428571428571427</c:v>
                </c:pt>
                <c:pt idx="3">
                  <c:v>51.724137931034512</c:v>
                </c:pt>
                <c:pt idx="4">
                  <c:v>75</c:v>
                </c:pt>
                <c:pt idx="5">
                  <c:v>73.118279569892493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1612856"/>
        <c:axId val="146243520"/>
      </c:barChart>
      <c:catAx>
        <c:axId val="181612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Round Number</a:t>
                </a:r>
                <a:endParaRPr lang="ja-JP"/>
              </a:p>
            </c:rich>
          </c:tx>
          <c:layout/>
          <c:overlay val="0"/>
        </c:title>
        <c:numFmt formatCode="0_);[Red]\(0\)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46243520"/>
        <c:crosses val="autoZero"/>
        <c:auto val="1"/>
        <c:lblAlgn val="ctr"/>
        <c:lblOffset val="100"/>
        <c:noMultiLvlLbl val="0"/>
      </c:catAx>
      <c:valAx>
        <c:axId val="1462435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altLang="ja-JP" sz="1100" b="1" i="0" kern="1200" baseline="0" smtClean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Frequency of occurrence </a:t>
                </a:r>
                <a:endParaRPr lang="en-US" altLang="ja-JP" sz="1100" b="1" i="0" kern="1200" baseline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/>
          <c:overlay val="0"/>
        </c:title>
        <c:numFmt formatCode="0%" sourceLinked="0"/>
        <c:majorTickMark val="in"/>
        <c:minorTickMark val="none"/>
        <c:tickLblPos val="nextTo"/>
        <c:txPr>
          <a:bodyPr/>
          <a:lstStyle/>
          <a:p>
            <a:pPr>
              <a:defRPr sz="1000"/>
            </a:pPr>
            <a:endParaRPr lang="ja-JP"/>
          </a:p>
        </c:txPr>
        <c:crossAx val="181612856"/>
        <c:crosses val="autoZero"/>
        <c:crossBetween val="between"/>
        <c:majorUnit val="0.25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87082013888889198"/>
          <c:y val="0.25437500000000002"/>
          <c:w val="0.12198177275766225"/>
          <c:h val="0.39135998378549347"/>
        </c:manualLayout>
      </c:layout>
      <c:overlay val="0"/>
    </c:legend>
    <c:plotVisOnly val="1"/>
    <c:dispBlanksAs val="gap"/>
    <c:showDLblsOverMax val="0"/>
  </c:chart>
  <c:spPr>
    <a:ln>
      <a:solidFill>
        <a:sysClr val="windowText" lastClr="000000"/>
      </a:solidFill>
    </a:ln>
  </c:spPr>
  <c:txPr>
    <a:bodyPr/>
    <a:lstStyle/>
    <a:p>
      <a:pPr>
        <a:defRPr sz="1100" b="1">
          <a:latin typeface="Times New Roman" pitchFamily="18" charset="0"/>
          <a:cs typeface="Times New Roman" pitchFamily="18" charset="0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4088" y="2013055"/>
            <a:ext cx="3672999" cy="138903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8176" y="3672099"/>
            <a:ext cx="3024823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94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41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8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35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83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303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77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097571" y="306009"/>
            <a:ext cx="650427" cy="6531176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4789" y="306009"/>
            <a:ext cx="1880762" cy="653117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343" y="4164113"/>
            <a:ext cx="3672999" cy="128703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1343" y="2746575"/>
            <a:ext cx="3672999" cy="1417538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71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943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4159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8879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3598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8318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3038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77581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44790" y="1786549"/>
            <a:ext cx="1265594" cy="505063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482404" y="1786549"/>
            <a:ext cx="1265594" cy="505063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59" y="259508"/>
            <a:ext cx="3889058" cy="10800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6059" y="1450540"/>
            <a:ext cx="1909269" cy="6045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7198" indent="0">
              <a:buNone/>
              <a:defRPr sz="1500" b="1"/>
            </a:lvl2pPr>
            <a:lvl3pPr marL="694395" indent="0">
              <a:buNone/>
              <a:defRPr sz="1400" b="1"/>
            </a:lvl3pPr>
            <a:lvl4pPr marL="1041593" indent="0">
              <a:buNone/>
              <a:defRPr sz="1200" b="1"/>
            </a:lvl4pPr>
            <a:lvl5pPr marL="1388791" indent="0">
              <a:buNone/>
              <a:defRPr sz="1200" b="1"/>
            </a:lvl5pPr>
            <a:lvl6pPr marL="1735988" indent="0">
              <a:buNone/>
              <a:defRPr sz="1200" b="1"/>
            </a:lvl6pPr>
            <a:lvl7pPr marL="2083186" indent="0">
              <a:buNone/>
              <a:defRPr sz="1200" b="1"/>
            </a:lvl7pPr>
            <a:lvl8pPr marL="2430384" indent="0">
              <a:buNone/>
              <a:defRPr sz="1200" b="1"/>
            </a:lvl8pPr>
            <a:lvl9pPr marL="2777581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6059" y="2055056"/>
            <a:ext cx="1909269" cy="373360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195097" y="1450540"/>
            <a:ext cx="1910019" cy="6045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7198" indent="0">
              <a:buNone/>
              <a:defRPr sz="1500" b="1"/>
            </a:lvl2pPr>
            <a:lvl3pPr marL="694395" indent="0">
              <a:buNone/>
              <a:defRPr sz="1400" b="1"/>
            </a:lvl3pPr>
            <a:lvl4pPr marL="1041593" indent="0">
              <a:buNone/>
              <a:defRPr sz="1200" b="1"/>
            </a:lvl4pPr>
            <a:lvl5pPr marL="1388791" indent="0">
              <a:buNone/>
              <a:defRPr sz="1200" b="1"/>
            </a:lvl5pPr>
            <a:lvl6pPr marL="1735988" indent="0">
              <a:buNone/>
              <a:defRPr sz="1200" b="1"/>
            </a:lvl6pPr>
            <a:lvl7pPr marL="2083186" indent="0">
              <a:buNone/>
              <a:defRPr sz="1200" b="1"/>
            </a:lvl7pPr>
            <a:lvl8pPr marL="2430384" indent="0">
              <a:buNone/>
              <a:defRPr sz="1200" b="1"/>
            </a:lvl8pPr>
            <a:lvl9pPr marL="2777581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195097" y="2055056"/>
            <a:ext cx="1910019" cy="373360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59" y="258007"/>
            <a:ext cx="1421637" cy="109803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89460" y="258007"/>
            <a:ext cx="2415657" cy="553065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6059" y="1356037"/>
            <a:ext cx="1421637" cy="4432621"/>
          </a:xfrm>
        </p:spPr>
        <p:txBody>
          <a:bodyPr/>
          <a:lstStyle>
            <a:lvl1pPr marL="0" indent="0">
              <a:buNone/>
              <a:defRPr sz="1100"/>
            </a:lvl1pPr>
            <a:lvl2pPr marL="347198" indent="0">
              <a:buNone/>
              <a:defRPr sz="900"/>
            </a:lvl2pPr>
            <a:lvl3pPr marL="694395" indent="0">
              <a:buNone/>
              <a:defRPr sz="800"/>
            </a:lvl3pPr>
            <a:lvl4pPr marL="1041593" indent="0">
              <a:buNone/>
              <a:defRPr sz="700"/>
            </a:lvl4pPr>
            <a:lvl5pPr marL="1388791" indent="0">
              <a:buNone/>
              <a:defRPr sz="700"/>
            </a:lvl5pPr>
            <a:lvl6pPr marL="1735988" indent="0">
              <a:buNone/>
              <a:defRPr sz="700"/>
            </a:lvl6pPr>
            <a:lvl7pPr marL="2083186" indent="0">
              <a:buNone/>
              <a:defRPr sz="700"/>
            </a:lvl7pPr>
            <a:lvl8pPr marL="2430384" indent="0">
              <a:buNone/>
              <a:defRPr sz="700"/>
            </a:lvl8pPr>
            <a:lvl9pPr marL="2777581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980" y="4536123"/>
            <a:ext cx="2592705" cy="535515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846980" y="579015"/>
            <a:ext cx="2592705" cy="3888105"/>
          </a:xfrm>
        </p:spPr>
        <p:txBody>
          <a:bodyPr/>
          <a:lstStyle>
            <a:lvl1pPr marL="0" indent="0">
              <a:buNone/>
              <a:defRPr sz="2400"/>
            </a:lvl1pPr>
            <a:lvl2pPr marL="347198" indent="0">
              <a:buNone/>
              <a:defRPr sz="2100"/>
            </a:lvl2pPr>
            <a:lvl3pPr marL="694395" indent="0">
              <a:buNone/>
              <a:defRPr sz="1800"/>
            </a:lvl3pPr>
            <a:lvl4pPr marL="1041593" indent="0">
              <a:buNone/>
              <a:defRPr sz="1500"/>
            </a:lvl4pPr>
            <a:lvl5pPr marL="1388791" indent="0">
              <a:buNone/>
              <a:defRPr sz="1500"/>
            </a:lvl5pPr>
            <a:lvl6pPr marL="1735988" indent="0">
              <a:buNone/>
              <a:defRPr sz="1500"/>
            </a:lvl6pPr>
            <a:lvl7pPr marL="2083186" indent="0">
              <a:buNone/>
              <a:defRPr sz="1500"/>
            </a:lvl7pPr>
            <a:lvl8pPr marL="2430384" indent="0">
              <a:buNone/>
              <a:defRPr sz="1500"/>
            </a:lvl8pPr>
            <a:lvl9pPr marL="2777581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46980" y="5071638"/>
            <a:ext cx="2592705" cy="760520"/>
          </a:xfrm>
        </p:spPr>
        <p:txBody>
          <a:bodyPr/>
          <a:lstStyle>
            <a:lvl1pPr marL="0" indent="0">
              <a:buNone/>
              <a:defRPr sz="1100"/>
            </a:lvl1pPr>
            <a:lvl2pPr marL="347198" indent="0">
              <a:buNone/>
              <a:defRPr sz="900"/>
            </a:lvl2pPr>
            <a:lvl3pPr marL="694395" indent="0">
              <a:buNone/>
              <a:defRPr sz="800"/>
            </a:lvl3pPr>
            <a:lvl4pPr marL="1041593" indent="0">
              <a:buNone/>
              <a:defRPr sz="700"/>
            </a:lvl4pPr>
            <a:lvl5pPr marL="1388791" indent="0">
              <a:buNone/>
              <a:defRPr sz="700"/>
            </a:lvl5pPr>
            <a:lvl6pPr marL="1735988" indent="0">
              <a:buNone/>
              <a:defRPr sz="700"/>
            </a:lvl6pPr>
            <a:lvl7pPr marL="2083186" indent="0">
              <a:buNone/>
              <a:defRPr sz="700"/>
            </a:lvl7pPr>
            <a:lvl8pPr marL="2430384" indent="0">
              <a:buNone/>
              <a:defRPr sz="700"/>
            </a:lvl8pPr>
            <a:lvl9pPr marL="2777581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216059" y="259508"/>
            <a:ext cx="3889058" cy="1080029"/>
          </a:xfrm>
          <a:prstGeom prst="rect">
            <a:avLst/>
          </a:prstGeom>
        </p:spPr>
        <p:txBody>
          <a:bodyPr vert="horz" lIns="69440" tIns="34720" rIns="69440" bIns="34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6059" y="1512041"/>
            <a:ext cx="3889058" cy="4276616"/>
          </a:xfrm>
          <a:prstGeom prst="rect">
            <a:avLst/>
          </a:prstGeom>
        </p:spPr>
        <p:txBody>
          <a:bodyPr vert="horz" lIns="69440" tIns="34720" rIns="69440" bIns="34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216059" y="6006162"/>
            <a:ext cx="1008274" cy="345009"/>
          </a:xfrm>
          <a:prstGeom prst="rect">
            <a:avLst/>
          </a:prstGeom>
        </p:spPr>
        <p:txBody>
          <a:bodyPr vert="horz" lIns="69440" tIns="34720" rIns="69440" bIns="34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B223D-F0C8-46FD-A7E9-88C8A926EF52}" type="datetimeFigureOut">
              <a:rPr kumimoji="1" lang="ja-JP" altLang="en-US" smtClean="0"/>
              <a:pPr/>
              <a:t>2014/6/24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1476402" y="6006162"/>
            <a:ext cx="1368372" cy="345009"/>
          </a:xfrm>
          <a:prstGeom prst="rect">
            <a:avLst/>
          </a:prstGeom>
        </p:spPr>
        <p:txBody>
          <a:bodyPr vert="horz" lIns="69440" tIns="34720" rIns="69440" bIns="34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3096842" y="6006162"/>
            <a:ext cx="1008274" cy="345009"/>
          </a:xfrm>
          <a:prstGeom prst="rect">
            <a:avLst/>
          </a:prstGeom>
        </p:spPr>
        <p:txBody>
          <a:bodyPr vert="horz" lIns="69440" tIns="34720" rIns="69440" bIns="34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B98D1-2628-4B6F-855C-18C96F762AA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94395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398" indent="-260398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64196" indent="-216999" algn="l" defTabSz="694395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67994" indent="-173599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192" indent="-173599" algn="l" defTabSz="694395" rtl="0" eaLnBrk="1" latinLnBrk="0" hangingPunct="1">
        <a:spcBef>
          <a:spcPct val="20000"/>
        </a:spcBef>
        <a:buFont typeface="Arial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62390" indent="-173599" algn="l" defTabSz="694395" rtl="0" eaLnBrk="1" latinLnBrk="0" hangingPunct="1">
        <a:spcBef>
          <a:spcPct val="20000"/>
        </a:spcBef>
        <a:buFont typeface="Arial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9587" indent="-173599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56785" indent="-173599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03983" indent="-173599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51180" indent="-173599" algn="l" defTabSz="694395" rtl="0" eaLnBrk="1" latinLnBrk="0" hangingPunct="1">
        <a:spcBef>
          <a:spcPct val="20000"/>
        </a:spcBef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7198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94395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41593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88791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5988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83186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30384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77581" algn="l" defTabSz="694395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/>
          <p:cNvGraphicFramePr/>
          <p:nvPr/>
        </p:nvGraphicFramePr>
        <p:xfrm>
          <a:off x="0" y="0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/>
          <p:cNvGraphicFramePr/>
          <p:nvPr/>
        </p:nvGraphicFramePr>
        <p:xfrm>
          <a:off x="0" y="2159967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グラフ 8"/>
          <p:cNvGraphicFramePr/>
          <p:nvPr/>
        </p:nvGraphicFramePr>
        <p:xfrm>
          <a:off x="2161175" y="0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グラフ 9"/>
          <p:cNvGraphicFramePr/>
          <p:nvPr/>
        </p:nvGraphicFramePr>
        <p:xfrm>
          <a:off x="2161175" y="2159967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グラフ 10"/>
          <p:cNvGraphicFramePr/>
          <p:nvPr/>
        </p:nvGraphicFramePr>
        <p:xfrm>
          <a:off x="0" y="4320175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グラフ 11"/>
          <p:cNvGraphicFramePr/>
          <p:nvPr/>
        </p:nvGraphicFramePr>
        <p:xfrm>
          <a:off x="2161175" y="4320175"/>
          <a:ext cx="2160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42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Company>Dell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Preferred Customer</dc:creator>
  <cp:lastModifiedBy>Masayuki Tsukamoto</cp:lastModifiedBy>
  <cp:revision>15</cp:revision>
  <dcterms:created xsi:type="dcterms:W3CDTF">2014-02-16T00:19:46Z</dcterms:created>
  <dcterms:modified xsi:type="dcterms:W3CDTF">2014-06-24T01:47:15Z</dcterms:modified>
</cp:coreProperties>
</file>