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6840538"/>
  <p:notesSz cx="6858000" cy="9144000"/>
  <p:defaultTextStyle>
    <a:defPPr>
      <a:defRPr lang="ja-JP"/>
    </a:defPPr>
    <a:lvl1pPr marL="0" algn="l" defTabSz="795071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397535" algn="l" defTabSz="795071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795071" algn="l" defTabSz="795071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192606" algn="l" defTabSz="795071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590142" algn="l" defTabSz="795071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1987677" algn="l" defTabSz="795071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385212" algn="l" defTabSz="795071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782748" algn="l" defTabSz="795071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180283" algn="l" defTabSz="795071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604" y="-102"/>
      </p:cViewPr>
      <p:guideLst>
        <p:guide orient="horz" pos="2155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6" y="2125004"/>
            <a:ext cx="3060383" cy="1466282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70" y="3876308"/>
            <a:ext cx="2520315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7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95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9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90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87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85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82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802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747719" y="323029"/>
            <a:ext cx="541943" cy="6894376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20641" y="323029"/>
            <a:ext cx="1567071" cy="689437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2" y="4395683"/>
            <a:ext cx="3060383" cy="135860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2" y="2899313"/>
            <a:ext cx="3060383" cy="1496367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975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950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9260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901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8767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8521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827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802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20641" y="1885899"/>
            <a:ext cx="1054507" cy="533150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235157" y="1885899"/>
            <a:ext cx="1054507" cy="533150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4" y="273941"/>
            <a:ext cx="3240405" cy="114009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4" y="1531207"/>
            <a:ext cx="1590824" cy="63813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97535" indent="0">
              <a:buNone/>
              <a:defRPr sz="1700" b="1"/>
            </a:lvl2pPr>
            <a:lvl3pPr marL="795071" indent="0">
              <a:buNone/>
              <a:defRPr sz="1600" b="1"/>
            </a:lvl3pPr>
            <a:lvl4pPr marL="1192606" indent="0">
              <a:buNone/>
              <a:defRPr sz="1400" b="1"/>
            </a:lvl4pPr>
            <a:lvl5pPr marL="1590142" indent="0">
              <a:buNone/>
              <a:defRPr sz="1400" b="1"/>
            </a:lvl5pPr>
            <a:lvl6pPr marL="1987677" indent="0">
              <a:buNone/>
              <a:defRPr sz="1400" b="1"/>
            </a:lvl6pPr>
            <a:lvl7pPr marL="2385212" indent="0">
              <a:buNone/>
              <a:defRPr sz="1400" b="1"/>
            </a:lvl7pPr>
            <a:lvl8pPr marL="2782748" indent="0">
              <a:buNone/>
              <a:defRPr sz="1400" b="1"/>
            </a:lvl8pPr>
            <a:lvl9pPr marL="3180283" indent="0">
              <a:buNone/>
              <a:defRPr sz="14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4" y="2169340"/>
            <a:ext cx="1590824" cy="3941227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81" y="1531207"/>
            <a:ext cx="1591449" cy="63813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97535" indent="0">
              <a:buNone/>
              <a:defRPr sz="1700" b="1"/>
            </a:lvl2pPr>
            <a:lvl3pPr marL="795071" indent="0">
              <a:buNone/>
              <a:defRPr sz="1600" b="1"/>
            </a:lvl3pPr>
            <a:lvl4pPr marL="1192606" indent="0">
              <a:buNone/>
              <a:defRPr sz="1400" b="1"/>
            </a:lvl4pPr>
            <a:lvl5pPr marL="1590142" indent="0">
              <a:buNone/>
              <a:defRPr sz="1400" b="1"/>
            </a:lvl5pPr>
            <a:lvl6pPr marL="1987677" indent="0">
              <a:buNone/>
              <a:defRPr sz="1400" b="1"/>
            </a:lvl6pPr>
            <a:lvl7pPr marL="2385212" indent="0">
              <a:buNone/>
              <a:defRPr sz="1400" b="1"/>
            </a:lvl7pPr>
            <a:lvl8pPr marL="2782748" indent="0">
              <a:buNone/>
              <a:defRPr sz="1400" b="1"/>
            </a:lvl8pPr>
            <a:lvl9pPr marL="3180283" indent="0">
              <a:buNone/>
              <a:defRPr sz="14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81" y="2169340"/>
            <a:ext cx="1591449" cy="3941227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5" y="272355"/>
            <a:ext cx="1184523" cy="1159092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8" y="272356"/>
            <a:ext cx="2012752" cy="58382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5" y="1431449"/>
            <a:ext cx="1184523" cy="4679119"/>
          </a:xfrm>
        </p:spPr>
        <p:txBody>
          <a:bodyPr/>
          <a:lstStyle>
            <a:lvl1pPr marL="0" indent="0">
              <a:buNone/>
              <a:defRPr sz="1200"/>
            </a:lvl1pPr>
            <a:lvl2pPr marL="397535" indent="0">
              <a:buNone/>
              <a:defRPr sz="1000"/>
            </a:lvl2pPr>
            <a:lvl3pPr marL="795071" indent="0">
              <a:buNone/>
              <a:defRPr sz="900"/>
            </a:lvl3pPr>
            <a:lvl4pPr marL="1192606" indent="0">
              <a:buNone/>
              <a:defRPr sz="800"/>
            </a:lvl4pPr>
            <a:lvl5pPr marL="1590142" indent="0">
              <a:buNone/>
              <a:defRPr sz="800"/>
            </a:lvl5pPr>
            <a:lvl6pPr marL="1987677" indent="0">
              <a:buNone/>
              <a:defRPr sz="800"/>
            </a:lvl6pPr>
            <a:lvl7pPr marL="2385212" indent="0">
              <a:buNone/>
              <a:defRPr sz="800"/>
            </a:lvl7pPr>
            <a:lvl8pPr marL="2782748" indent="0">
              <a:buNone/>
              <a:defRPr sz="800"/>
            </a:lvl8pPr>
            <a:lvl9pPr marL="3180283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4788380"/>
            <a:ext cx="2160270" cy="565295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611214"/>
            <a:ext cx="2160270" cy="4104323"/>
          </a:xfrm>
        </p:spPr>
        <p:txBody>
          <a:bodyPr/>
          <a:lstStyle>
            <a:lvl1pPr marL="0" indent="0">
              <a:buNone/>
              <a:defRPr sz="2800"/>
            </a:lvl1pPr>
            <a:lvl2pPr marL="397535" indent="0">
              <a:buNone/>
              <a:defRPr sz="2400"/>
            </a:lvl2pPr>
            <a:lvl3pPr marL="795071" indent="0">
              <a:buNone/>
              <a:defRPr sz="2100"/>
            </a:lvl3pPr>
            <a:lvl4pPr marL="1192606" indent="0">
              <a:buNone/>
              <a:defRPr sz="1700"/>
            </a:lvl4pPr>
            <a:lvl5pPr marL="1590142" indent="0">
              <a:buNone/>
              <a:defRPr sz="1700"/>
            </a:lvl5pPr>
            <a:lvl6pPr marL="1987677" indent="0">
              <a:buNone/>
              <a:defRPr sz="1700"/>
            </a:lvl6pPr>
            <a:lvl7pPr marL="2385212" indent="0">
              <a:buNone/>
              <a:defRPr sz="1700"/>
            </a:lvl7pPr>
            <a:lvl8pPr marL="2782748" indent="0">
              <a:buNone/>
              <a:defRPr sz="1700"/>
            </a:lvl8pPr>
            <a:lvl9pPr marL="3180283" indent="0">
              <a:buNone/>
              <a:defRPr sz="1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5353675"/>
            <a:ext cx="2160270" cy="802813"/>
          </a:xfrm>
        </p:spPr>
        <p:txBody>
          <a:bodyPr/>
          <a:lstStyle>
            <a:lvl1pPr marL="0" indent="0">
              <a:buNone/>
              <a:defRPr sz="1200"/>
            </a:lvl1pPr>
            <a:lvl2pPr marL="397535" indent="0">
              <a:buNone/>
              <a:defRPr sz="1000"/>
            </a:lvl2pPr>
            <a:lvl3pPr marL="795071" indent="0">
              <a:buNone/>
              <a:defRPr sz="900"/>
            </a:lvl3pPr>
            <a:lvl4pPr marL="1192606" indent="0">
              <a:buNone/>
              <a:defRPr sz="800"/>
            </a:lvl4pPr>
            <a:lvl5pPr marL="1590142" indent="0">
              <a:buNone/>
              <a:defRPr sz="800"/>
            </a:lvl5pPr>
            <a:lvl6pPr marL="1987677" indent="0">
              <a:buNone/>
              <a:defRPr sz="800"/>
            </a:lvl6pPr>
            <a:lvl7pPr marL="2385212" indent="0">
              <a:buNone/>
              <a:defRPr sz="800"/>
            </a:lvl7pPr>
            <a:lvl8pPr marL="2782748" indent="0">
              <a:buNone/>
              <a:defRPr sz="800"/>
            </a:lvl8pPr>
            <a:lvl9pPr marL="3180283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80024" y="273941"/>
            <a:ext cx="3240405" cy="1140090"/>
          </a:xfrm>
          <a:prstGeom prst="rect">
            <a:avLst/>
          </a:prstGeom>
        </p:spPr>
        <p:txBody>
          <a:bodyPr vert="horz" lIns="79507" tIns="39754" rIns="79507" bIns="39754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4" y="1596127"/>
            <a:ext cx="3240405" cy="4514439"/>
          </a:xfrm>
          <a:prstGeom prst="rect">
            <a:avLst/>
          </a:prstGeom>
        </p:spPr>
        <p:txBody>
          <a:bodyPr vert="horz" lIns="79507" tIns="39754" rIns="79507" bIns="3975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180024" y="6340166"/>
            <a:ext cx="840105" cy="364195"/>
          </a:xfrm>
          <a:prstGeom prst="rect">
            <a:avLst/>
          </a:prstGeom>
        </p:spPr>
        <p:txBody>
          <a:bodyPr vert="horz" lIns="79507" tIns="39754" rIns="79507" bIns="39754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B223D-F0C8-46FD-A7E9-88C8A926EF5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230154" y="6340166"/>
            <a:ext cx="1140142" cy="364195"/>
          </a:xfrm>
          <a:prstGeom prst="rect">
            <a:avLst/>
          </a:prstGeom>
        </p:spPr>
        <p:txBody>
          <a:bodyPr vert="horz" lIns="79507" tIns="39754" rIns="79507" bIns="39754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2580323" y="6340166"/>
            <a:ext cx="840105" cy="364195"/>
          </a:xfrm>
          <a:prstGeom prst="rect">
            <a:avLst/>
          </a:prstGeom>
        </p:spPr>
        <p:txBody>
          <a:bodyPr vert="horz" lIns="79507" tIns="39754" rIns="79507" bIns="39754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B98D1-2628-4B6F-855C-18C96F762A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95071" rtl="0" eaLnBrk="1" latinLnBrk="0" hangingPunct="1">
        <a:spcBef>
          <a:spcPct val="0"/>
        </a:spcBef>
        <a:buNone/>
        <a:defRPr kumimoji="1" sz="3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8152" indent="-298152" algn="l" defTabSz="795071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5995" indent="-248460" algn="l" defTabSz="795071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3839" indent="-198768" algn="l" defTabSz="795071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91374" indent="-198768" algn="l" defTabSz="795071" rtl="0" eaLnBrk="1" latinLnBrk="0" hangingPunct="1">
        <a:spcBef>
          <a:spcPct val="20000"/>
        </a:spcBef>
        <a:buFont typeface="Arial" pitchFamily="34" charset="0"/>
        <a:buChar char="–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88909" indent="-198768" algn="l" defTabSz="795071" rtl="0" eaLnBrk="1" latinLnBrk="0" hangingPunct="1">
        <a:spcBef>
          <a:spcPct val="20000"/>
        </a:spcBef>
        <a:buFont typeface="Arial" pitchFamily="34" charset="0"/>
        <a:buChar char="»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86445" indent="-198768" algn="l" defTabSz="795071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83980" indent="-198768" algn="l" defTabSz="795071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81516" indent="-198768" algn="l" defTabSz="795071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79051" indent="-198768" algn="l" defTabSz="795071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95071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97535" algn="l" defTabSz="795071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95071" algn="l" defTabSz="795071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92606" algn="l" defTabSz="795071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0142" algn="l" defTabSz="795071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87677" algn="l" defTabSz="795071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5212" algn="l" defTabSz="795071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2748" algn="l" defTabSz="795071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80283" algn="l" defTabSz="795071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409" y="108261"/>
            <a:ext cx="324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テキスト ボックス 15"/>
          <p:cNvSpPr txBox="1"/>
          <p:nvPr/>
        </p:nvSpPr>
        <p:spPr>
          <a:xfrm>
            <a:off x="72393" y="143925"/>
            <a:ext cx="359987" cy="180000"/>
          </a:xfrm>
          <a:prstGeom prst="rect">
            <a:avLst/>
          </a:prstGeom>
          <a:noFill/>
        </p:spPr>
        <p:txBody>
          <a:bodyPr wrap="square" lIns="79507" tIns="39754" rIns="79507" bIns="39754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a)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2368" y="3492277"/>
            <a:ext cx="359987" cy="180000"/>
          </a:xfrm>
          <a:prstGeom prst="rect">
            <a:avLst/>
          </a:prstGeom>
          <a:noFill/>
        </p:spPr>
        <p:txBody>
          <a:bodyPr wrap="square" lIns="79507" tIns="39754" rIns="79507" bIns="39754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b)</a:t>
            </a:r>
            <a:endParaRPr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409" y="3492277"/>
            <a:ext cx="324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Dell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Preferred Customer</dc:creator>
  <cp:lastModifiedBy>Preferred Customer</cp:lastModifiedBy>
  <cp:revision>12</cp:revision>
  <dcterms:created xsi:type="dcterms:W3CDTF">2014-02-16T00:19:46Z</dcterms:created>
  <dcterms:modified xsi:type="dcterms:W3CDTF">2014-02-21T02:51:29Z</dcterms:modified>
</cp:coreProperties>
</file>