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04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6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67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4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8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1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33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8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92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9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3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8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B8F24-7B64-45CE-B942-A0A057906411}" type="datetimeFigureOut">
              <a:rPr lang="en-US" smtClean="0"/>
              <a:t>6/24/14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4F62C-0FD2-4B6D-8538-878A45CAA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" t="21514" r="42870" b="51638"/>
          <a:stretch/>
        </p:blipFill>
        <p:spPr bwMode="auto">
          <a:xfrm>
            <a:off x="762000" y="1905000"/>
            <a:ext cx="7620000" cy="3013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5979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George Washington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 Plieskatt</dc:creator>
  <cp:lastModifiedBy>Paul Brindley</cp:lastModifiedBy>
  <cp:revision>1</cp:revision>
  <dcterms:created xsi:type="dcterms:W3CDTF">2014-06-17T16:18:15Z</dcterms:created>
  <dcterms:modified xsi:type="dcterms:W3CDTF">2014-06-24T20:46:57Z</dcterms:modified>
</cp:coreProperties>
</file>