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2" autoAdjust="0"/>
    <p:restoredTop sz="94660"/>
  </p:normalViewPr>
  <p:slideViewPr>
    <p:cSldViewPr>
      <p:cViewPr>
        <p:scale>
          <a:sx n="100" d="100"/>
          <a:sy n="100" d="100"/>
        </p:scale>
        <p:origin x="-132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65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5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49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5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1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0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9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1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0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6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4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ECE6C-3A99-4F11-852F-CDC045929916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0C732-9CBD-4789-8423-94B7F0068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2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819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76999"/>
            <a:ext cx="4992687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54895" y="318529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533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GTx,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Ramesh Narayanan</dc:creator>
  <cp:lastModifiedBy>Narayanan, Ramesh</cp:lastModifiedBy>
  <cp:revision>48</cp:revision>
  <cp:lastPrinted>2013-09-20T16:21:57Z</cp:lastPrinted>
  <dcterms:created xsi:type="dcterms:W3CDTF">2013-09-19T12:55:39Z</dcterms:created>
  <dcterms:modified xsi:type="dcterms:W3CDTF">2014-07-02T04:03:11Z</dcterms:modified>
</cp:coreProperties>
</file>