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8" d="100"/>
          <a:sy n="88" d="100"/>
        </p:scale>
        <p:origin x="11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03DD-D481-4D96-8931-C4618087CCEA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D3870-6EB0-41C3-92EF-7DA1A6C13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049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03DD-D481-4D96-8931-C4618087CCEA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D3870-6EB0-41C3-92EF-7DA1A6C13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750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03DD-D481-4D96-8931-C4618087CCEA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D3870-6EB0-41C3-92EF-7DA1A6C13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721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03DD-D481-4D96-8931-C4618087CCEA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D3870-6EB0-41C3-92EF-7DA1A6C13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853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03DD-D481-4D96-8931-C4618087CCEA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D3870-6EB0-41C3-92EF-7DA1A6C13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574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03DD-D481-4D96-8931-C4618087CCEA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D3870-6EB0-41C3-92EF-7DA1A6C13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137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03DD-D481-4D96-8931-C4618087CCEA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D3870-6EB0-41C3-92EF-7DA1A6C13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60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03DD-D481-4D96-8931-C4618087CCEA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D3870-6EB0-41C3-92EF-7DA1A6C13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969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03DD-D481-4D96-8931-C4618087CCEA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D3870-6EB0-41C3-92EF-7DA1A6C13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455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03DD-D481-4D96-8931-C4618087CCEA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D3870-6EB0-41C3-92EF-7DA1A6C13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469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03DD-D481-4D96-8931-C4618087CCEA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D3870-6EB0-41C3-92EF-7DA1A6C13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899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403DD-D481-4D96-8931-C4618087CCEA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D3870-6EB0-41C3-92EF-7DA1A6C13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678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696" y="1050036"/>
            <a:ext cx="4864608" cy="4757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855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Nebraska - Lincoln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Waters</dc:creator>
  <cp:lastModifiedBy>Brian Waters</cp:lastModifiedBy>
  <cp:revision>1</cp:revision>
  <dcterms:created xsi:type="dcterms:W3CDTF">2014-05-30T16:11:48Z</dcterms:created>
  <dcterms:modified xsi:type="dcterms:W3CDTF">2014-05-30T16:12:34Z</dcterms:modified>
</cp:coreProperties>
</file>