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30655-3C3E-41BE-BC8C-0C5707F2C886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BD4B6-B97F-4747-8F60-47E621631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6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86553">
              <a:defRPr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Supplemental Figure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0D762-1F8D-4AA8-BC20-0B1B646C3C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63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96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1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24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56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7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2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6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41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34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7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6EDB7-DEA7-482A-A9E6-4F4D5A32465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5305F-7E68-487D-9B79-3B63160BF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06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3043564" y="4695979"/>
            <a:ext cx="1142582" cy="2006890"/>
            <a:chOff x="1635763" y="583910"/>
            <a:chExt cx="1142582" cy="2006890"/>
          </a:xfrm>
        </p:grpSpPr>
        <p:grpSp>
          <p:nvGrpSpPr>
            <p:cNvPr id="3" name="Group 2"/>
            <p:cNvGrpSpPr/>
            <p:nvPr/>
          </p:nvGrpSpPr>
          <p:grpSpPr>
            <a:xfrm>
              <a:off x="1636750" y="583910"/>
              <a:ext cx="1111010" cy="878087"/>
              <a:chOff x="2015360" y="432095"/>
              <a:chExt cx="1111010" cy="878087"/>
            </a:xfrm>
          </p:grpSpPr>
          <p:pic>
            <p:nvPicPr>
              <p:cNvPr id="34" name="Picture 5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1360" y="435930"/>
                <a:ext cx="1079857" cy="8592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223"/>
              <a:stretch/>
            </p:blipFill>
            <p:spPr bwMode="auto">
              <a:xfrm>
                <a:off x="2015360" y="432095"/>
                <a:ext cx="1111010" cy="8780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5" name="Group 4"/>
            <p:cNvGrpSpPr/>
            <p:nvPr/>
          </p:nvGrpSpPr>
          <p:grpSpPr>
            <a:xfrm>
              <a:off x="1635763" y="1704051"/>
              <a:ext cx="1142582" cy="886749"/>
              <a:chOff x="2067910" y="1651848"/>
              <a:chExt cx="1142582" cy="886749"/>
            </a:xfrm>
          </p:grpSpPr>
          <p:pic>
            <p:nvPicPr>
              <p:cNvPr id="35" name="Picture 5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6300" y="1676379"/>
                <a:ext cx="1079857" cy="8592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44" name="Picture 20"/>
              <p:cNvPicPr>
                <a:picLocks noChangeAspect="1" noChangeArrowheads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77"/>
              <a:stretch/>
            </p:blipFill>
            <p:spPr bwMode="auto">
              <a:xfrm>
                <a:off x="2067910" y="1651848"/>
                <a:ext cx="1142582" cy="8867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0" name="Group 29"/>
          <p:cNvGrpSpPr/>
          <p:nvPr/>
        </p:nvGrpSpPr>
        <p:grpSpPr>
          <a:xfrm>
            <a:off x="4338964" y="4686776"/>
            <a:ext cx="1219200" cy="2008587"/>
            <a:chOff x="3581400" y="583910"/>
            <a:chExt cx="1219200" cy="2008587"/>
          </a:xfrm>
        </p:grpSpPr>
        <p:grpSp>
          <p:nvGrpSpPr>
            <p:cNvPr id="13" name="Group 12"/>
            <p:cNvGrpSpPr/>
            <p:nvPr/>
          </p:nvGrpSpPr>
          <p:grpSpPr>
            <a:xfrm>
              <a:off x="3581400" y="1676400"/>
              <a:ext cx="1209675" cy="916097"/>
              <a:chOff x="3452650" y="1338644"/>
              <a:chExt cx="1209675" cy="916097"/>
            </a:xfrm>
          </p:grpSpPr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1550" y="1338644"/>
                <a:ext cx="1159829" cy="8921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45" name="Picture 21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2650" y="1340341"/>
                <a:ext cx="1209675" cy="914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3588033" y="583910"/>
              <a:ext cx="1212567" cy="908815"/>
              <a:chOff x="5644380" y="1344844"/>
              <a:chExt cx="1212567" cy="908815"/>
            </a:xfrm>
          </p:grpSpPr>
          <p:pic>
            <p:nvPicPr>
              <p:cNvPr id="44" name="Picture 6"/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44380" y="1355355"/>
                <a:ext cx="1204754" cy="8879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6" name="Picture 12"/>
              <p:cNvPicPr>
                <a:picLocks noChangeAspect="1" noChangeArrowheads="1"/>
              </p:cNvPicPr>
              <p:nvPr/>
            </p:nvPicPr>
            <p:blipFill rotWithShape="1"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245"/>
              <a:stretch/>
            </p:blipFill>
            <p:spPr bwMode="auto">
              <a:xfrm>
                <a:off x="5649310" y="1344844"/>
                <a:ext cx="1207637" cy="9088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2" name="Group 31"/>
          <p:cNvGrpSpPr/>
          <p:nvPr/>
        </p:nvGrpSpPr>
        <p:grpSpPr>
          <a:xfrm>
            <a:off x="5786764" y="4687290"/>
            <a:ext cx="1223636" cy="2018310"/>
            <a:chOff x="6011301" y="584424"/>
            <a:chExt cx="1223636" cy="2018310"/>
          </a:xfrm>
        </p:grpSpPr>
        <p:grpSp>
          <p:nvGrpSpPr>
            <p:cNvPr id="19" name="Group 18"/>
            <p:cNvGrpSpPr/>
            <p:nvPr/>
          </p:nvGrpSpPr>
          <p:grpSpPr>
            <a:xfrm>
              <a:off x="6018751" y="584424"/>
              <a:ext cx="1216186" cy="908046"/>
              <a:chOff x="1510864" y="5326089"/>
              <a:chExt cx="1132157" cy="853701"/>
            </a:xfrm>
          </p:grpSpPr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0864" y="5346786"/>
                <a:ext cx="1114425" cy="8330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7" name="Picture 13"/>
              <p:cNvPicPr>
                <a:picLocks noChangeAspect="1" noChangeArrowheads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34510" y="5326089"/>
                <a:ext cx="1108511" cy="8533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2" name="Group 21"/>
            <p:cNvGrpSpPr/>
            <p:nvPr/>
          </p:nvGrpSpPr>
          <p:grpSpPr>
            <a:xfrm>
              <a:off x="6011301" y="1697420"/>
              <a:ext cx="1182497" cy="905314"/>
              <a:chOff x="3940981" y="4715237"/>
              <a:chExt cx="1099243" cy="861806"/>
            </a:xfrm>
          </p:grpSpPr>
          <p:pic>
            <p:nvPicPr>
              <p:cNvPr id="49" name="Picture 7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7257" y="4734910"/>
                <a:ext cx="1072967" cy="8020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46" name="Picture 2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40981" y="4715237"/>
                <a:ext cx="1099243" cy="861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61" name="TextBox 60"/>
          <p:cNvSpPr txBox="1"/>
          <p:nvPr/>
        </p:nvSpPr>
        <p:spPr>
          <a:xfrm>
            <a:off x="1658479" y="4963510"/>
            <a:ext cx="1105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ODE,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WT,SRA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+/+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688565" y="6115185"/>
            <a:ext cx="1054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ODE,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KO, SRA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-/-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2516709" y="5181600"/>
            <a:ext cx="405489" cy="0"/>
          </a:xfrm>
          <a:prstGeom prst="straightConnector1">
            <a:avLst/>
          </a:prstGeom>
          <a:ln w="19050">
            <a:solidFill>
              <a:srgbClr val="11111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2517548" y="6324600"/>
            <a:ext cx="405489" cy="0"/>
          </a:xfrm>
          <a:prstGeom prst="straightConnector1">
            <a:avLst/>
          </a:prstGeom>
          <a:ln w="19050">
            <a:solidFill>
              <a:srgbClr val="11111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04800" y="5401427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Exudative Macrophages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(CD11c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hi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/CD11b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hi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200" b="1" baseline="30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665890" y="2819400"/>
            <a:ext cx="1105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ODE,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WT,SRA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+/+</a:t>
            </a:r>
          </a:p>
        </p:txBody>
      </p:sp>
      <p:pic>
        <p:nvPicPr>
          <p:cNvPr id="71" name="Picture 4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625" y="3579875"/>
            <a:ext cx="1040774" cy="856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1" name="Group 50"/>
          <p:cNvGrpSpPr/>
          <p:nvPr/>
        </p:nvGrpSpPr>
        <p:grpSpPr>
          <a:xfrm>
            <a:off x="3105017" y="2539303"/>
            <a:ext cx="1141459" cy="1897263"/>
            <a:chOff x="3085835" y="557084"/>
            <a:chExt cx="1141459" cy="1897263"/>
          </a:xfrm>
        </p:grpSpPr>
        <p:pic>
          <p:nvPicPr>
            <p:cNvPr id="69" name="Picture 2"/>
            <p:cNvPicPr>
              <a:picLocks noChangeAspect="1" noChangeArrowheads="1"/>
            </p:cNvPicPr>
            <p:nvPr/>
          </p:nvPicPr>
          <p:blipFill rotWithShape="1"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8"/>
            <a:stretch/>
          </p:blipFill>
          <p:spPr bwMode="auto">
            <a:xfrm>
              <a:off x="3124200" y="557084"/>
              <a:ext cx="1103094" cy="869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6" name="Group 45"/>
            <p:cNvGrpSpPr/>
            <p:nvPr/>
          </p:nvGrpSpPr>
          <p:grpSpPr>
            <a:xfrm>
              <a:off x="3085835" y="568104"/>
              <a:ext cx="1134470" cy="1886243"/>
              <a:chOff x="3085835" y="430089"/>
              <a:chExt cx="1134470" cy="1886243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3085835" y="1430871"/>
                <a:ext cx="1134470" cy="885461"/>
                <a:chOff x="3035510" y="197286"/>
                <a:chExt cx="1134470" cy="885461"/>
              </a:xfrm>
            </p:grpSpPr>
            <p:pic>
              <p:nvPicPr>
                <p:cNvPr id="205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1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418"/>
                <a:stretch/>
              </p:blipFill>
              <p:spPr bwMode="auto">
                <a:xfrm>
                  <a:off x="3065605" y="213051"/>
                  <a:ext cx="1103094" cy="8696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053" name="Picture 5"/>
                <p:cNvPicPr>
                  <a:picLocks noChangeAspect="1" noChangeArrowheads="1"/>
                </p:cNvPicPr>
                <p:nvPr/>
              </p:nvPicPr>
              <p:blipFill>
                <a:blip r:embed="rId1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35510" y="197286"/>
                  <a:ext cx="1134470" cy="8749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2056" name="Picture 8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17211" y="430089"/>
                <a:ext cx="1089955" cy="8457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47" name="Group 46"/>
          <p:cNvGrpSpPr/>
          <p:nvPr/>
        </p:nvGrpSpPr>
        <p:grpSpPr>
          <a:xfrm>
            <a:off x="4463346" y="2531276"/>
            <a:ext cx="1088744" cy="1886900"/>
            <a:chOff x="4361858" y="644580"/>
            <a:chExt cx="1088744" cy="1886900"/>
          </a:xfrm>
        </p:grpSpPr>
        <p:grpSp>
          <p:nvGrpSpPr>
            <p:cNvPr id="40" name="Group 39"/>
            <p:cNvGrpSpPr/>
            <p:nvPr/>
          </p:nvGrpSpPr>
          <p:grpSpPr>
            <a:xfrm>
              <a:off x="4361858" y="1644870"/>
              <a:ext cx="1081232" cy="886610"/>
              <a:chOff x="4361858" y="1644870"/>
              <a:chExt cx="1081232" cy="886610"/>
            </a:xfrm>
          </p:grpSpPr>
          <p:pic>
            <p:nvPicPr>
              <p:cNvPr id="70" name="Picture 3"/>
              <p:cNvPicPr>
                <a:picLocks noChangeAspect="1" noChangeArrowheads="1"/>
              </p:cNvPicPr>
              <p:nvPr/>
            </p:nvPicPr>
            <p:blipFill rotWithShape="1">
              <a:blip r:embed="rId1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44"/>
              <a:stretch/>
            </p:blipFill>
            <p:spPr bwMode="auto">
              <a:xfrm>
                <a:off x="4371951" y="1657910"/>
                <a:ext cx="1061046" cy="8566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54" name="Picture 6"/>
              <p:cNvPicPr>
                <a:picLocks noChangeAspect="1" noChangeArrowheads="1"/>
              </p:cNvPicPr>
              <p:nvPr/>
            </p:nvPicPr>
            <p:blipFill>
              <a:blip r:embed="rId1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61858" y="1644870"/>
                <a:ext cx="1081232" cy="886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43" name="Group 42"/>
            <p:cNvGrpSpPr/>
            <p:nvPr/>
          </p:nvGrpSpPr>
          <p:grpSpPr>
            <a:xfrm>
              <a:off x="4389556" y="644580"/>
              <a:ext cx="1061046" cy="864770"/>
              <a:chOff x="4389556" y="644580"/>
              <a:chExt cx="1061046" cy="864770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 rotWithShape="1">
              <a:blip r:embed="rId1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44"/>
              <a:stretch/>
            </p:blipFill>
            <p:spPr bwMode="auto">
              <a:xfrm>
                <a:off x="4389556" y="648911"/>
                <a:ext cx="1061046" cy="8566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57" name="Picture 9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4822" y="644580"/>
                <a:ext cx="1043442" cy="8647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52" name="Group 51"/>
          <p:cNvGrpSpPr/>
          <p:nvPr/>
        </p:nvGrpSpPr>
        <p:grpSpPr>
          <a:xfrm>
            <a:off x="5877858" y="2505195"/>
            <a:ext cx="1054751" cy="1948335"/>
            <a:chOff x="5877858" y="2201819"/>
            <a:chExt cx="1054751" cy="1948335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8420" y="2201819"/>
              <a:ext cx="1040774" cy="856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8" name="Group 47"/>
            <p:cNvGrpSpPr/>
            <p:nvPr/>
          </p:nvGrpSpPr>
          <p:grpSpPr>
            <a:xfrm>
              <a:off x="5877858" y="2209800"/>
              <a:ext cx="1054751" cy="1940354"/>
              <a:chOff x="5833828" y="601533"/>
              <a:chExt cx="1054751" cy="1940354"/>
            </a:xfrm>
          </p:grpSpPr>
          <p:pic>
            <p:nvPicPr>
              <p:cNvPr id="2055" name="Picture 7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3828" y="1686910"/>
                <a:ext cx="1023169" cy="854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58" name="Picture 10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65410" y="601533"/>
                <a:ext cx="1023169" cy="8269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cxnSp>
        <p:nvCxnSpPr>
          <p:cNvPr id="89" name="Straight Arrow Connector 88"/>
          <p:cNvCxnSpPr/>
          <p:nvPr/>
        </p:nvCxnSpPr>
        <p:spPr>
          <a:xfrm>
            <a:off x="2516709" y="3039795"/>
            <a:ext cx="405489" cy="0"/>
          </a:xfrm>
          <a:prstGeom prst="straightConnector1">
            <a:avLst/>
          </a:prstGeom>
          <a:ln w="19050">
            <a:solidFill>
              <a:srgbClr val="11111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58479" y="3820510"/>
            <a:ext cx="1105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ODE,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KO,SRA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-/-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2514600" y="4038600"/>
            <a:ext cx="405489" cy="0"/>
          </a:xfrm>
          <a:prstGeom prst="straightConnector1">
            <a:avLst/>
          </a:prstGeom>
          <a:ln w="19050">
            <a:solidFill>
              <a:srgbClr val="11111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310056" y="3200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Alveolar Macrophages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(CD11c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hi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/CD11b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lo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200" b="1" baseline="30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661062" y="1802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CD86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072107" y="1802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I-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Ab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338470" y="1802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CD80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157526" y="421840"/>
            <a:ext cx="1109674" cy="873560"/>
            <a:chOff x="3270020" y="304800"/>
            <a:chExt cx="1109674" cy="873560"/>
          </a:xfrm>
        </p:grpSpPr>
        <p:pic>
          <p:nvPicPr>
            <p:cNvPr id="101" name="Picture 2"/>
            <p:cNvPicPr>
              <a:picLocks noChangeAspect="1" noChangeArrowheads="1"/>
            </p:cNvPicPr>
            <p:nvPr/>
          </p:nvPicPr>
          <p:blipFill rotWithShape="1"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8"/>
            <a:stretch/>
          </p:blipFill>
          <p:spPr bwMode="auto">
            <a:xfrm>
              <a:off x="3276600" y="304800"/>
              <a:ext cx="1103094" cy="869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9" name="Picture 11"/>
            <p:cNvPicPr>
              <a:picLocks noChangeAspect="1" noChangeArrowheads="1"/>
            </p:cNvPicPr>
            <p:nvPr/>
          </p:nvPicPr>
          <p:blipFill rotWithShape="1">
            <a:blip r:embed="rId2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5"/>
            <a:stretch/>
          </p:blipFill>
          <p:spPr bwMode="auto">
            <a:xfrm>
              <a:off x="3270020" y="308664"/>
              <a:ext cx="1086520" cy="869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4" name="Group 53"/>
          <p:cNvGrpSpPr/>
          <p:nvPr/>
        </p:nvGrpSpPr>
        <p:grpSpPr>
          <a:xfrm>
            <a:off x="4511289" y="457200"/>
            <a:ext cx="1061046" cy="878782"/>
            <a:chOff x="4511289" y="304800"/>
            <a:chExt cx="1061046" cy="878782"/>
          </a:xfrm>
        </p:grpSpPr>
        <p:pic>
          <p:nvPicPr>
            <p:cNvPr id="102" name="Picture 3"/>
            <p:cNvPicPr>
              <a:picLocks noChangeAspect="1" noChangeArrowheads="1"/>
            </p:cNvPicPr>
            <p:nvPr/>
          </p:nvPicPr>
          <p:blipFill rotWithShape="1"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44"/>
            <a:stretch/>
          </p:blipFill>
          <p:spPr bwMode="auto">
            <a:xfrm>
              <a:off x="4511289" y="326892"/>
              <a:ext cx="1061046" cy="8566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0" name="Picture 12"/>
            <p:cNvPicPr>
              <a:picLocks noChangeAspect="1" noChangeArrowheads="1"/>
            </p:cNvPicPr>
            <p:nvPr/>
          </p:nvPicPr>
          <p:blipFill>
            <a:blip r:embed="rId2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5228" y="304800"/>
              <a:ext cx="1035791" cy="8726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5" name="Group 54"/>
          <p:cNvGrpSpPr/>
          <p:nvPr/>
        </p:nvGrpSpPr>
        <p:grpSpPr>
          <a:xfrm>
            <a:off x="5872396" y="457200"/>
            <a:ext cx="1040774" cy="856691"/>
            <a:chOff x="5872396" y="353199"/>
            <a:chExt cx="1040774" cy="856691"/>
          </a:xfrm>
        </p:grpSpPr>
        <p:pic>
          <p:nvPicPr>
            <p:cNvPr id="103" name="Picture 4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2396" y="353199"/>
              <a:ext cx="1040774" cy="856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1" name="Picture 13"/>
            <p:cNvPicPr>
              <a:picLocks noChangeAspect="1" noChangeArrowheads="1"/>
            </p:cNvPicPr>
            <p:nvPr/>
          </p:nvPicPr>
          <p:blipFill>
            <a:blip r:embed="rId2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8420" y="363709"/>
              <a:ext cx="1012642" cy="846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8" name="Group 57"/>
          <p:cNvGrpSpPr/>
          <p:nvPr/>
        </p:nvGrpSpPr>
        <p:grpSpPr>
          <a:xfrm>
            <a:off x="3157178" y="1447800"/>
            <a:ext cx="1110022" cy="890717"/>
            <a:chOff x="3331542" y="1307295"/>
            <a:chExt cx="1110022" cy="890717"/>
          </a:xfrm>
        </p:grpSpPr>
        <p:pic>
          <p:nvPicPr>
            <p:cNvPr id="105" name="Picture 2"/>
            <p:cNvPicPr>
              <a:picLocks noChangeAspect="1" noChangeArrowheads="1"/>
            </p:cNvPicPr>
            <p:nvPr/>
          </p:nvPicPr>
          <p:blipFill rotWithShape="1"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8"/>
            <a:stretch/>
          </p:blipFill>
          <p:spPr bwMode="auto">
            <a:xfrm>
              <a:off x="3338470" y="1328316"/>
              <a:ext cx="1103094" cy="869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2" name="Picture 14"/>
            <p:cNvPicPr>
              <a:picLocks noChangeAspect="1" noChangeArrowheads="1"/>
            </p:cNvPicPr>
            <p:nvPr/>
          </p:nvPicPr>
          <p:blipFill>
            <a:blip r:embed="rId2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1542" y="1307295"/>
              <a:ext cx="1088058" cy="863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9" name="Group 58"/>
          <p:cNvGrpSpPr/>
          <p:nvPr/>
        </p:nvGrpSpPr>
        <p:grpSpPr>
          <a:xfrm>
            <a:off x="4501554" y="1447800"/>
            <a:ext cx="1061046" cy="869530"/>
            <a:chOff x="4525738" y="1341322"/>
            <a:chExt cx="1061046" cy="869530"/>
          </a:xfrm>
        </p:grpSpPr>
        <p:pic>
          <p:nvPicPr>
            <p:cNvPr id="104" name="Picture 3"/>
            <p:cNvPicPr>
              <a:picLocks noChangeAspect="1" noChangeArrowheads="1"/>
            </p:cNvPicPr>
            <p:nvPr/>
          </p:nvPicPr>
          <p:blipFill rotWithShape="1"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44"/>
            <a:stretch/>
          </p:blipFill>
          <p:spPr bwMode="auto">
            <a:xfrm>
              <a:off x="4525738" y="1341322"/>
              <a:ext cx="1061046" cy="8566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3" name="Picture 15"/>
            <p:cNvPicPr>
              <a:picLocks noChangeAspect="1" noChangeArrowheads="1"/>
            </p:cNvPicPr>
            <p:nvPr/>
          </p:nvPicPr>
          <p:blipFill>
            <a:blip r:embed="rId2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8350" y="1350580"/>
              <a:ext cx="1022455" cy="860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0" name="Group 59"/>
          <p:cNvGrpSpPr/>
          <p:nvPr/>
        </p:nvGrpSpPr>
        <p:grpSpPr>
          <a:xfrm>
            <a:off x="5882916" y="1447800"/>
            <a:ext cx="1051284" cy="870289"/>
            <a:chOff x="5898930" y="1333701"/>
            <a:chExt cx="1051284" cy="870289"/>
          </a:xfrm>
        </p:grpSpPr>
        <p:pic>
          <p:nvPicPr>
            <p:cNvPr id="106" name="Picture 4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9440" y="1334818"/>
              <a:ext cx="1040774" cy="856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4" name="Picture 16"/>
            <p:cNvPicPr>
              <a:picLocks noChangeAspect="1" noChangeArrowheads="1"/>
            </p:cNvPicPr>
            <p:nvPr/>
          </p:nvPicPr>
          <p:blipFill>
            <a:blip r:embed="rId2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8930" y="1333701"/>
              <a:ext cx="1048627" cy="870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9" name="TextBox 118"/>
          <p:cNvSpPr txBox="1"/>
          <p:nvPr/>
        </p:nvSpPr>
        <p:spPr>
          <a:xfrm>
            <a:off x="304800" y="95386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Alveolar Macrophages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(CD11c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hi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/CD11b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lo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200" b="1" baseline="30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665890" y="622740"/>
            <a:ext cx="1105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Saline,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WT,SRA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+/+</a:t>
            </a:r>
          </a:p>
        </p:txBody>
      </p:sp>
      <p:cxnSp>
        <p:nvCxnSpPr>
          <p:cNvPr id="121" name="Straight Arrow Connector 120"/>
          <p:cNvCxnSpPr/>
          <p:nvPr/>
        </p:nvCxnSpPr>
        <p:spPr>
          <a:xfrm>
            <a:off x="2516709" y="843135"/>
            <a:ext cx="405489" cy="0"/>
          </a:xfrm>
          <a:prstGeom prst="straightConnector1">
            <a:avLst/>
          </a:prstGeom>
          <a:ln w="19050">
            <a:solidFill>
              <a:srgbClr val="11111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1658479" y="1623850"/>
            <a:ext cx="1105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Saline,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KO,SRA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-/-</a:t>
            </a:r>
          </a:p>
        </p:txBody>
      </p:sp>
      <p:cxnSp>
        <p:nvCxnSpPr>
          <p:cNvPr id="123" name="Straight Arrow Connector 122"/>
          <p:cNvCxnSpPr/>
          <p:nvPr/>
        </p:nvCxnSpPr>
        <p:spPr>
          <a:xfrm>
            <a:off x="2514600" y="1841940"/>
            <a:ext cx="405489" cy="0"/>
          </a:xfrm>
          <a:prstGeom prst="straightConnector1">
            <a:avLst/>
          </a:prstGeom>
          <a:ln w="19050">
            <a:solidFill>
              <a:srgbClr val="11111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Straight Connector 2048"/>
          <p:cNvCxnSpPr/>
          <p:nvPr/>
        </p:nvCxnSpPr>
        <p:spPr>
          <a:xfrm>
            <a:off x="304800" y="2412087"/>
            <a:ext cx="678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304800" y="4572000"/>
            <a:ext cx="678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1312" y="42677"/>
            <a:ext cx="2701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 2</a:t>
            </a:r>
          </a:p>
        </p:txBody>
      </p:sp>
    </p:spTree>
    <p:extLst>
      <p:ext uri="{BB962C8B-B14F-4D97-AF65-F5344CB8AC3E}">
        <p14:creationId xmlns:p14="http://schemas.microsoft.com/office/powerpoint/2010/main" val="3561291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</cp:revision>
  <dcterms:created xsi:type="dcterms:W3CDTF">2014-05-05T17:19:24Z</dcterms:created>
  <dcterms:modified xsi:type="dcterms:W3CDTF">2014-05-05T17:19:41Z</dcterms:modified>
</cp:coreProperties>
</file>