
<file path=[Content_Types].xml><?xml version="1.0" encoding="utf-8"?>
<Types xmlns="http://schemas.openxmlformats.org/package/2006/content-types">
  <Default Extension="xml" ContentType="application/xml"/>
  <Default Extension="tif" ContentType="image/tiff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9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7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4975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7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387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8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4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93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36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583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8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81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1BA89-D209-824C-8F84-8421ECE029D3}" type="datetimeFigureOut">
              <a:rPr lang="en-US" smtClean="0"/>
              <a:t>03/03/14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F71DE-E088-A149-9505-9C953B3E3D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26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16384" y="443540"/>
            <a:ext cx="7406704" cy="5518826"/>
            <a:chOff x="516384" y="443540"/>
            <a:chExt cx="7406704" cy="5518826"/>
          </a:xfrm>
        </p:grpSpPr>
        <p:pic>
          <p:nvPicPr>
            <p:cNvPr id="3" name="Immagine 2" descr="Macintosh HD:Users:antoniopalazzo:Desktop:allineam1.tif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0663" y="443540"/>
              <a:ext cx="7022425" cy="3943288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" name="Immagine 4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0663" y="4891242"/>
              <a:ext cx="7022425" cy="1071124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516384" y="2365366"/>
              <a:ext cx="3182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  <a:endParaRPr 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16384" y="514865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B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23387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Rene' Massimiliano Marsano</dc:creator>
  <cp:lastModifiedBy>Rene' Massimiliano Marsano</cp:lastModifiedBy>
  <cp:revision>1</cp:revision>
  <dcterms:created xsi:type="dcterms:W3CDTF">2014-03-03T12:20:47Z</dcterms:created>
  <dcterms:modified xsi:type="dcterms:W3CDTF">2014-03-03T12:21:44Z</dcterms:modified>
</cp:coreProperties>
</file>