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88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1061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1955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479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2164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2491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639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886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216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206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124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374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77D7E-D7FB-4830-89D2-C443ACF4DD30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BBD02-D610-4DB4-869F-7B478C15B79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601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oneTexte 40"/>
          <p:cNvSpPr txBox="1">
            <a:spLocks noChangeArrowheads="1"/>
          </p:cNvSpPr>
          <p:nvPr/>
        </p:nvSpPr>
        <p:spPr bwMode="auto">
          <a:xfrm>
            <a:off x="4822825" y="7775575"/>
            <a:ext cx="1857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59" name="Groupe 41"/>
          <p:cNvGrpSpPr>
            <a:grpSpLocks/>
          </p:cNvGrpSpPr>
          <p:nvPr/>
        </p:nvGrpSpPr>
        <p:grpSpPr bwMode="auto">
          <a:xfrm>
            <a:off x="160338" y="596900"/>
            <a:ext cx="6500812" cy="2954338"/>
            <a:chOff x="1143076" y="505238"/>
            <a:chExt cx="6501134" cy="2954954"/>
          </a:xfrm>
        </p:grpSpPr>
        <p:sp>
          <p:nvSpPr>
            <p:cNvPr id="19488" name="ZoneTexte 42"/>
            <p:cNvSpPr txBox="1">
              <a:spLocks noChangeArrowheads="1"/>
            </p:cNvSpPr>
            <p:nvPr/>
          </p:nvSpPr>
          <p:spPr bwMode="auto">
            <a:xfrm>
              <a:off x="2090340" y="1151868"/>
              <a:ext cx="5553870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TTGTAC</a:t>
              </a: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CGCAAGC CCCTCGCGTA </a:t>
              </a:r>
              <a:r>
                <a:rPr lang="en-CA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TAAAAT</a:t>
              </a: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TGCCTCGCTTAAGCACACGGAT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CA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-35                                                           -10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GAGAGACAGCCTCCTCTCCTCCGTGTGTTACTATAAAAGTTATCTCCCTTCTC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CTCTCCTCCGTGTGTTACTATAAAAGTTATCTCCCTTCTCGTTCATCGT TCCAT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ATTT</a:t>
              </a:r>
              <a:r>
                <a:rPr lang="en-CA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GAGA</a:t>
              </a: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AACAGT</a:t>
              </a:r>
              <a:r>
                <a:rPr lang="en-CA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ATG</a:t>
              </a: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TCTTCCAGAGTTTTGACCCCGGACGTCGTTGGTAT</a:t>
              </a:r>
              <a:endParaRPr lang="en-CA" sz="1200" b="1" u="sng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CA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</a:t>
              </a:r>
              <a:r>
                <a:rPr lang="en-CA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RBS</a:t>
              </a: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riangle isocèle 43"/>
            <p:cNvSpPr>
              <a:spLocks noChangeAspect="1"/>
            </p:cNvSpPr>
            <p:nvPr/>
          </p:nvSpPr>
          <p:spPr>
            <a:xfrm flipV="1">
              <a:off x="2352811" y="1824726"/>
              <a:ext cx="357205" cy="308039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9490" name="ZoneTexte 44"/>
            <p:cNvSpPr txBox="1">
              <a:spLocks noChangeArrowheads="1"/>
            </p:cNvSpPr>
            <p:nvPr/>
          </p:nvSpPr>
          <p:spPr bwMode="auto">
            <a:xfrm>
              <a:off x="2280276" y="1558415"/>
              <a:ext cx="502086" cy="30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 i="1">
                  <a:latin typeface="Arial" panose="020B0604020202020204" pitchFamily="34" charset="0"/>
                  <a:cs typeface="Arial" panose="020B0604020202020204" pitchFamily="34" charset="0"/>
                </a:rPr>
                <a:t>aph</a:t>
              </a:r>
              <a:endParaRPr lang="fr-FR" sz="1400" b="1" i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Connecteur droit 45"/>
            <p:cNvCxnSpPr/>
            <p:nvPr/>
          </p:nvCxnSpPr>
          <p:spPr>
            <a:xfrm>
              <a:off x="5835958" y="918074"/>
              <a:ext cx="5032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>
              <a:off x="6339220" y="918074"/>
              <a:ext cx="730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>
              <a:off x="5835958" y="918074"/>
              <a:ext cx="0" cy="2889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94" name="ZoneTexte 48"/>
            <p:cNvSpPr txBox="1">
              <a:spLocks noChangeArrowheads="1"/>
            </p:cNvSpPr>
            <p:nvPr/>
          </p:nvSpPr>
          <p:spPr bwMode="auto">
            <a:xfrm>
              <a:off x="5789636" y="505238"/>
              <a:ext cx="30489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19495" name="ZoneTexte 49"/>
            <p:cNvSpPr txBox="1">
              <a:spLocks noChangeArrowheads="1"/>
            </p:cNvSpPr>
            <p:nvPr/>
          </p:nvSpPr>
          <p:spPr bwMode="auto">
            <a:xfrm>
              <a:off x="5844875" y="610956"/>
              <a:ext cx="61106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 i="1">
                  <a:latin typeface="Arial" panose="020B0604020202020204" pitchFamily="34" charset="0"/>
                  <a:cs typeface="Arial" panose="020B0604020202020204" pitchFamily="34" charset="0"/>
                </a:rPr>
                <a:t>dnaT</a:t>
              </a:r>
            </a:p>
          </p:txBody>
        </p:sp>
        <p:sp>
          <p:nvSpPr>
            <p:cNvPr id="19496" name="ZoneTexte 50"/>
            <p:cNvSpPr txBox="1">
              <a:spLocks noChangeArrowheads="1"/>
            </p:cNvSpPr>
            <p:nvPr/>
          </p:nvSpPr>
          <p:spPr bwMode="auto">
            <a:xfrm>
              <a:off x="3492200" y="2998350"/>
              <a:ext cx="61106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 i="1">
                  <a:latin typeface="Arial" panose="020B0604020202020204" pitchFamily="34" charset="0"/>
                  <a:cs typeface="Arial" panose="020B0604020202020204" pitchFamily="34" charset="0"/>
                </a:rPr>
                <a:t>dnaT</a:t>
              </a:r>
            </a:p>
          </p:txBody>
        </p:sp>
        <p:sp>
          <p:nvSpPr>
            <p:cNvPr id="19497" name="ZoneTexte 51"/>
            <p:cNvSpPr txBox="1">
              <a:spLocks noChangeArrowheads="1"/>
            </p:cNvSpPr>
            <p:nvPr/>
          </p:nvSpPr>
          <p:spPr bwMode="auto">
            <a:xfrm>
              <a:off x="1143076" y="1062750"/>
              <a:ext cx="3898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800" b="1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</p:grpSp>
      <p:grpSp>
        <p:nvGrpSpPr>
          <p:cNvPr id="19460" name="Groupe 52"/>
          <p:cNvGrpSpPr>
            <a:grpSpLocks/>
          </p:cNvGrpSpPr>
          <p:nvPr/>
        </p:nvGrpSpPr>
        <p:grpSpPr bwMode="auto">
          <a:xfrm>
            <a:off x="92075" y="3616325"/>
            <a:ext cx="6569075" cy="1755775"/>
            <a:chOff x="1143076" y="4025900"/>
            <a:chExt cx="6570389" cy="1754326"/>
          </a:xfrm>
        </p:grpSpPr>
        <p:sp>
          <p:nvSpPr>
            <p:cNvPr id="19483" name="ZoneTexte 53"/>
            <p:cNvSpPr txBox="1">
              <a:spLocks noChangeArrowheads="1"/>
            </p:cNvSpPr>
            <p:nvPr/>
          </p:nvSpPr>
          <p:spPr bwMode="auto">
            <a:xfrm>
              <a:off x="2021085" y="4025900"/>
              <a:ext cx="5692380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endParaRPr lang="fr-FR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fr-FR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GATAAGACAC AACAGCGTCG CATCAGGCGC TGCGGTGTATACCTGATGCGTA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fr-FR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TATTTAAA TC CACCAC</a:t>
              </a:r>
              <a:r>
                <a:rPr lang="fr-FR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AAGAA</a:t>
              </a: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G CCCCATTT</a:t>
              </a:r>
              <a:r>
                <a:rPr lang="fr-FR" sz="1200" b="1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ATG</a:t>
              </a:r>
              <a:r>
                <a:rPr lang="fr-FR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AAAA ACGCGACGTTCTACC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CA" sz="1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		RBS            </a:t>
              </a:r>
              <a:endParaRPr lang="fr-FR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fr-CA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riangle isocèle 54"/>
            <p:cNvSpPr>
              <a:spLocks noChangeAspect="1"/>
            </p:cNvSpPr>
            <p:nvPr/>
          </p:nvSpPr>
          <p:spPr>
            <a:xfrm flipV="1">
              <a:off x="6054196" y="4530308"/>
              <a:ext cx="355671" cy="30772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9485" name="ZoneTexte 55"/>
            <p:cNvSpPr txBox="1">
              <a:spLocks noChangeArrowheads="1"/>
            </p:cNvSpPr>
            <p:nvPr/>
          </p:nvSpPr>
          <p:spPr bwMode="auto">
            <a:xfrm>
              <a:off x="5983520" y="4241924"/>
              <a:ext cx="502161" cy="307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 i="1">
                  <a:latin typeface="Arial" panose="020B0604020202020204" pitchFamily="34" charset="0"/>
                  <a:cs typeface="Arial" panose="020B0604020202020204" pitchFamily="34" charset="0"/>
                </a:rPr>
                <a:t>aph</a:t>
              </a:r>
              <a:endParaRPr lang="fr-FR" sz="1400" b="1" i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86" name="ZoneTexte 56"/>
            <p:cNvSpPr txBox="1">
              <a:spLocks noChangeArrowheads="1"/>
            </p:cNvSpPr>
            <p:nvPr/>
          </p:nvSpPr>
          <p:spPr bwMode="auto">
            <a:xfrm>
              <a:off x="5100731" y="5313150"/>
              <a:ext cx="5822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400" b="1" i="1">
                  <a:latin typeface="Arial" panose="020B0604020202020204" pitchFamily="34" charset="0"/>
                  <a:cs typeface="Arial" panose="020B0604020202020204" pitchFamily="34" charset="0"/>
                </a:rPr>
                <a:t>holC</a:t>
              </a:r>
            </a:p>
          </p:txBody>
        </p:sp>
        <p:sp>
          <p:nvSpPr>
            <p:cNvPr id="19487" name="ZoneTexte 57"/>
            <p:cNvSpPr txBox="1">
              <a:spLocks noChangeArrowheads="1"/>
            </p:cNvSpPr>
            <p:nvPr/>
          </p:nvSpPr>
          <p:spPr bwMode="auto">
            <a:xfrm>
              <a:off x="1143076" y="4683839"/>
              <a:ext cx="402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CA" sz="1800" b="1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</p:grpSp>
      <p:sp>
        <p:nvSpPr>
          <p:cNvPr id="59" name="Rectangle 58"/>
          <p:cNvSpPr/>
          <p:nvPr/>
        </p:nvSpPr>
        <p:spPr>
          <a:xfrm>
            <a:off x="819150" y="7723188"/>
            <a:ext cx="3024188" cy="3603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3843338" y="7723188"/>
            <a:ext cx="720725" cy="36036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4708525" y="8226425"/>
            <a:ext cx="574675" cy="3603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4564063" y="7723188"/>
            <a:ext cx="1944687" cy="36036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5283200" y="8226425"/>
            <a:ext cx="1081088" cy="3603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466" name="ZoneTexte 63"/>
          <p:cNvSpPr txBox="1">
            <a:spLocks noChangeArrowheads="1"/>
          </p:cNvSpPr>
          <p:nvPr/>
        </p:nvSpPr>
        <p:spPr bwMode="auto">
          <a:xfrm>
            <a:off x="5367338" y="8226425"/>
            <a:ext cx="1141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PNPase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7" name="ZoneTexte 64"/>
          <p:cNvSpPr txBox="1">
            <a:spLocks noChangeArrowheads="1"/>
          </p:cNvSpPr>
          <p:nvPr/>
        </p:nvSpPr>
        <p:spPr bwMode="auto">
          <a:xfrm>
            <a:off x="4652963" y="8226425"/>
            <a:ext cx="703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Rh/En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Connecteur droit 65"/>
          <p:cNvCxnSpPr/>
          <p:nvPr/>
        </p:nvCxnSpPr>
        <p:spPr>
          <a:xfrm>
            <a:off x="5427663" y="7434263"/>
            <a:ext cx="0" cy="288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9" name="ZoneTexte 66"/>
          <p:cNvSpPr txBox="1">
            <a:spLocks noChangeArrowheads="1"/>
          </p:cNvSpPr>
          <p:nvPr/>
        </p:nvSpPr>
        <p:spPr bwMode="auto">
          <a:xfrm rot="-5400000">
            <a:off x="5195888" y="7112000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883</a:t>
            </a:r>
            <a:endParaRPr lang="fr-FR" sz="14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riangle isocèle 67"/>
          <p:cNvSpPr>
            <a:spLocks noChangeAspect="1"/>
          </p:cNvSpPr>
          <p:nvPr/>
        </p:nvSpPr>
        <p:spPr>
          <a:xfrm flipV="1">
            <a:off x="5143500" y="6570663"/>
            <a:ext cx="573088" cy="493712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471" name="ZoneTexte 68"/>
          <p:cNvSpPr txBox="1">
            <a:spLocks noChangeArrowheads="1"/>
          </p:cNvSpPr>
          <p:nvPr/>
        </p:nvSpPr>
        <p:spPr bwMode="auto">
          <a:xfrm>
            <a:off x="5140325" y="6283325"/>
            <a:ext cx="501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 i="1">
                <a:latin typeface="Arial" panose="020B0604020202020204" pitchFamily="34" charset="0"/>
                <a:cs typeface="Arial" panose="020B0604020202020204" pitchFamily="34" charset="0"/>
              </a:rPr>
              <a:t>aph</a:t>
            </a:r>
            <a:endParaRPr lang="fr-FR" sz="1400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72" name="ZoneTexte 69"/>
          <p:cNvSpPr txBox="1">
            <a:spLocks noChangeArrowheads="1"/>
          </p:cNvSpPr>
          <p:nvPr/>
        </p:nvSpPr>
        <p:spPr bwMode="auto">
          <a:xfrm>
            <a:off x="1512888" y="7748588"/>
            <a:ext cx="1793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endoribonuclease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73" name="ZoneTexte 70"/>
          <p:cNvSpPr txBox="1">
            <a:spLocks noChangeArrowheads="1"/>
          </p:cNvSpPr>
          <p:nvPr/>
        </p:nvSpPr>
        <p:spPr bwMode="auto">
          <a:xfrm>
            <a:off x="3871913" y="7672388"/>
            <a:ext cx="684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CA" sz="1200" b="1">
                <a:latin typeface="Arial" panose="020B0604020202020204" pitchFamily="34" charset="0"/>
                <a:cs typeface="Arial" panose="020B0604020202020204" pitchFamily="34" charset="0"/>
              </a:rPr>
              <a:t>linker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CA" sz="1200" b="1">
                <a:latin typeface="Arial" panose="020B0604020202020204" pitchFamily="34" charset="0"/>
                <a:cs typeface="Arial" panose="020B0604020202020204" pitchFamily="34" charset="0"/>
              </a:rPr>
              <a:t>RBD</a:t>
            </a:r>
            <a:endParaRPr lang="fr-FR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74" name="ZoneTexte 71"/>
          <p:cNvSpPr txBox="1">
            <a:spLocks noChangeArrowheads="1"/>
          </p:cNvSpPr>
          <p:nvPr/>
        </p:nvSpPr>
        <p:spPr bwMode="auto">
          <a:xfrm>
            <a:off x="4806950" y="7766050"/>
            <a:ext cx="15240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protein scaffold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75" name="ZoneTexte 72"/>
          <p:cNvSpPr txBox="1">
            <a:spLocks noChangeArrowheads="1"/>
          </p:cNvSpPr>
          <p:nvPr/>
        </p:nvSpPr>
        <p:spPr bwMode="auto">
          <a:xfrm>
            <a:off x="101600" y="6283325"/>
            <a:ext cx="390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800" b="1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cxnSp>
        <p:nvCxnSpPr>
          <p:cNvPr id="74" name="Connecteur droit 73"/>
          <p:cNvCxnSpPr/>
          <p:nvPr/>
        </p:nvCxnSpPr>
        <p:spPr>
          <a:xfrm>
            <a:off x="3843338" y="7434263"/>
            <a:ext cx="0" cy="288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7" name="ZoneTexte 74"/>
          <p:cNvSpPr txBox="1">
            <a:spLocks noChangeArrowheads="1"/>
          </p:cNvSpPr>
          <p:nvPr/>
        </p:nvSpPr>
        <p:spPr bwMode="auto">
          <a:xfrm rot="-5400000">
            <a:off x="3626644" y="7122319"/>
            <a:ext cx="4826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524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Connecteur droit 75"/>
          <p:cNvCxnSpPr/>
          <p:nvPr/>
        </p:nvCxnSpPr>
        <p:spPr>
          <a:xfrm>
            <a:off x="4564063" y="7434263"/>
            <a:ext cx="0" cy="288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9" name="ZoneTexte 76"/>
          <p:cNvSpPr txBox="1">
            <a:spLocks noChangeArrowheads="1"/>
          </p:cNvSpPr>
          <p:nvPr/>
        </p:nvSpPr>
        <p:spPr bwMode="auto">
          <a:xfrm rot="-5400000">
            <a:off x="4332288" y="7112000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688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80" name="ZoneTexte 77"/>
          <p:cNvSpPr txBox="1">
            <a:spLocks noChangeArrowheads="1"/>
          </p:cNvSpPr>
          <p:nvPr/>
        </p:nvSpPr>
        <p:spPr bwMode="auto">
          <a:xfrm rot="-5400000">
            <a:off x="6217444" y="7081044"/>
            <a:ext cx="581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>
                <a:latin typeface="Arial" panose="020B0604020202020204" pitchFamily="34" charset="0"/>
                <a:cs typeface="Arial" panose="020B0604020202020204" pitchFamily="34" charset="0"/>
              </a:rPr>
              <a:t>1061</a:t>
            </a:r>
            <a:endParaRPr lang="fr-FR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Connecteur droit 78"/>
          <p:cNvCxnSpPr/>
          <p:nvPr/>
        </p:nvCxnSpPr>
        <p:spPr>
          <a:xfrm>
            <a:off x="6508750" y="7434263"/>
            <a:ext cx="0" cy="288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0257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Format US (216 x 279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</dc:creator>
  <cp:lastModifiedBy>Marc</cp:lastModifiedBy>
  <cp:revision>1</cp:revision>
  <dcterms:created xsi:type="dcterms:W3CDTF">2013-10-11T13:34:01Z</dcterms:created>
  <dcterms:modified xsi:type="dcterms:W3CDTF">2013-10-11T13:34:33Z</dcterms:modified>
</cp:coreProperties>
</file>