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2886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4422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57400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761060" y="649818"/>
            <a:ext cx="831354" cy="1033144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65212" y="649818"/>
            <a:ext cx="2410122" cy="1033144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4460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7109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90102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65212" y="3244851"/>
            <a:ext cx="1620738" cy="77364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971675" y="3244851"/>
            <a:ext cx="1620739" cy="77364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6440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0655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1679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2464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65142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10228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D6566-48F5-41D8-A0DE-C4B9E71CBD53}" type="datetimeFigureOut">
              <a:rPr lang="fr-CA" smtClean="0"/>
              <a:t>2013-10-11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08A05-AF33-48C8-8EC9-7090B4F9AB0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682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2289175"/>
            <a:ext cx="3121025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188" y="2289175"/>
            <a:ext cx="3119437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ZoneTexte 3"/>
          <p:cNvSpPr txBox="1">
            <a:spLocks noChangeArrowheads="1"/>
          </p:cNvSpPr>
          <p:nvPr/>
        </p:nvSpPr>
        <p:spPr bwMode="auto">
          <a:xfrm>
            <a:off x="739775" y="5427663"/>
            <a:ext cx="21145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CA" sz="1600" b="1" i="1">
                <a:latin typeface="Arial" panose="020B0604020202020204" pitchFamily="34" charset="0"/>
              </a:rPr>
              <a:t>topA gyrB</a:t>
            </a:r>
            <a:r>
              <a:rPr lang="fr-CA" sz="1600" b="1">
                <a:latin typeface="Arial" panose="020B0604020202020204" pitchFamily="34" charset="0"/>
              </a:rPr>
              <a:t>(Ts) </a:t>
            </a:r>
            <a:r>
              <a:rPr lang="fr-CA" sz="1600" b="1" i="1">
                <a:latin typeface="Arial" panose="020B0604020202020204" pitchFamily="34" charset="0"/>
              </a:rPr>
              <a:t>rnhA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CA" sz="1600" b="1">
                <a:latin typeface="Arial" panose="020B0604020202020204" pitchFamily="34" charset="0"/>
              </a:rPr>
              <a:t>+pPH1243</a:t>
            </a:r>
          </a:p>
        </p:txBody>
      </p:sp>
      <p:sp>
        <p:nvSpPr>
          <p:cNvPr id="20485" name="ZoneTexte 4"/>
          <p:cNvSpPr txBox="1">
            <a:spLocks noChangeArrowheads="1"/>
          </p:cNvSpPr>
          <p:nvPr/>
        </p:nvSpPr>
        <p:spPr bwMode="auto">
          <a:xfrm>
            <a:off x="3662363" y="5457825"/>
            <a:ext cx="26050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CA" sz="1600" b="1" i="1">
                <a:latin typeface="Arial" panose="020B0604020202020204" pitchFamily="34" charset="0"/>
              </a:rPr>
              <a:t>topA gyrB</a:t>
            </a:r>
            <a:r>
              <a:rPr lang="fr-CA" sz="1600" b="1">
                <a:latin typeface="Arial" panose="020B0604020202020204" pitchFamily="34" charset="0"/>
              </a:rPr>
              <a:t>(Ts)</a:t>
            </a:r>
            <a:r>
              <a:rPr lang="fr-CA" sz="1600" b="1" i="1">
                <a:latin typeface="Arial" panose="020B0604020202020204" pitchFamily="34" charset="0"/>
              </a:rPr>
              <a:t> rnhA dnaT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CA" sz="1600" b="1">
                <a:latin typeface="Arial" panose="020B0604020202020204" pitchFamily="34" charset="0"/>
              </a:rPr>
              <a:t>+pPH1243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2997200" y="5292725"/>
            <a:ext cx="25241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6129338" y="5292725"/>
            <a:ext cx="2524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484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Format US (216 x 279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</dc:creator>
  <cp:lastModifiedBy>Marc</cp:lastModifiedBy>
  <cp:revision>1</cp:revision>
  <dcterms:created xsi:type="dcterms:W3CDTF">2013-10-11T13:35:32Z</dcterms:created>
  <dcterms:modified xsi:type="dcterms:W3CDTF">2013-10-11T13:35:53Z</dcterms:modified>
</cp:coreProperties>
</file>