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2886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76090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707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761060" y="649818"/>
            <a:ext cx="831354" cy="1033144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65212" y="649818"/>
            <a:ext cx="2410122" cy="1033144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3935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37594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7279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65212" y="3244851"/>
            <a:ext cx="1620738" cy="77364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971675" y="3244851"/>
            <a:ext cx="1620739" cy="77364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5616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8305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22859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519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890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89887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19E16-8209-47C1-B150-3849539BFFE1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64876-5E1A-4873-AEF2-5A4B8F9926D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55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2195513"/>
            <a:ext cx="53848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ZoneTexte 5"/>
          <p:cNvSpPr txBox="1">
            <a:spLocks noChangeArrowheads="1"/>
          </p:cNvSpPr>
          <p:nvPr/>
        </p:nvSpPr>
        <p:spPr bwMode="auto">
          <a:xfrm>
            <a:off x="4462463" y="5745163"/>
            <a:ext cx="825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600" b="1">
                <a:latin typeface="Comic Sans MS" panose="030F0702030302020204" pitchFamily="66" charset="0"/>
                <a:ea typeface="Adobe Heiti Std R" pitchFamily="34" charset="-128"/>
                <a:cs typeface="Arial" panose="020B0604020202020204" pitchFamily="34" charset="0"/>
              </a:rPr>
              <a:t>PH379</a:t>
            </a:r>
            <a:endParaRPr lang="fr-FR" sz="1600" b="1">
              <a:latin typeface="Comic Sans MS" panose="030F0702030302020204" pitchFamily="66" charset="0"/>
              <a:ea typeface="Adobe Heiti Std R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9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Format US (216 x 279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Adobe Heiti Std R</vt:lpstr>
      <vt:lpstr>Arial</vt:lpstr>
      <vt:lpstr>Calibri</vt:lpstr>
      <vt:lpstr>Calibri Light</vt:lpstr>
      <vt:lpstr>Comic Sans MS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</dc:creator>
  <cp:lastModifiedBy>Marc</cp:lastModifiedBy>
  <cp:revision>1</cp:revision>
  <dcterms:created xsi:type="dcterms:W3CDTF">2013-10-11T13:36:51Z</dcterms:created>
  <dcterms:modified xsi:type="dcterms:W3CDTF">2013-10-11T13:37:10Z</dcterms:modified>
</cp:coreProperties>
</file>