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2371" y="67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05485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68342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9894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64294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23190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24878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70890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17382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34220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8657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509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8E4D32-D900-4DA7-8421-64EA3E33CB9F}" type="datetimeFigureOut">
              <a:rPr lang="fr-CA" smtClean="0"/>
              <a:t>2014-04-10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DD8C6-9C4C-4242-9E25-A7F671063D2F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0761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438" y="1331913"/>
            <a:ext cx="4776787" cy="684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ZoneTexte 3"/>
          <p:cNvSpPr txBox="1">
            <a:spLocks noChangeArrowheads="1"/>
          </p:cNvSpPr>
          <p:nvPr/>
        </p:nvSpPr>
        <p:spPr bwMode="auto">
          <a:xfrm>
            <a:off x="4464050" y="1500188"/>
            <a:ext cx="9071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gyrB</a:t>
            </a:r>
            <a:r>
              <a:rPr lang="fr-CA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CA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fr-CA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3" name="ZoneTexte 4"/>
          <p:cNvSpPr txBox="1">
            <a:spLocks noChangeArrowheads="1"/>
          </p:cNvSpPr>
          <p:nvPr/>
        </p:nvSpPr>
        <p:spPr bwMode="auto">
          <a:xfrm>
            <a:off x="3897343" y="3612356"/>
            <a:ext cx="149380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CA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gyrB</a:t>
            </a:r>
            <a:r>
              <a:rPr lang="fr-CA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CA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Ts</a:t>
            </a:r>
            <a:r>
              <a:rPr lang="fr-CA" sz="1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fr-CA" sz="1400" b="1" i="1" dirty="0" err="1" smtClean="0">
                <a:latin typeface="Symbol" panose="05050102010706020507" pitchFamily="18" charset="2"/>
                <a:cs typeface="Arial" panose="020B0604020202020204" pitchFamily="34" charset="0"/>
              </a:rPr>
              <a:t>D</a:t>
            </a:r>
            <a:r>
              <a:rPr lang="fr-CA" sz="14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topA</a:t>
            </a:r>
            <a:endParaRPr lang="fr-FR" sz="14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34" name="ZoneTexte 5"/>
          <p:cNvSpPr txBox="1">
            <a:spLocks noChangeArrowheads="1"/>
          </p:cNvSpPr>
          <p:nvPr/>
        </p:nvSpPr>
        <p:spPr bwMode="auto">
          <a:xfrm>
            <a:off x="3429000" y="5724524"/>
            <a:ext cx="191514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fr-CA" sz="1400" b="1" i="1" dirty="0" err="1">
                <a:latin typeface="Arial" panose="020B0604020202020204" pitchFamily="34" charset="0"/>
              </a:rPr>
              <a:t>gyrB</a:t>
            </a:r>
            <a:r>
              <a:rPr lang="fr-CA" sz="1400" b="1" dirty="0">
                <a:latin typeface="Arial" panose="020B0604020202020204" pitchFamily="34" charset="0"/>
              </a:rPr>
              <a:t>(</a:t>
            </a:r>
            <a:r>
              <a:rPr lang="fr-CA" sz="1400" b="1" dirty="0" err="1">
                <a:latin typeface="Arial" panose="020B0604020202020204" pitchFamily="34" charset="0"/>
              </a:rPr>
              <a:t>Ts</a:t>
            </a:r>
            <a:r>
              <a:rPr lang="fr-CA" sz="1400" b="1" dirty="0">
                <a:latin typeface="Arial" panose="020B0604020202020204" pitchFamily="34" charset="0"/>
              </a:rPr>
              <a:t>) </a:t>
            </a:r>
            <a:r>
              <a:rPr lang="fr-CA" sz="1400" b="1" i="1" dirty="0" err="1" smtClean="0">
                <a:latin typeface="Symbol" panose="05050102010706020507" pitchFamily="18" charset="2"/>
              </a:rPr>
              <a:t>D</a:t>
            </a:r>
            <a:r>
              <a:rPr lang="fr-CA" sz="1400" b="1" i="1" dirty="0" err="1" smtClean="0">
                <a:latin typeface="Arial" panose="020B0604020202020204" pitchFamily="34" charset="0"/>
              </a:rPr>
              <a:t>topA</a:t>
            </a:r>
            <a:r>
              <a:rPr lang="fr-CA" sz="1400" b="1" i="1" dirty="0" smtClean="0">
                <a:latin typeface="Arial" panose="020B0604020202020204" pitchFamily="34" charset="0"/>
              </a:rPr>
              <a:t> </a:t>
            </a:r>
            <a:r>
              <a:rPr lang="fr-CA" sz="1400" b="1" i="1" dirty="0" err="1" smtClean="0">
                <a:latin typeface="Arial" panose="020B0604020202020204" pitchFamily="34" charset="0"/>
              </a:rPr>
              <a:t>holC</a:t>
            </a:r>
            <a:endParaRPr lang="fr-FR" sz="1400" b="1" i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297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9</Words>
  <Application>Microsoft Office PowerPoint</Application>
  <PresentationFormat>Format US (216 x 279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Symbol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Marc</dc:creator>
  <cp:lastModifiedBy>Marc Drolet</cp:lastModifiedBy>
  <cp:revision>2</cp:revision>
  <dcterms:created xsi:type="dcterms:W3CDTF">2013-10-11T13:38:00Z</dcterms:created>
  <dcterms:modified xsi:type="dcterms:W3CDTF">2014-04-10T21:33:42Z</dcterms:modified>
</cp:coreProperties>
</file>