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3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36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5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9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2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5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83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3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4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5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3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47A1E-1C3B-43D5-9E5D-F4BAC1427CC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5B773-7069-4332-AEDE-66BEB5130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4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5331"/>
            <a:ext cx="9144000" cy="5209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792" y="0"/>
            <a:ext cx="6840416" cy="4766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47" y="4766022"/>
            <a:ext cx="8985738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300"/>
              </a:spcAft>
            </a:pPr>
            <a:r>
              <a:rPr lang="en-US" sz="1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 development in genetics currently revolutionizes our knowledge on the genetics of epilepsy. One of the most fascinating approaches unravels </a:t>
            </a:r>
            <a:r>
              <a:rPr lang="en-US" sz="1000" b="1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epigenomic</a:t>
            </a:r>
            <a:r>
              <a:rPr lang="en-US" sz="1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signatures in epilepsy by the use of Next Generation Sequencing.</a:t>
            </a:r>
            <a:r>
              <a:rPr lang="en-US" sz="1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After preparation of genomic DNA followed by a sonication step to fragment DNA (300-400bp) methylated DNA can be enriched using either 5-mC specific antibodies (i.e. Methylated DNA </a:t>
            </a:r>
            <a:r>
              <a:rPr lang="en-US" sz="1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immunoprecipitation</a:t>
            </a:r>
            <a:r>
              <a:rPr lang="en-US" sz="1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MeDIP</a:t>
            </a:r>
            <a:r>
              <a:rPr lang="en-US" sz="1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or methyl-binding domain (MBD) proteins. 5-mC capture associated NGS can identify genomic regions with medium to high 5-mC content. </a:t>
            </a:r>
            <a:r>
              <a:rPr lang="en-US" sz="1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Kobow</a:t>
            </a:r>
            <a:r>
              <a:rPr lang="en-US" sz="1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colleagues recently mapped global DNA methylation patterns in a rat model of TLE. They published the first report of unsupervised clustering of an epigenetic mark being used in epilepsy research to separate epileptic from non-epileptic animals and provided intriguing insights in the relevance of dynamic epigenetic regulation in chronic epilepsy development. </a:t>
            </a:r>
            <a:endParaRPr lang="en-US" sz="1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206869" y="6384459"/>
            <a:ext cx="2804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effectLst/>
              </a:rPr>
              <a:t>Rossignol</a:t>
            </a:r>
            <a:r>
              <a:rPr lang="en-US" sz="1400" dirty="0"/>
              <a:t> </a:t>
            </a:r>
            <a:r>
              <a:rPr lang="en-US" sz="1400" dirty="0" smtClean="0"/>
              <a:t>et al, 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031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151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Beninsig</dc:creator>
  <cp:lastModifiedBy>Laurie Beninsig</cp:lastModifiedBy>
  <cp:revision>1</cp:revision>
  <dcterms:created xsi:type="dcterms:W3CDTF">2014-05-13T23:32:55Z</dcterms:created>
  <dcterms:modified xsi:type="dcterms:W3CDTF">2014-05-13T23:38:08Z</dcterms:modified>
</cp:coreProperties>
</file>