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69" d="100"/>
          <a:sy n="6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24B17DEB-0904-4369-A6EA-ACB00E3A52A9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27C71963-4059-4562-914A-FF42F7120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71963-4059-4562-914A-FF42F7120A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 rot="16200000">
            <a:off x="2114243" y="792948"/>
            <a:ext cx="6030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dirty="0">
                <a:latin typeface="Arial" pitchFamily="34" charset="0"/>
                <a:cs typeface="Arial" pitchFamily="34" charset="0"/>
              </a:rPr>
              <a:t>MCF7</a:t>
            </a:r>
            <a:endParaRPr lang="ru-RU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rot="16200000">
            <a:off x="1654945" y="694011"/>
            <a:ext cx="8009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dirty="0">
                <a:latin typeface="Arial" pitchFamily="34" charset="0"/>
                <a:cs typeface="Arial" pitchFamily="34" charset="0"/>
              </a:rPr>
              <a:t>RRL S10</a:t>
            </a:r>
            <a:endParaRPr lang="ru-RU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Line 30"/>
          <p:cNvSpPr>
            <a:spLocks noChangeShapeType="1"/>
          </p:cNvSpPr>
          <p:nvPr/>
        </p:nvSpPr>
        <p:spPr bwMode="auto">
          <a:xfrm>
            <a:off x="1568382" y="2162052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988963" y="2004890"/>
            <a:ext cx="863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50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32"/>
          <p:cNvSpPr>
            <a:spLocks noChangeShapeType="1"/>
          </p:cNvSpPr>
          <p:nvPr/>
        </p:nvSpPr>
        <p:spPr bwMode="auto">
          <a:xfrm flipH="1" flipV="1">
            <a:off x="2666925" y="216681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2874879" y="2074750"/>
            <a:ext cx="863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YB-1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34"/>
          <p:cNvSpPr>
            <a:spLocks noChangeShapeType="1"/>
          </p:cNvSpPr>
          <p:nvPr/>
        </p:nvSpPr>
        <p:spPr bwMode="auto">
          <a:xfrm flipH="1" flipV="1">
            <a:off x="2666925" y="2060452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>
            <a:off x="2860589" y="1852491"/>
            <a:ext cx="11353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YB-1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196752"/>
            <a:ext cx="829440" cy="259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55576" y="4797152"/>
            <a:ext cx="727280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S1. Western-blot analysis of cell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lysates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using highly specific antibodies against 14-amino acid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С-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terminal peptide of YB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15 </a:t>
            </a:r>
            <a:r>
              <a:rPr lang="el-GR" sz="11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g of total protein from rabbit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reticulocyte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lysate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(lane 1) or MCF7 (lane 2) cell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lysate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was analyzed. 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973239" y="3800074"/>
            <a:ext cx="2160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2357661" y="3800074"/>
            <a:ext cx="2160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59</Words>
  <Application>Microsoft Office PowerPoint</Application>
  <PresentationFormat>Экран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Lyabin</dc:creator>
  <cp:lastModifiedBy>Admin</cp:lastModifiedBy>
  <cp:revision>124</cp:revision>
  <dcterms:created xsi:type="dcterms:W3CDTF">2012-07-09T09:21:16Z</dcterms:created>
  <dcterms:modified xsi:type="dcterms:W3CDTF">2014-07-17T09:13:52Z</dcterms:modified>
</cp:coreProperties>
</file>